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49" r:id="rId5"/>
  </p:sldMasterIdLst>
  <p:notesMasterIdLst>
    <p:notesMasterId r:id="rId15"/>
  </p:notesMasterIdLst>
  <p:handoutMasterIdLst>
    <p:handoutMasterId r:id="rId16"/>
  </p:handoutMasterIdLst>
  <p:sldIdLst>
    <p:sldId id="2330" r:id="rId6"/>
    <p:sldId id="2289" r:id="rId7"/>
    <p:sldId id="2335" r:id="rId8"/>
    <p:sldId id="2332" r:id="rId9"/>
    <p:sldId id="2333" r:id="rId10"/>
    <p:sldId id="2337" r:id="rId11"/>
    <p:sldId id="2336" r:id="rId12"/>
    <p:sldId id="261" r:id="rId13"/>
    <p:sldId id="224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00194E-A5FF-D256-AF14-562D669A32A0}" name="Designers Generic" initials="DG" userId="S::designers@matrixinternet.ie::94e93334-1b81-4208-8a34-04a9008f565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226D"/>
    <a:srgbClr val="283A97"/>
    <a:srgbClr val="2BD779"/>
    <a:srgbClr val="DBDCE1"/>
    <a:srgbClr val="092030"/>
    <a:srgbClr val="536B7E"/>
    <a:srgbClr val="FFAB81"/>
    <a:srgbClr val="FF5200"/>
    <a:srgbClr val="ECBA82"/>
    <a:srgbClr val="F9DAD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6327"/>
  </p:normalViewPr>
  <p:slideViewPr>
    <p:cSldViewPr snapToGrid="0">
      <p:cViewPr varScale="1">
        <p:scale>
          <a:sx n="106" d="100"/>
          <a:sy n="106" d="100"/>
        </p:scale>
        <p:origin x="792" y="114"/>
      </p:cViewPr>
      <p:guideLst>
        <p:guide pos="3840"/>
        <p:guide orient="horz" pos="2160"/>
      </p:guideLst>
    </p:cSldViewPr>
  </p:slideViewPr>
  <p:notesTextViewPr>
    <p:cViewPr>
      <p:scale>
        <a:sx n="1" d="1"/>
        <a:sy n="1" d="1"/>
      </p:scale>
      <p:origin x="0" y="0"/>
    </p:cViewPr>
  </p:notesTextViewPr>
  <p:sorterViewPr>
    <p:cViewPr>
      <p:scale>
        <a:sx n="54" d="100"/>
        <a:sy n="54" d="100"/>
      </p:scale>
      <p:origin x="0" y="0"/>
    </p:cViewPr>
  </p:sorterViewPr>
  <p:notesViewPr>
    <p:cSldViewPr snapToGrid="0" showGuide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FD86641-C9C2-9E2C-26E9-F730564AAE3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D1AED50-525B-4505-221E-A0835592E6B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8DD54B5-6FCE-4600-8149-57A03059C707}" type="datetimeFigureOut">
              <a:rPr lang="en-IE" smtClean="0"/>
              <a:t>08/04/2026</a:t>
            </a:fld>
            <a:endParaRPr lang="en-IE"/>
          </a:p>
        </p:txBody>
      </p:sp>
      <p:sp>
        <p:nvSpPr>
          <p:cNvPr id="4" name="Footer Placeholder 3">
            <a:extLst>
              <a:ext uri="{FF2B5EF4-FFF2-40B4-BE49-F238E27FC236}">
                <a16:creationId xmlns:a16="http://schemas.microsoft.com/office/drawing/2014/main" id="{56A79482-07C3-CEDE-7EED-7BCD3A5D300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F2546EFC-9AE9-A78D-DC1F-E8C4EFC637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CC480E8-0C41-429C-829C-CB9A26C63A84}" type="slidenum">
              <a:rPr lang="en-IE" smtClean="0"/>
              <a:t>‹#›</a:t>
            </a:fld>
            <a:endParaRPr lang="en-IE"/>
          </a:p>
        </p:txBody>
      </p:sp>
    </p:spTree>
    <p:extLst>
      <p:ext uri="{BB962C8B-B14F-4D97-AF65-F5344CB8AC3E}">
        <p14:creationId xmlns:p14="http://schemas.microsoft.com/office/powerpoint/2010/main" val="370412559"/>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126F3F-C137-41D3-BAEA-043E7C708A3E}" type="datetimeFigureOut">
              <a:rPr lang="en-IE" smtClean="0"/>
              <a:t>08/04/2026</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106324-0747-4C1B-9F29-13F9F9776C79}" type="slidenum">
              <a:rPr lang="en-IE" smtClean="0"/>
              <a:t>‹#›</a:t>
            </a:fld>
            <a:endParaRPr lang="en-IE"/>
          </a:p>
        </p:txBody>
      </p:sp>
    </p:spTree>
    <p:extLst>
      <p:ext uri="{BB962C8B-B14F-4D97-AF65-F5344CB8AC3E}">
        <p14:creationId xmlns:p14="http://schemas.microsoft.com/office/powerpoint/2010/main" val="445264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err="1">
                <a:solidFill>
                  <a:schemeClr val="tx1"/>
                </a:solidFill>
                <a:effectLst/>
                <a:latin typeface="+mn-lt"/>
                <a:ea typeface="+mn-ea"/>
                <a:cs typeface="+mn-cs"/>
              </a:rPr>
              <a:t>Welcome</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Module 2 </a:t>
            </a:r>
            <a:r>
              <a:rPr lang="hr-HR" sz="1200" kern="1200" dirty="0" err="1">
                <a:solidFill>
                  <a:schemeClr val="tx1"/>
                </a:solidFill>
                <a:effectLst/>
                <a:latin typeface="+mn-lt"/>
                <a:ea typeface="+mn-ea"/>
                <a:cs typeface="+mn-cs"/>
              </a:rPr>
              <a:t>wrap-up</a:t>
            </a:r>
            <a:r>
              <a:rPr lang="hr-HR" sz="1200" kern="1200" dirty="0">
                <a:solidFill>
                  <a:schemeClr val="tx1"/>
                </a:solidFill>
                <a:effectLst/>
                <a:latin typeface="+mn-lt"/>
                <a:ea typeface="+mn-ea"/>
                <a:cs typeface="+mn-cs"/>
              </a:rPr>
              <a:t>. You </a:t>
            </a:r>
            <a:r>
              <a:rPr lang="hr-HR" sz="1200" kern="1200" dirty="0" err="1">
                <a:solidFill>
                  <a:schemeClr val="tx1"/>
                </a:solidFill>
                <a:effectLst/>
                <a:latin typeface="+mn-lt"/>
                <a:ea typeface="+mn-ea"/>
                <a:cs typeface="+mn-cs"/>
              </a:rPr>
              <a:t>have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now</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explored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systems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metrics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that</a:t>
            </a:r>
            <a:r>
              <a:rPr lang="hr-HR" sz="1200" kern="1200" dirty="0">
                <a:solidFill>
                  <a:schemeClr val="tx1"/>
                </a:solidFill>
                <a:effectLst/>
                <a:latin typeface="+mn-lt"/>
                <a:ea typeface="+mn-ea"/>
                <a:cs typeface="+mn-cs"/>
              </a:rPr>
              <a:t> make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measurable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manageable</a:t>
            </a:r>
            <a:r>
              <a:rPr lang="hr-HR" sz="1200" kern="1200" dirty="0">
                <a:solidFill>
                  <a:schemeClr val="tx1"/>
                </a:solidFill>
                <a:effectLst/>
                <a:latin typeface="+mn-lt"/>
                <a:ea typeface="+mn-ea"/>
                <a:cs typeface="+mn-cs"/>
              </a:rPr>
              <a:t>. In </a:t>
            </a:r>
            <a:r>
              <a:rPr lang="hr-HR" sz="1200" kern="1200" dirty="0" err="1">
                <a:solidFill>
                  <a:schemeClr val="tx1"/>
                </a:solidFill>
                <a:effectLst/>
                <a:latin typeface="+mn-lt"/>
                <a:ea typeface="+mn-ea"/>
                <a:cs typeface="+mn-cs"/>
              </a:rPr>
              <a:t>this</a:t>
            </a:r>
            <a:r>
              <a:rPr lang="hr-HR" sz="1200" kern="1200" dirty="0">
                <a:solidFill>
                  <a:schemeClr val="tx1"/>
                </a:solidFill>
                <a:effectLst/>
                <a:latin typeface="+mn-lt"/>
                <a:ea typeface="+mn-ea"/>
                <a:cs typeface="+mn-cs"/>
              </a:rPr>
              <a:t> video, </a:t>
            </a:r>
            <a:r>
              <a:rPr lang="hr-HR" sz="1200" kern="1200" dirty="0" err="1">
                <a:solidFill>
                  <a:schemeClr val="tx1"/>
                </a:solidFill>
                <a:effectLst/>
                <a:latin typeface="+mn-lt"/>
                <a:ea typeface="+mn-ea"/>
                <a:cs typeface="+mn-cs"/>
              </a:rPr>
              <a:t>we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will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consolidate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technical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concepts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are </a:t>
            </a:r>
            <a:r>
              <a:rPr lang="hr-HR" sz="1200" kern="1200" dirty="0" err="1">
                <a:solidFill>
                  <a:schemeClr val="tx1"/>
                </a:solidFill>
                <a:effectLst/>
                <a:latin typeface="+mn-lt"/>
                <a:ea typeface="+mn-ea"/>
                <a:cs typeface="+mn-cs"/>
              </a:rPr>
              <a:t>applying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practical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work</a:t>
            </a:r>
            <a:r>
              <a:rPr lang="hr-HR" sz="1200" kern="1200" dirty="0">
                <a:solidFill>
                  <a:schemeClr val="tx1"/>
                </a:solidFill>
                <a:effectLst/>
                <a:latin typeface="+mn-lt"/>
                <a:ea typeface="+mn-ea"/>
                <a:cs typeface="+mn-cs"/>
              </a:rPr>
              <a:t>.</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1</a:t>
            </a:fld>
            <a:endParaRPr lang="en-IE"/>
          </a:p>
        </p:txBody>
      </p:sp>
    </p:spTree>
    <p:extLst>
      <p:ext uri="{BB962C8B-B14F-4D97-AF65-F5344CB8AC3E}">
        <p14:creationId xmlns:p14="http://schemas.microsoft.com/office/powerpoint/2010/main" val="483448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err="1">
                <a:solidFill>
                  <a:schemeClr val="tx1"/>
                </a:solidFill>
                <a:effectLst/>
                <a:latin typeface="+mn-lt"/>
                <a:ea typeface="+mn-ea"/>
                <a:cs typeface="+mn-cs"/>
              </a:rPr>
              <a:t>Material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Flow</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Analysis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provides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methodology</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tracking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resources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through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systems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principle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simple</a:t>
            </a:r>
            <a:r>
              <a:rPr lang="hr-HR" sz="1200" kern="1200" dirty="0">
                <a:solidFill>
                  <a:schemeClr val="tx1"/>
                </a:solidFill>
                <a:effectLst/>
                <a:latin typeface="+mn-lt"/>
                <a:ea typeface="+mn-ea"/>
                <a:cs typeface="+mn-cs"/>
              </a:rPr>
              <a:t> but </a:t>
            </a:r>
            <a:r>
              <a:rPr lang="hr-HR" sz="1200" kern="1200" dirty="0" err="1">
                <a:solidFill>
                  <a:schemeClr val="tx1"/>
                </a:solidFill>
                <a:effectLst/>
                <a:latin typeface="+mn-lt"/>
                <a:ea typeface="+mn-ea"/>
                <a:cs typeface="+mn-cs"/>
              </a:rPr>
              <a:t>powerful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balance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Everything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that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enters</a:t>
            </a:r>
            <a:r>
              <a:rPr lang="hr-HR" sz="1200" kern="1200" dirty="0">
                <a:solidFill>
                  <a:schemeClr val="tx1"/>
                </a:solidFill>
                <a:effectLst/>
                <a:latin typeface="+mn-lt"/>
                <a:ea typeface="+mn-ea"/>
                <a:cs typeface="+mn-cs"/>
              </a:rPr>
              <a:t> a system must </a:t>
            </a:r>
            <a:r>
              <a:rPr lang="hr-HR" sz="1200" kern="1200" dirty="0" err="1">
                <a:solidFill>
                  <a:schemeClr val="tx1"/>
                </a:solidFill>
                <a:effectLst/>
                <a:latin typeface="+mn-lt"/>
                <a:ea typeface="+mn-ea"/>
                <a:cs typeface="+mn-cs"/>
              </a:rPr>
              <a:t>be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accounted</a:t>
            </a:r>
            <a:r>
              <a:rPr lang="hr-HR" sz="1200" kern="1200" dirty="0">
                <a:solidFill>
                  <a:schemeClr val="tx1"/>
                </a:solidFill>
                <a:effectLst/>
                <a:latin typeface="+mn-lt"/>
                <a:ea typeface="+mn-ea"/>
                <a:cs typeface="+mn-cs"/>
              </a:rPr>
              <a:t> for -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products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waste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emissions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stock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changes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When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balance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does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not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add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up</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have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found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either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measurement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errors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hidden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losses</a:t>
            </a:r>
            <a:r>
              <a:rPr lang="hr-HR" sz="1200" kern="1200" dirty="0">
                <a:solidFill>
                  <a:schemeClr val="tx1"/>
                </a:solidFill>
                <a:effectLst/>
                <a:latin typeface="+mn-lt"/>
                <a:ea typeface="+mn-ea"/>
                <a:cs typeface="+mn-cs"/>
              </a:rPr>
              <a:t>. In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workshop,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applied</a:t>
            </a:r>
            <a:r>
              <a:rPr lang="hr-HR" sz="1200" kern="1200" dirty="0">
                <a:solidFill>
                  <a:schemeClr val="tx1"/>
                </a:solidFill>
                <a:effectLst/>
                <a:latin typeface="+mn-lt"/>
                <a:ea typeface="+mn-ea"/>
                <a:cs typeface="+mn-cs"/>
              </a:rPr>
              <a:t> MFA to a </a:t>
            </a:r>
            <a:r>
              <a:rPr lang="hr-HR" sz="1200" kern="1200" dirty="0" err="1">
                <a:solidFill>
                  <a:schemeClr val="tx1"/>
                </a:solidFill>
                <a:effectLst/>
                <a:latin typeface="+mn-lt"/>
                <a:ea typeface="+mn-ea"/>
                <a:cs typeface="+mn-cs"/>
              </a:rPr>
              <a:t>manufacturing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case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methodology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reveals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improvement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opportunities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that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intuition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might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miss</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forms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foundation</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measurement</a:t>
            </a:r>
            <a:r>
              <a:rPr lang="hr-HR" sz="1200" kern="1200" dirty="0">
                <a:solidFill>
                  <a:schemeClr val="tx1"/>
                </a:solidFill>
                <a:effectLst/>
                <a:latin typeface="+mn-lt"/>
                <a:ea typeface="+mn-ea"/>
                <a:cs typeface="+mn-cs"/>
              </a:rPr>
              <a:t>.</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2</a:t>
            </a:fld>
            <a:endParaRPr lang="en-IE"/>
          </a:p>
        </p:txBody>
      </p:sp>
    </p:spTree>
    <p:extLst>
      <p:ext uri="{BB962C8B-B14F-4D97-AF65-F5344CB8AC3E}">
        <p14:creationId xmlns:p14="http://schemas.microsoft.com/office/powerpoint/2010/main" val="4085081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requires</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across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entire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product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lifecycle</a:t>
            </a:r>
            <a:r>
              <a:rPr lang="hr-HR" sz="1200" kern="1200" dirty="0">
                <a:solidFill>
                  <a:schemeClr val="tx1"/>
                </a:solidFill>
                <a:effectLst/>
                <a:latin typeface="+mn-lt"/>
                <a:ea typeface="+mn-ea"/>
                <a:cs typeface="+mn-cs"/>
              </a:rPr>
              <a:t>. Design </a:t>
            </a:r>
            <a:r>
              <a:rPr lang="hr-HR" sz="1200" kern="1200" dirty="0" err="1">
                <a:solidFill>
                  <a:schemeClr val="tx1"/>
                </a:solidFill>
                <a:effectLst/>
                <a:latin typeface="+mn-lt"/>
                <a:ea typeface="+mn-ea"/>
                <a:cs typeface="+mn-cs"/>
              </a:rPr>
              <a:t>stage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captures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material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choices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disassembly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specifications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Production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records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batch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tracking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quality</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Distribution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manages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serialisation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sales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information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use </a:t>
            </a:r>
            <a:r>
              <a:rPr lang="hr-HR" sz="1200" kern="1200" dirty="0" err="1">
                <a:solidFill>
                  <a:schemeClr val="tx1"/>
                </a:solidFill>
                <a:effectLst/>
                <a:latin typeface="+mn-lt"/>
                <a:ea typeface="+mn-ea"/>
                <a:cs typeface="+mn-cs"/>
              </a:rPr>
              <a:t>phase</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increasingly</a:t>
            </a:r>
            <a:r>
              <a:rPr lang="hr-HR" sz="1200" kern="1200" dirty="0">
                <a:solidFill>
                  <a:schemeClr val="tx1"/>
                </a:solidFill>
                <a:effectLst/>
                <a:latin typeface="+mn-lt"/>
                <a:ea typeface="+mn-ea"/>
                <a:cs typeface="+mn-cs"/>
              </a:rPr>
              <a:t> data-</a:t>
            </a:r>
            <a:r>
              <a:rPr lang="hr-HR" sz="1200" kern="1200" dirty="0" err="1">
                <a:solidFill>
                  <a:schemeClr val="tx1"/>
                </a:solidFill>
                <a:effectLst/>
                <a:latin typeface="+mn-lt"/>
                <a:ea typeface="+mn-ea"/>
                <a:cs typeface="+mn-cs"/>
              </a:rPr>
              <a:t>rich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with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IoT</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tracks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performance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condition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End-of-life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needs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collection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rates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reprocessing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records</a:t>
            </a:r>
            <a:r>
              <a:rPr lang="hr-HR" sz="1200" kern="1200" dirty="0">
                <a:solidFill>
                  <a:schemeClr val="tx1"/>
                </a:solidFill>
                <a:effectLst/>
                <a:latin typeface="+mn-lt"/>
                <a:ea typeface="+mn-ea"/>
                <a:cs typeface="+mn-cs"/>
              </a:rPr>
              <a:t>. In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lifecycle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mapping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session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identified</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requirements</a:t>
            </a:r>
            <a:r>
              <a:rPr lang="hr-HR" sz="1200" kern="1200" dirty="0">
                <a:solidFill>
                  <a:schemeClr val="tx1"/>
                </a:solidFill>
                <a:effectLst/>
                <a:latin typeface="+mn-lt"/>
                <a:ea typeface="+mn-ea"/>
                <a:cs typeface="+mn-cs"/>
              </a:rPr>
              <a:t> at </a:t>
            </a:r>
            <a:r>
              <a:rPr lang="hr-HR" sz="1200" kern="1200" dirty="0" err="1">
                <a:solidFill>
                  <a:schemeClr val="tx1"/>
                </a:solidFill>
                <a:effectLst/>
                <a:latin typeface="+mn-lt"/>
                <a:ea typeface="+mn-ea"/>
                <a:cs typeface="+mn-cs"/>
              </a:rPr>
              <a:t>each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stage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located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gaps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challenge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integration</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connecting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traditionally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siloed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systems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into</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coherent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lifecycle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visibility</a:t>
            </a:r>
            <a:r>
              <a:rPr lang="hr-HR" sz="1200" kern="1200" dirty="0">
                <a:solidFill>
                  <a:schemeClr val="tx1"/>
                </a:solidFill>
                <a:effectLst/>
                <a:latin typeface="+mn-lt"/>
                <a:ea typeface="+mn-ea"/>
                <a:cs typeface="+mn-cs"/>
              </a:rPr>
              <a:t>.</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3</a:t>
            </a:fld>
            <a:endParaRPr lang="en-IE"/>
          </a:p>
        </p:txBody>
      </p:sp>
    </p:spTree>
    <p:extLst>
      <p:ext uri="{BB962C8B-B14F-4D97-AF65-F5344CB8AC3E}">
        <p14:creationId xmlns:p14="http://schemas.microsoft.com/office/powerpoint/2010/main" val="1998678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a:solidFill>
                  <a:schemeClr val="tx1"/>
                </a:solidFill>
                <a:effectLst/>
                <a:latin typeface="+mn-lt"/>
                <a:ea typeface="+mn-ea"/>
                <a:cs typeface="+mn-cs"/>
              </a:rPr>
              <a:t>Digital </a:t>
            </a:r>
            <a:r>
              <a:rPr lang="hr-HR" sz="1200" kern="1200" dirty="0" err="1">
                <a:solidFill>
                  <a:schemeClr val="tx1"/>
                </a:solidFill>
                <a:effectLst/>
                <a:latin typeface="+mn-lt"/>
                <a:ea typeface="+mn-ea"/>
                <a:cs typeface="+mn-cs"/>
              </a:rPr>
              <a:t>Product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Passports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bring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structure</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lifecycle</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architecture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has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components</a:t>
            </a:r>
            <a:r>
              <a:rPr lang="hr-HR" sz="1200" kern="1200" dirty="0">
                <a:solidFill>
                  <a:schemeClr val="tx1"/>
                </a:solidFill>
                <a:effectLst/>
                <a:latin typeface="+mn-lt"/>
                <a:ea typeface="+mn-ea"/>
                <a:cs typeface="+mn-cs"/>
              </a:rPr>
              <a:t>: A data </a:t>
            </a:r>
            <a:r>
              <a:rPr lang="hr-HR" sz="1200" kern="1200" dirty="0" err="1">
                <a:solidFill>
                  <a:schemeClr val="tx1"/>
                </a:solidFill>
                <a:effectLst/>
                <a:latin typeface="+mn-lt"/>
                <a:ea typeface="+mn-ea"/>
                <a:cs typeface="+mn-cs"/>
              </a:rPr>
              <a:t>carrier</a:t>
            </a:r>
            <a:r>
              <a:rPr lang="hr-HR" sz="1200" kern="1200" dirty="0">
                <a:solidFill>
                  <a:schemeClr val="tx1"/>
                </a:solidFill>
                <a:effectLst/>
                <a:latin typeface="+mn-lt"/>
                <a:ea typeface="+mn-ea"/>
                <a:cs typeface="+mn-cs"/>
              </a:rPr>
              <a:t> on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product</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typically</a:t>
            </a:r>
            <a:r>
              <a:rPr lang="hr-HR" sz="1200" kern="1200" dirty="0">
                <a:solidFill>
                  <a:schemeClr val="tx1"/>
                </a:solidFill>
                <a:effectLst/>
                <a:latin typeface="+mn-lt"/>
                <a:ea typeface="+mn-ea"/>
                <a:cs typeface="+mn-cs"/>
              </a:rPr>
              <a:t> a QR </a:t>
            </a:r>
            <a:r>
              <a:rPr lang="hr-HR" sz="1200" kern="1200" dirty="0" err="1">
                <a:solidFill>
                  <a:schemeClr val="tx1"/>
                </a:solidFill>
                <a:effectLst/>
                <a:latin typeface="+mn-lt"/>
                <a:ea typeface="+mn-ea"/>
                <a:cs typeface="+mn-cs"/>
              </a:rPr>
              <a:t>code</a:t>
            </a:r>
            <a:r>
              <a:rPr lang="hr-HR" sz="1200" kern="1200" dirty="0">
                <a:solidFill>
                  <a:schemeClr val="tx1"/>
                </a:solidFill>
                <a:effectLst/>
                <a:latin typeface="+mn-lt"/>
                <a:ea typeface="+mn-ea"/>
                <a:cs typeface="+mn-cs"/>
              </a:rPr>
              <a:t>. A </a:t>
            </a:r>
            <a:r>
              <a:rPr lang="hr-HR" sz="1200" kern="1200" dirty="0" err="1">
                <a:solidFill>
                  <a:schemeClr val="tx1"/>
                </a:solidFill>
                <a:effectLst/>
                <a:latin typeface="+mn-lt"/>
                <a:ea typeface="+mn-ea"/>
                <a:cs typeface="+mn-cs"/>
              </a:rPr>
              <a:t>unique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identifier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linking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physical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product</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digital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record</a:t>
            </a:r>
            <a:r>
              <a:rPr lang="hr-HR" sz="1200" kern="1200" dirty="0">
                <a:solidFill>
                  <a:schemeClr val="tx1"/>
                </a:solidFill>
                <a:effectLst/>
                <a:latin typeface="+mn-lt"/>
                <a:ea typeface="+mn-ea"/>
                <a:cs typeface="+mn-cs"/>
              </a:rPr>
              <a:t>. A data </a:t>
            </a:r>
            <a:r>
              <a:rPr lang="hr-HR" sz="1200" kern="1200" dirty="0" err="1">
                <a:solidFill>
                  <a:schemeClr val="tx1"/>
                </a:solidFill>
                <a:effectLst/>
                <a:latin typeface="+mn-lt"/>
                <a:ea typeface="+mn-ea"/>
                <a:cs typeface="+mn-cs"/>
              </a:rPr>
              <a:t>repository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storing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required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information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access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layers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controlling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who</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sees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what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Standards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like</a:t>
            </a:r>
            <a:r>
              <a:rPr lang="hr-HR" sz="1200" kern="1200" dirty="0">
                <a:solidFill>
                  <a:schemeClr val="tx1"/>
                </a:solidFill>
                <a:effectLst/>
                <a:latin typeface="+mn-lt"/>
                <a:ea typeface="+mn-ea"/>
                <a:cs typeface="+mn-cs"/>
              </a:rPr>
              <a:t> GS1 for </a:t>
            </a:r>
            <a:r>
              <a:rPr lang="hr-HR" sz="1200" kern="1200" dirty="0" err="1">
                <a:solidFill>
                  <a:schemeClr val="tx1"/>
                </a:solidFill>
                <a:effectLst/>
                <a:latin typeface="+mn-lt"/>
                <a:ea typeface="+mn-ea"/>
                <a:cs typeface="+mn-cs"/>
              </a:rPr>
              <a:t>identification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EPCIS for event data </a:t>
            </a:r>
            <a:r>
              <a:rPr lang="hr-HR" sz="1200" kern="1200" dirty="0" err="1">
                <a:solidFill>
                  <a:schemeClr val="tx1"/>
                </a:solidFill>
                <a:effectLst/>
                <a:latin typeface="+mn-lt"/>
                <a:ea typeface="+mn-ea"/>
                <a:cs typeface="+mn-cs"/>
              </a:rPr>
              <a:t>enable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interoperability</a:t>
            </a:r>
            <a:r>
              <a:rPr lang="hr-HR" sz="1200" kern="1200" dirty="0">
                <a:solidFill>
                  <a:schemeClr val="tx1"/>
                </a:solidFill>
                <a:effectLst/>
                <a:latin typeface="+mn-lt"/>
                <a:ea typeface="+mn-ea"/>
                <a:cs typeface="+mn-cs"/>
              </a:rPr>
              <a:t>. In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implementation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planning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session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designed</a:t>
            </a:r>
            <a:r>
              <a:rPr lang="hr-HR" sz="1200" kern="1200" dirty="0">
                <a:solidFill>
                  <a:schemeClr val="tx1"/>
                </a:solidFill>
                <a:effectLst/>
                <a:latin typeface="+mn-lt"/>
                <a:ea typeface="+mn-ea"/>
                <a:cs typeface="+mn-cs"/>
              </a:rPr>
              <a:t> a DPP data model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developed</a:t>
            </a:r>
            <a:r>
              <a:rPr lang="hr-HR" sz="1200" kern="1200" dirty="0">
                <a:solidFill>
                  <a:schemeClr val="tx1"/>
                </a:solidFill>
                <a:effectLst/>
                <a:latin typeface="+mn-lt"/>
                <a:ea typeface="+mn-ea"/>
                <a:cs typeface="+mn-cs"/>
              </a:rPr>
              <a:t> a </a:t>
            </a:r>
            <a:r>
              <a:rPr lang="hr-HR" sz="1200" kern="1200" dirty="0" err="1">
                <a:solidFill>
                  <a:schemeClr val="tx1"/>
                </a:solidFill>
                <a:effectLst/>
                <a:latin typeface="+mn-lt"/>
                <a:ea typeface="+mn-ea"/>
                <a:cs typeface="+mn-cs"/>
              </a:rPr>
              <a:t>phased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roadmap</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specifications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become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elements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framework</a:t>
            </a:r>
            <a:r>
              <a:rPr lang="hr-HR" sz="1200" kern="1200" dirty="0">
                <a:solidFill>
                  <a:schemeClr val="tx1"/>
                </a:solidFill>
                <a:effectLst/>
                <a:latin typeface="+mn-lt"/>
                <a:ea typeface="+mn-ea"/>
                <a:cs typeface="+mn-cs"/>
              </a:rPr>
              <a:t>.</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4</a:t>
            </a:fld>
            <a:endParaRPr lang="en-IE"/>
          </a:p>
        </p:txBody>
      </p:sp>
    </p:spTree>
    <p:extLst>
      <p:ext uri="{BB962C8B-B14F-4D97-AF65-F5344CB8AC3E}">
        <p14:creationId xmlns:p14="http://schemas.microsoft.com/office/powerpoint/2010/main" val="29407461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Material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Indicator</a:t>
            </a:r>
            <a:r>
              <a:rPr lang="hr-HR" sz="1200" kern="1200" dirty="0">
                <a:solidFill>
                  <a:schemeClr val="tx1"/>
                </a:solidFill>
                <a:effectLst/>
                <a:latin typeface="+mn-lt"/>
                <a:ea typeface="+mn-ea"/>
                <a:cs typeface="+mn-cs"/>
              </a:rPr>
              <a:t> - MCI - </a:t>
            </a:r>
            <a:r>
              <a:rPr lang="hr-HR" sz="1200" kern="1200" dirty="0" err="1">
                <a:solidFill>
                  <a:schemeClr val="tx1"/>
                </a:solidFill>
                <a:effectLst/>
                <a:latin typeface="+mn-lt"/>
                <a:ea typeface="+mn-ea"/>
                <a:cs typeface="+mn-cs"/>
              </a:rPr>
              <a:t>provides</a:t>
            </a:r>
            <a:r>
              <a:rPr lang="hr-HR" sz="1200" kern="1200" dirty="0">
                <a:solidFill>
                  <a:schemeClr val="tx1"/>
                </a:solidFill>
                <a:effectLst/>
                <a:latin typeface="+mn-lt"/>
                <a:ea typeface="+mn-ea"/>
                <a:cs typeface="+mn-cs"/>
              </a:rPr>
              <a:t> a </a:t>
            </a:r>
            <a:r>
              <a:rPr lang="hr-HR" sz="1200" kern="1200" dirty="0" err="1">
                <a:solidFill>
                  <a:schemeClr val="tx1"/>
                </a:solidFill>
                <a:effectLst/>
                <a:latin typeface="+mn-lt"/>
                <a:ea typeface="+mn-ea"/>
                <a:cs typeface="+mn-cs"/>
              </a:rPr>
              <a:t>standardised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score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from</a:t>
            </a:r>
            <a:r>
              <a:rPr lang="hr-HR" sz="1200" kern="1200" dirty="0">
                <a:solidFill>
                  <a:schemeClr val="tx1"/>
                </a:solidFill>
                <a:effectLst/>
                <a:latin typeface="+mn-lt"/>
                <a:ea typeface="+mn-ea"/>
                <a:cs typeface="+mn-cs"/>
              </a:rPr>
              <a:t> zero to one. </a:t>
            </a:r>
            <a:r>
              <a:rPr lang="hr-HR" sz="1200" kern="1200" dirty="0" err="1">
                <a:solidFill>
                  <a:schemeClr val="tx1"/>
                </a:solidFill>
                <a:effectLst/>
                <a:latin typeface="+mn-lt"/>
                <a:ea typeface="+mn-ea"/>
                <a:cs typeface="+mn-cs"/>
              </a:rPr>
              <a:t>It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considers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both</a:t>
            </a:r>
            <a:r>
              <a:rPr lang="hr-HR" sz="1200" kern="1200" dirty="0">
                <a:solidFill>
                  <a:schemeClr val="tx1"/>
                </a:solidFill>
                <a:effectLst/>
                <a:latin typeface="+mn-lt"/>
                <a:ea typeface="+mn-ea"/>
                <a:cs typeface="+mn-cs"/>
              </a:rPr>
              <a:t> input </a:t>
            </a:r>
            <a:r>
              <a:rPr lang="hr-HR" sz="1200" kern="1200" dirty="0" err="1">
                <a:solidFill>
                  <a:schemeClr val="tx1"/>
                </a:solidFill>
                <a:effectLst/>
                <a:latin typeface="+mn-lt"/>
                <a:ea typeface="+mn-ea"/>
                <a:cs typeface="+mn-cs"/>
              </a:rPr>
              <a:t>circularity</a:t>
            </a:r>
            <a:r>
              <a:rPr lang="hr-HR" sz="1200" kern="1200" dirty="0">
                <a:solidFill>
                  <a:schemeClr val="tx1"/>
                </a:solidFill>
                <a:effectLst/>
                <a:latin typeface="+mn-lt"/>
                <a:ea typeface="+mn-ea"/>
                <a:cs typeface="+mn-cs"/>
              </a:rPr>
              <a:t> - how </a:t>
            </a:r>
            <a:r>
              <a:rPr lang="hr-HR" sz="1200" kern="1200" dirty="0" err="1">
                <a:solidFill>
                  <a:schemeClr val="tx1"/>
                </a:solidFill>
                <a:effectLst/>
                <a:latin typeface="+mn-lt"/>
                <a:ea typeface="+mn-ea"/>
                <a:cs typeface="+mn-cs"/>
              </a:rPr>
              <a:t>much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recycled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reused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content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enters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product</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output </a:t>
            </a:r>
            <a:r>
              <a:rPr lang="hr-HR" sz="1200" kern="1200" dirty="0" err="1">
                <a:solidFill>
                  <a:schemeClr val="tx1"/>
                </a:solidFill>
                <a:effectLst/>
                <a:latin typeface="+mn-lt"/>
                <a:ea typeface="+mn-ea"/>
                <a:cs typeface="+mn-cs"/>
              </a:rPr>
              <a:t>circularity</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what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happens</a:t>
            </a:r>
            <a:r>
              <a:rPr lang="hr-HR" sz="1200" kern="1200" dirty="0">
                <a:solidFill>
                  <a:schemeClr val="tx1"/>
                </a:solidFill>
                <a:effectLst/>
                <a:latin typeface="+mn-lt"/>
                <a:ea typeface="+mn-ea"/>
                <a:cs typeface="+mn-cs"/>
              </a:rPr>
              <a:t> at </a:t>
            </a:r>
            <a:r>
              <a:rPr lang="hr-HR" sz="1200" kern="1200" dirty="0" err="1">
                <a:solidFill>
                  <a:schemeClr val="tx1"/>
                </a:solidFill>
                <a:effectLst/>
                <a:latin typeface="+mn-lt"/>
                <a:ea typeface="+mn-ea"/>
                <a:cs typeface="+mn-cs"/>
              </a:rPr>
              <a:t>end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life</a:t>
            </a:r>
            <a:r>
              <a:rPr lang="hr-HR" sz="1200" kern="1200" dirty="0">
                <a:solidFill>
                  <a:schemeClr val="tx1"/>
                </a:solidFill>
                <a:effectLst/>
                <a:latin typeface="+mn-lt"/>
                <a:ea typeface="+mn-ea"/>
                <a:cs typeface="+mn-cs"/>
              </a:rPr>
              <a:t>.</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5</a:t>
            </a:fld>
            <a:endParaRPr lang="en-IE"/>
          </a:p>
        </p:txBody>
      </p:sp>
    </p:spTree>
    <p:extLst>
      <p:ext uri="{BB962C8B-B14F-4D97-AF65-F5344CB8AC3E}">
        <p14:creationId xmlns:p14="http://schemas.microsoft.com/office/powerpoint/2010/main" val="41618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6BD01-A1A5-B8CB-89CD-029702AD2C97}"/>
            </a:ext>
          </a:extLst>
        </p:cNvPr>
        <p:cNvGrpSpPr/>
        <p:nvPr/>
      </p:nvGrpSpPr>
      <p:grpSpPr>
        <a:xfrm>
          <a:off x="0" y="0"/>
          <a:ext cx="0" cy="0"/>
          <a:chOff x="0" y="0"/>
          <a:chExt cx="0" cy="0"/>
        </a:xfrm>
      </p:grpSpPr>
      <p:sp>
        <p:nvSpPr>
          <p:cNvPr id="2" name="Rezervirano mjesto slike slajda 1">
            <a:extLst>
              <a:ext uri="{FF2B5EF4-FFF2-40B4-BE49-F238E27FC236}">
                <a16:creationId xmlns:a16="http://schemas.microsoft.com/office/drawing/2014/main" id="{228DA1D0-55D9-314F-0294-A09498C40E23}"/>
              </a:ext>
            </a:extLst>
          </p:cNvPr>
          <p:cNvSpPr>
            <a:spLocks noGrp="1" noRot="1" noChangeAspect="1"/>
          </p:cNvSpPr>
          <p:nvPr>
            <p:ph type="sldImg"/>
          </p:nvPr>
        </p:nvSpPr>
        <p:spPr/>
      </p:sp>
      <p:sp>
        <p:nvSpPr>
          <p:cNvPr id="3" name="Rezervirano mjesto bilježaka 2">
            <a:extLst>
              <a:ext uri="{FF2B5EF4-FFF2-40B4-BE49-F238E27FC236}">
                <a16:creationId xmlns:a16="http://schemas.microsoft.com/office/drawing/2014/main" id="{1FB053A5-E12A-861C-038A-A98FB191335A}"/>
              </a:ext>
            </a:extLst>
          </p:cNvPr>
          <p:cNvSpPr>
            <a:spLocks noGrp="1"/>
          </p:cNvSpPr>
          <p:nvPr>
            <p:ph type="body" idx="1"/>
          </p:nvPr>
        </p:nvSpPr>
        <p:spPr/>
        <p:txBody>
          <a:bodyPr/>
          <a:lstStyle/>
          <a:p>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utility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factor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adjusts</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product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lifetime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use </a:t>
            </a:r>
            <a:r>
              <a:rPr lang="hr-HR" sz="1200" kern="1200" dirty="0" err="1">
                <a:solidFill>
                  <a:schemeClr val="tx1"/>
                </a:solidFill>
                <a:effectLst/>
                <a:latin typeface="+mn-lt"/>
                <a:ea typeface="+mn-ea"/>
                <a:cs typeface="+mn-cs"/>
              </a:rPr>
              <a:t>intensity</a:t>
            </a:r>
            <a:r>
              <a:rPr lang="hr-HR" sz="1200" kern="1200" dirty="0">
                <a:solidFill>
                  <a:schemeClr val="tx1"/>
                </a:solidFill>
                <a:effectLst/>
                <a:latin typeface="+mn-lt"/>
                <a:ea typeface="+mn-ea"/>
                <a:cs typeface="+mn-cs"/>
              </a:rPr>
              <a:t>. In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metrics</a:t>
            </a:r>
            <a:r>
              <a:rPr lang="hr-HR" sz="1200" kern="1200" dirty="0">
                <a:solidFill>
                  <a:schemeClr val="tx1"/>
                </a:solidFill>
                <a:effectLst/>
                <a:latin typeface="+mn-lt"/>
                <a:ea typeface="+mn-ea"/>
                <a:cs typeface="+mn-cs"/>
              </a:rPr>
              <a:t> workshop,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calculated</a:t>
            </a:r>
            <a:r>
              <a:rPr lang="hr-HR" sz="1200" kern="1200" dirty="0">
                <a:solidFill>
                  <a:schemeClr val="tx1"/>
                </a:solidFill>
                <a:effectLst/>
                <a:latin typeface="+mn-lt"/>
                <a:ea typeface="+mn-ea"/>
                <a:cs typeface="+mn-cs"/>
              </a:rPr>
              <a:t> MCI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designed</a:t>
            </a:r>
            <a:r>
              <a:rPr lang="hr-HR" sz="1200" kern="1200" dirty="0">
                <a:solidFill>
                  <a:schemeClr val="tx1"/>
                </a:solidFill>
                <a:effectLst/>
                <a:latin typeface="+mn-lt"/>
                <a:ea typeface="+mn-ea"/>
                <a:cs typeface="+mn-cs"/>
              </a:rPr>
              <a:t> a </a:t>
            </a:r>
            <a:r>
              <a:rPr lang="hr-HR" sz="1200" kern="1200" dirty="0" err="1">
                <a:solidFill>
                  <a:schemeClr val="tx1"/>
                </a:solidFill>
                <a:effectLst/>
                <a:latin typeface="+mn-lt"/>
                <a:ea typeface="+mn-ea"/>
                <a:cs typeface="+mn-cs"/>
              </a:rPr>
              <a:t>performance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dashboard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Good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dashboards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balance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leading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indicators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with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lagging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indicators</a:t>
            </a:r>
            <a:r>
              <a:rPr lang="hr-HR" sz="1200" kern="1200" dirty="0">
                <a:solidFill>
                  <a:schemeClr val="tx1"/>
                </a:solidFill>
                <a:effectLst/>
                <a:latin typeface="+mn-lt"/>
                <a:ea typeface="+mn-ea"/>
                <a:cs typeface="+mn-cs"/>
              </a:rPr>
              <a:t>.</a:t>
            </a:r>
            <a:endParaRPr lang="hr-HR" dirty="0"/>
          </a:p>
        </p:txBody>
      </p:sp>
      <p:sp>
        <p:nvSpPr>
          <p:cNvPr id="4" name="Rezervirano mjesto broja slajda 3">
            <a:extLst>
              <a:ext uri="{FF2B5EF4-FFF2-40B4-BE49-F238E27FC236}">
                <a16:creationId xmlns:a16="http://schemas.microsoft.com/office/drawing/2014/main" id="{D26C34A9-4780-6953-5D8E-2189575B23F6}"/>
              </a:ext>
            </a:extLst>
          </p:cNvPr>
          <p:cNvSpPr>
            <a:spLocks noGrp="1"/>
          </p:cNvSpPr>
          <p:nvPr>
            <p:ph type="sldNum" sz="quarter" idx="5"/>
          </p:nvPr>
        </p:nvSpPr>
        <p:spPr/>
        <p:txBody>
          <a:bodyPr/>
          <a:lstStyle/>
          <a:p>
            <a:fld id="{75106324-0747-4C1B-9F29-13F9F9776C79}" type="slidenum">
              <a:rPr lang="en-IE" smtClean="0"/>
              <a:t>6</a:t>
            </a:fld>
            <a:endParaRPr lang="en-IE"/>
          </a:p>
        </p:txBody>
      </p:sp>
    </p:spTree>
    <p:extLst>
      <p:ext uri="{BB962C8B-B14F-4D97-AF65-F5344CB8AC3E}">
        <p14:creationId xmlns:p14="http://schemas.microsoft.com/office/powerpoint/2010/main" val="2338394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a:solidFill>
                  <a:schemeClr val="tx1"/>
                </a:solidFill>
                <a:effectLst/>
                <a:latin typeface="+mn-lt"/>
                <a:ea typeface="+mn-ea"/>
                <a:cs typeface="+mn-cs"/>
              </a:rPr>
              <a:t>In PBL-2,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designed</a:t>
            </a:r>
            <a:r>
              <a:rPr lang="hr-HR" sz="1200" kern="1200" dirty="0">
                <a:solidFill>
                  <a:schemeClr val="tx1"/>
                </a:solidFill>
                <a:effectLst/>
                <a:latin typeface="+mn-lt"/>
                <a:ea typeface="+mn-ea"/>
                <a:cs typeface="+mn-cs"/>
              </a:rPr>
              <a:t> a </a:t>
            </a:r>
            <a:r>
              <a:rPr lang="hr-HR" sz="1200" kern="1200" dirty="0" err="1">
                <a:solidFill>
                  <a:schemeClr val="tx1"/>
                </a:solidFill>
                <a:effectLst/>
                <a:latin typeface="+mn-lt"/>
                <a:ea typeface="+mn-ea"/>
                <a:cs typeface="+mn-cs"/>
              </a:rPr>
              <a:t>comprehensive</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framework</a:t>
            </a:r>
            <a:r>
              <a:rPr lang="hr-HR" sz="1200" kern="1200" dirty="0">
                <a:solidFill>
                  <a:schemeClr val="tx1"/>
                </a:solidFill>
                <a:effectLst/>
                <a:latin typeface="+mn-lt"/>
                <a:ea typeface="+mn-ea"/>
                <a:cs typeface="+mn-cs"/>
              </a:rPr>
              <a:t> - data model, DPP </a:t>
            </a:r>
            <a:r>
              <a:rPr lang="hr-HR" sz="1200" kern="1200" dirty="0" err="1">
                <a:solidFill>
                  <a:schemeClr val="tx1"/>
                </a:solidFill>
                <a:effectLst/>
                <a:latin typeface="+mn-lt"/>
                <a:ea typeface="+mn-ea"/>
                <a:cs typeface="+mn-cs"/>
              </a:rPr>
              <a:t>specification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metrics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definitions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dashboard</a:t>
            </a:r>
            <a:r>
              <a:rPr lang="hr-HR" sz="1200" kern="1200" dirty="0">
                <a:solidFill>
                  <a:schemeClr val="tx1"/>
                </a:solidFill>
                <a:effectLst/>
                <a:latin typeface="+mn-lt"/>
                <a:ea typeface="+mn-ea"/>
                <a:cs typeface="+mn-cs"/>
              </a:rPr>
              <a:t> design. </a:t>
            </a:r>
            <a:r>
              <a:rPr lang="hr-HR" sz="1200" kern="1200" dirty="0" err="1">
                <a:solidFill>
                  <a:schemeClr val="tx1"/>
                </a:solidFill>
                <a:effectLst/>
                <a:latin typeface="+mn-lt"/>
                <a:ea typeface="+mn-ea"/>
                <a:cs typeface="+mn-cs"/>
              </a:rPr>
              <a:t>This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work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produces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Deliverable</a:t>
            </a:r>
            <a:r>
              <a:rPr lang="hr-HR" sz="1200" kern="1200" dirty="0">
                <a:solidFill>
                  <a:schemeClr val="tx1"/>
                </a:solidFill>
                <a:effectLst/>
                <a:latin typeface="+mn-lt"/>
                <a:ea typeface="+mn-ea"/>
                <a:cs typeface="+mn-cs"/>
              </a:rPr>
              <a:t> 1 for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final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assessment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framework</a:t>
            </a:r>
            <a:r>
              <a:rPr lang="hr-HR" sz="1200" kern="1200" dirty="0">
                <a:solidFill>
                  <a:schemeClr val="tx1"/>
                </a:solidFill>
                <a:effectLst/>
                <a:latin typeface="+mn-lt"/>
                <a:ea typeface="+mn-ea"/>
                <a:cs typeface="+mn-cs"/>
              </a:rPr>
              <a:t> design. </a:t>
            </a:r>
            <a:r>
              <a:rPr lang="hr-HR" sz="1200" kern="1200" dirty="0" err="1">
                <a:solidFill>
                  <a:schemeClr val="tx1"/>
                </a:solidFill>
                <a:effectLst/>
                <a:latin typeface="+mn-lt"/>
                <a:ea typeface="+mn-ea"/>
                <a:cs typeface="+mn-cs"/>
              </a:rPr>
              <a:t>It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technical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backbone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capstone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project</a:t>
            </a:r>
            <a:r>
              <a:rPr lang="hr-HR" sz="1200" kern="1200" dirty="0">
                <a:solidFill>
                  <a:schemeClr val="tx1"/>
                </a:solidFill>
                <a:effectLst/>
                <a:latin typeface="+mn-lt"/>
                <a:ea typeface="+mn-ea"/>
                <a:cs typeface="+mn-cs"/>
              </a:rPr>
              <a:t>. But </a:t>
            </a:r>
            <a:r>
              <a:rPr lang="hr-HR" sz="1200" kern="1200" dirty="0" err="1">
                <a:solidFill>
                  <a:schemeClr val="tx1"/>
                </a:solidFill>
                <a:effectLst/>
                <a:latin typeface="+mn-lt"/>
                <a:ea typeface="+mn-ea"/>
                <a:cs typeface="+mn-cs"/>
              </a:rPr>
              <a:t>frameworks</a:t>
            </a:r>
            <a:r>
              <a:rPr lang="hr-HR" sz="1200" kern="1200" dirty="0">
                <a:solidFill>
                  <a:schemeClr val="tx1"/>
                </a:solidFill>
                <a:effectLst/>
                <a:latin typeface="+mn-lt"/>
                <a:ea typeface="+mn-ea"/>
                <a:cs typeface="+mn-cs"/>
              </a:rPr>
              <a:t> do </a:t>
            </a:r>
            <a:r>
              <a:rPr lang="hr-HR" sz="1200" kern="1200" dirty="0" err="1">
                <a:solidFill>
                  <a:schemeClr val="tx1"/>
                </a:solidFill>
                <a:effectLst/>
                <a:latin typeface="+mn-lt"/>
                <a:ea typeface="+mn-ea"/>
                <a:cs typeface="+mn-cs"/>
              </a:rPr>
              <a:t>not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implement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themselves</a:t>
            </a:r>
            <a:r>
              <a:rPr lang="hr-HR" sz="1200" kern="1200" dirty="0">
                <a:solidFill>
                  <a:schemeClr val="tx1"/>
                </a:solidFill>
                <a:effectLst/>
                <a:latin typeface="+mn-lt"/>
                <a:ea typeface="+mn-ea"/>
                <a:cs typeface="+mn-cs"/>
              </a:rPr>
              <a:t>. Module 3 </a:t>
            </a:r>
            <a:r>
              <a:rPr lang="hr-HR" sz="1200" kern="1200" dirty="0" err="1">
                <a:solidFill>
                  <a:schemeClr val="tx1"/>
                </a:solidFill>
                <a:effectLst/>
                <a:latin typeface="+mn-lt"/>
                <a:ea typeface="+mn-ea"/>
                <a:cs typeface="+mn-cs"/>
              </a:rPr>
              <a:t>addresses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human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organisational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dimensions</a:t>
            </a:r>
            <a:r>
              <a:rPr lang="hr-HR" sz="1200" kern="1200" dirty="0">
                <a:solidFill>
                  <a:schemeClr val="tx1"/>
                </a:solidFill>
                <a:effectLst/>
                <a:latin typeface="+mn-lt"/>
                <a:ea typeface="+mn-ea"/>
                <a:cs typeface="+mn-cs"/>
              </a:rPr>
              <a:t>: How do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ensure</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quality</a:t>
            </a:r>
            <a:r>
              <a:rPr lang="hr-HR" sz="1200" kern="1200" dirty="0">
                <a:solidFill>
                  <a:schemeClr val="tx1"/>
                </a:solidFill>
                <a:effectLst/>
                <a:latin typeface="+mn-lt"/>
                <a:ea typeface="+mn-ea"/>
                <a:cs typeface="+mn-cs"/>
              </a:rPr>
              <a:t>? How do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govern</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sharing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across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organisations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questions</a:t>
            </a:r>
            <a:r>
              <a:rPr lang="hr-HR" sz="1200" kern="1200" dirty="0">
                <a:solidFill>
                  <a:schemeClr val="tx1"/>
                </a:solidFill>
                <a:effectLst/>
                <a:latin typeface="+mn-lt"/>
                <a:ea typeface="+mn-ea"/>
                <a:cs typeface="+mn-cs"/>
              </a:rPr>
              <a:t> take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from</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technical</a:t>
            </a:r>
            <a:r>
              <a:rPr lang="hr-HR" sz="1200" kern="1200" dirty="0">
                <a:solidFill>
                  <a:schemeClr val="tx1"/>
                </a:solidFill>
                <a:effectLst/>
                <a:latin typeface="+mn-lt"/>
                <a:ea typeface="+mn-ea"/>
                <a:cs typeface="+mn-cs"/>
              </a:rPr>
              <a:t> design to </a:t>
            </a:r>
            <a:r>
              <a:rPr lang="hr-HR" sz="1200" kern="1200" dirty="0" err="1">
                <a:solidFill>
                  <a:schemeClr val="tx1"/>
                </a:solidFill>
                <a:effectLst/>
                <a:latin typeface="+mn-lt"/>
                <a:ea typeface="+mn-ea"/>
                <a:cs typeface="+mn-cs"/>
              </a:rPr>
              <a:t>practical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implementation</a:t>
            </a:r>
            <a:r>
              <a:rPr lang="hr-HR" sz="1200" kern="1200" dirty="0">
                <a:solidFill>
                  <a:schemeClr val="tx1"/>
                </a:solidFill>
                <a:effectLst/>
                <a:latin typeface="+mn-lt"/>
                <a:ea typeface="+mn-ea"/>
                <a:cs typeface="+mn-cs"/>
              </a:rPr>
              <a:t>.</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7</a:t>
            </a:fld>
            <a:endParaRPr lang="en-IE"/>
          </a:p>
        </p:txBody>
      </p:sp>
    </p:spTree>
    <p:extLst>
      <p:ext uri="{BB962C8B-B14F-4D97-AF65-F5344CB8AC3E}">
        <p14:creationId xmlns:p14="http://schemas.microsoft.com/office/powerpoint/2010/main" val="12172426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err="1">
                <a:solidFill>
                  <a:schemeClr val="tx1"/>
                </a:solidFill>
                <a:effectLst/>
                <a:latin typeface="+mn-lt"/>
                <a:ea typeface="+mn-ea"/>
                <a:cs typeface="+mn-cs"/>
              </a:rPr>
              <a:t>If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remember</a:t>
            </a:r>
            <a:r>
              <a:rPr lang="hr-HR" sz="1200" kern="1200" dirty="0">
                <a:solidFill>
                  <a:schemeClr val="tx1"/>
                </a:solidFill>
                <a:effectLst/>
                <a:latin typeface="+mn-lt"/>
                <a:ea typeface="+mn-ea"/>
                <a:cs typeface="+mn-cs"/>
              </a:rPr>
              <a:t> one </a:t>
            </a:r>
            <a:r>
              <a:rPr lang="hr-HR" sz="1200" kern="1200" dirty="0" err="1">
                <a:solidFill>
                  <a:schemeClr val="tx1"/>
                </a:solidFill>
                <a:effectLst/>
                <a:latin typeface="+mn-lt"/>
                <a:ea typeface="+mn-ea"/>
                <a:cs typeface="+mn-cs"/>
              </a:rPr>
              <a:t>thing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from</a:t>
            </a:r>
            <a:r>
              <a:rPr lang="hr-HR" sz="1200" kern="1200" dirty="0">
                <a:solidFill>
                  <a:schemeClr val="tx1"/>
                </a:solidFill>
                <a:effectLst/>
                <a:latin typeface="+mn-lt"/>
                <a:ea typeface="+mn-ea"/>
                <a:cs typeface="+mn-cs"/>
              </a:rPr>
              <a:t> Module 2: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cannot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manage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what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cannot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measure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requires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rigorous</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systems</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not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just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intentions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Return</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Handbook</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detailed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guidance</a:t>
            </a:r>
            <a:r>
              <a:rPr lang="hr-HR" sz="1200" kern="1200" dirty="0">
                <a:solidFill>
                  <a:schemeClr val="tx1"/>
                </a:solidFill>
                <a:effectLst/>
                <a:latin typeface="+mn-lt"/>
                <a:ea typeface="+mn-ea"/>
                <a:cs typeface="+mn-cs"/>
              </a:rPr>
              <a:t> on MFA </a:t>
            </a:r>
            <a:r>
              <a:rPr lang="hr-HR" sz="1200" kern="1200" dirty="0" err="1">
                <a:solidFill>
                  <a:schemeClr val="tx1"/>
                </a:solidFill>
                <a:effectLst/>
                <a:latin typeface="+mn-lt"/>
                <a:ea typeface="+mn-ea"/>
                <a:cs typeface="+mn-cs"/>
              </a:rPr>
              <a:t>methodology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lifecycle</a:t>
            </a:r>
            <a:r>
              <a:rPr lang="hr-HR" sz="1200" kern="1200" dirty="0">
                <a:solidFill>
                  <a:schemeClr val="tx1"/>
                </a:solidFill>
                <a:effectLst/>
                <a:latin typeface="+mn-lt"/>
                <a:ea typeface="+mn-ea"/>
                <a:cs typeface="+mn-cs"/>
              </a:rPr>
              <a:t> data management, DPP </a:t>
            </a:r>
            <a:r>
              <a:rPr lang="hr-HR" sz="1200" kern="1200" dirty="0" err="1">
                <a:solidFill>
                  <a:schemeClr val="tx1"/>
                </a:solidFill>
                <a:effectLst/>
                <a:latin typeface="+mn-lt"/>
                <a:ea typeface="+mn-ea"/>
                <a:cs typeface="+mn-cs"/>
              </a:rPr>
              <a:t>specifications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metrics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frameworks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See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Module 3: ESG Data Management for </a:t>
            </a:r>
            <a:r>
              <a:rPr lang="hr-HR" sz="1200" kern="1200" dirty="0" err="1">
                <a:solidFill>
                  <a:schemeClr val="tx1"/>
                </a:solidFill>
                <a:effectLst/>
                <a:latin typeface="+mn-lt"/>
                <a:ea typeface="+mn-ea"/>
                <a:cs typeface="+mn-cs"/>
              </a:rPr>
              <a:t>Circularity</a:t>
            </a:r>
            <a:r>
              <a:rPr lang="hr-HR" sz="1200" kern="1200" dirty="0">
                <a:solidFill>
                  <a:schemeClr val="tx1"/>
                </a:solidFill>
                <a:effectLst/>
                <a:latin typeface="+mn-lt"/>
                <a:ea typeface="+mn-ea"/>
                <a:cs typeface="+mn-cs"/>
              </a:rPr>
              <a:t>.</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8</a:t>
            </a:fld>
            <a:endParaRPr lang="en-IE"/>
          </a:p>
        </p:txBody>
      </p:sp>
    </p:spTree>
    <p:extLst>
      <p:ext uri="{BB962C8B-B14F-4D97-AF65-F5344CB8AC3E}">
        <p14:creationId xmlns:p14="http://schemas.microsoft.com/office/powerpoint/2010/main" val="2171085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Thank you very much for your attention</a:t>
            </a:r>
            <a:endParaRPr lang="de-IE" dirty="0"/>
          </a:p>
        </p:txBody>
      </p:sp>
      <p:sp>
        <p:nvSpPr>
          <p:cNvPr id="4" name="Foliennummernplatzhalter 3"/>
          <p:cNvSpPr>
            <a:spLocks noGrp="1"/>
          </p:cNvSpPr>
          <p:nvPr>
            <p:ph type="sldNum" sz="quarter" idx="5"/>
          </p:nvPr>
        </p:nvSpPr>
        <p:spPr/>
        <p:txBody>
          <a:bodyPr/>
          <a:lstStyle/>
          <a:p>
            <a:fld id="{75106324-0747-4C1B-9F29-13F9F9776C79}" type="slidenum">
              <a:rPr lang="en-IE" smtClean="0"/>
              <a:t>9</a:t>
            </a:fld>
            <a:endParaRPr lang="en-IE"/>
          </a:p>
        </p:txBody>
      </p:sp>
    </p:spTree>
    <p:extLst>
      <p:ext uri="{BB962C8B-B14F-4D97-AF65-F5344CB8AC3E}">
        <p14:creationId xmlns:p14="http://schemas.microsoft.com/office/powerpoint/2010/main" val="36411746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4.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Master" Target="../slideMasters/slideMaster2.xml"/><Relationship Id="rId5" Type="http://schemas.openxmlformats.org/officeDocument/2006/relationships/image" Target="../media/image17.png"/><Relationship Id="rId4" Type="http://schemas.openxmlformats.org/officeDocument/2006/relationships/image" Target="../media/image1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jpeg"/><Relationship Id="rId1" Type="http://schemas.openxmlformats.org/officeDocument/2006/relationships/slideMaster" Target="../slideMasters/slideMaster2.xml"/><Relationship Id="rId4" Type="http://schemas.openxmlformats.org/officeDocument/2006/relationships/image" Target="../media/image2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genda slide">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96C386-A21B-01AC-AC2C-265F94B618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88234B3C-AF8A-6762-5A3F-69C1E935EE6B}"/>
              </a:ext>
            </a:extLst>
          </p:cNvPr>
          <p:cNvSpPr txBox="1"/>
          <p:nvPr userDrawn="1"/>
        </p:nvSpPr>
        <p:spPr>
          <a:xfrm>
            <a:off x="2375638" y="1934982"/>
            <a:ext cx="1978427" cy="646331"/>
          </a:xfrm>
          <a:prstGeom prst="rect">
            <a:avLst/>
          </a:prstGeom>
          <a:noFill/>
        </p:spPr>
        <p:txBody>
          <a:bodyPr wrap="none" rtlCol="0">
            <a:spAutoFit/>
          </a:bodyPr>
          <a:lstStyle/>
          <a:p>
            <a:pPr algn="r"/>
            <a:r>
              <a:rPr lang="en-US" sz="3600" dirty="0">
                <a:solidFill>
                  <a:prstClr val="white"/>
                </a:solidFill>
                <a:latin typeface="+mj-lt"/>
                <a:ea typeface="Open Sans Light" panose="020B0306030504020204" pitchFamily="34" charset="0"/>
                <a:cs typeface="Open Sans Light" panose="020B0306030504020204" pitchFamily="34" charset="0"/>
              </a:rPr>
              <a:t>Agenda</a:t>
            </a:r>
            <a:endParaRPr lang="en-US" sz="3600" dirty="0">
              <a:solidFill>
                <a:prstClr val="white"/>
              </a:solidFill>
              <a:latin typeface="+mj-lt"/>
              <a:ea typeface="Open Sans Extrabold" panose="020B0906030804020204" pitchFamily="34" charset="0"/>
              <a:cs typeface="Open Sans Extrabold" panose="020B0906030804020204" pitchFamily="34" charset="0"/>
            </a:endParaRPr>
          </a:p>
        </p:txBody>
      </p:sp>
      <p:cxnSp>
        <p:nvCxnSpPr>
          <p:cNvPr id="6" name="Straight Connector 5">
            <a:extLst>
              <a:ext uri="{FF2B5EF4-FFF2-40B4-BE49-F238E27FC236}">
                <a16:creationId xmlns:a16="http://schemas.microsoft.com/office/drawing/2014/main" id="{970D8D59-F441-A33B-A72A-D091013D4D9F}"/>
              </a:ext>
            </a:extLst>
          </p:cNvPr>
          <p:cNvCxnSpPr/>
          <p:nvPr userDrawn="1"/>
        </p:nvCxnSpPr>
        <p:spPr>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F8C08B6-284E-4DE9-C0C4-D56CBC0964CE}"/>
              </a:ext>
            </a:extLst>
          </p:cNvPr>
          <p:cNvSpPr>
            <a:spLocks noGrp="1"/>
          </p:cNvSpPr>
          <p:nvPr>
            <p:ph type="body" sz="quarter" idx="10" hasCustomPrompt="1"/>
          </p:nvPr>
        </p:nvSpPr>
        <p:spPr>
          <a:xfrm>
            <a:off x="5557838" y="2045620"/>
            <a:ext cx="4927600" cy="3897312"/>
          </a:xfrm>
        </p:spPr>
        <p:txBody>
          <a:bodyPr>
            <a:normAutofit/>
          </a:bodyPr>
          <a:lstStyle>
            <a:lvl1pPr marL="457200" indent="-457200">
              <a:buClr>
                <a:schemeClr val="accent1"/>
              </a:buClr>
              <a:buSzPct val="150000"/>
              <a:buFont typeface="+mj-lt"/>
              <a:buAutoNum type="arabicPeriod"/>
              <a:defRPr sz="16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a:p>
            <a:pPr lvl="0"/>
            <a:r>
              <a:rPr lang="en-US" dirty="0"/>
              <a:t>Click to edit topic 2</a:t>
            </a:r>
          </a:p>
          <a:p>
            <a:pPr lvl="0"/>
            <a:r>
              <a:rPr lang="en-US" dirty="0"/>
              <a:t>Click to edit topic 3</a:t>
            </a:r>
          </a:p>
          <a:p>
            <a:pPr lvl="0"/>
            <a:r>
              <a:rPr lang="en-US" dirty="0"/>
              <a:t>Click to edit topic 4</a:t>
            </a:r>
          </a:p>
          <a:p>
            <a:pPr lvl="0"/>
            <a:r>
              <a:rPr lang="en-US" dirty="0"/>
              <a:t>Click to edit topic 5</a:t>
            </a:r>
          </a:p>
        </p:txBody>
      </p:sp>
      <p:pic>
        <p:nvPicPr>
          <p:cNvPr id="16" name="Graphic 7">
            <a:extLst>
              <a:ext uri="{FF2B5EF4-FFF2-40B4-BE49-F238E27FC236}">
                <a16:creationId xmlns:a16="http://schemas.microsoft.com/office/drawing/2014/main" id="{09FA143D-FBAF-5981-664A-6E98CF098F4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8" name="Graphic 7">
            <a:extLst>
              <a:ext uri="{FF2B5EF4-FFF2-40B4-BE49-F238E27FC236}">
                <a16:creationId xmlns:a16="http://schemas.microsoft.com/office/drawing/2014/main" id="{C50A9103-AE7B-E5CA-21BA-6FCA35F03045}"/>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sp>
        <p:nvSpPr>
          <p:cNvPr id="2" name="TextBox 1">
            <a:extLst>
              <a:ext uri="{FF2B5EF4-FFF2-40B4-BE49-F238E27FC236}">
                <a16:creationId xmlns:a16="http://schemas.microsoft.com/office/drawing/2014/main" id="{D1C22D47-4AEF-0088-26AE-AA7D919C021C}"/>
              </a:ext>
            </a:extLst>
          </p:cNvPr>
          <p:cNvSpPr txBox="1"/>
          <p:nvPr userDrawn="1"/>
        </p:nvSpPr>
        <p:spPr>
          <a:xfrm>
            <a:off x="10179308" y="6550891"/>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A074A4AB-8B71-8161-2264-DD80F092130B}"/>
              </a:ext>
            </a:extLst>
          </p:cNvPr>
          <p:cNvSpPr>
            <a:spLocks noGrp="1"/>
          </p:cNvSpPr>
          <p:nvPr>
            <p:ph type="clipArt" sz="quarter" idx="11"/>
          </p:nvPr>
        </p:nvSpPr>
        <p:spPr>
          <a:xfrm>
            <a:off x="2318074" y="578401"/>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692948997"/>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2-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826766"/>
            <a:ext cx="5326951" cy="1325563"/>
          </a:xfrm>
        </p:spPr>
        <p:txBody>
          <a:bodyPr anchor="b"/>
          <a:lstStyle>
            <a:lvl1pPr>
              <a:defRPr>
                <a:solidFill>
                  <a:schemeClr val="tx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18" name="Picture 17" descr="Blue text on a black background&#10;&#10;Description automatically generated">
            <a:extLst>
              <a:ext uri="{FF2B5EF4-FFF2-40B4-BE49-F238E27FC236}">
                <a16:creationId xmlns:a16="http://schemas.microsoft.com/office/drawing/2014/main" id="{B19C0595-FC4F-8A17-32EA-B6FC5678276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4" name="Text Placeholder 23">
            <a:extLst>
              <a:ext uri="{FF2B5EF4-FFF2-40B4-BE49-F238E27FC236}">
                <a16:creationId xmlns:a16="http://schemas.microsoft.com/office/drawing/2014/main" id="{6CD764CD-70AB-A623-283E-77DF3F6C4426}"/>
              </a:ext>
            </a:extLst>
          </p:cNvPr>
          <p:cNvSpPr>
            <a:spLocks noGrp="1"/>
          </p:cNvSpPr>
          <p:nvPr>
            <p:ph type="body" sz="quarter" idx="17" hasCustomPrompt="1"/>
          </p:nvPr>
        </p:nvSpPr>
        <p:spPr>
          <a:xfrm>
            <a:off x="334963" y="2226009"/>
            <a:ext cx="11119100" cy="3007728"/>
          </a:xfrm>
        </p:spPr>
        <p:txBody>
          <a:bodyPr numCol="2" spcCol="576000"/>
          <a:lstStyle>
            <a:lvl1pPr marL="0" indent="0" algn="l">
              <a:buNone/>
              <a:defRPr sz="1700">
                <a:solidFill>
                  <a:srgbClr val="536B7E"/>
                </a:solidFill>
              </a:defRPr>
            </a:lvl1pPr>
            <a:lvl2pPr marL="0" indent="0" algn="l">
              <a:buNone/>
              <a:defRPr sz="1200">
                <a:solidFill>
                  <a:srgbClr val="536B7E"/>
                </a:solidFill>
              </a:defRPr>
            </a:lvl2pPr>
            <a:lvl3pPr marL="914400" indent="0">
              <a:buNone/>
              <a:defRPr/>
            </a:lvl3pPr>
          </a:lstStyle>
          <a:p>
            <a:pPr lvl="0"/>
            <a:r>
              <a:rPr lang="en-US" dirty="0"/>
              <a:t>Click to edit slide 2 columns paragraph</a:t>
            </a:r>
            <a:endParaRPr lang="en-IE" dirty="0"/>
          </a:p>
          <a:p>
            <a:pPr lvl="1"/>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a:p>
            <a:pPr marL="0" marR="0" lvl="1" indent="0" algn="l" defTabSz="914400" rtl="0" eaLnBrk="1" fontAlgn="auto" latinLnBrk="0" hangingPunct="1">
              <a:lnSpc>
                <a:spcPct val="120000"/>
              </a:lnSpc>
              <a:spcBef>
                <a:spcPts val="500"/>
              </a:spcBef>
              <a:spcAft>
                <a:spcPts val="0"/>
              </a:spcAft>
              <a:buClr>
                <a:srgbClr val="92D050"/>
              </a:buClr>
              <a:buSzPct val="127000"/>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p:txBody>
      </p:sp>
      <p:sp>
        <p:nvSpPr>
          <p:cNvPr id="6" name="Slide Number Placeholder 5">
            <a:extLst>
              <a:ext uri="{FF2B5EF4-FFF2-40B4-BE49-F238E27FC236}">
                <a16:creationId xmlns:a16="http://schemas.microsoft.com/office/drawing/2014/main" id="{CCA7C540-3F2B-235B-CA74-70271DB88FA2}"/>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7" name="Straight Connector 6">
            <a:extLst>
              <a:ext uri="{FF2B5EF4-FFF2-40B4-BE49-F238E27FC236}">
                <a16:creationId xmlns:a16="http://schemas.microsoft.com/office/drawing/2014/main" id="{10FF5AB0-8153-537A-17F5-D1E865EA49C9}"/>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a:extLst>
              <a:ext uri="{FF2B5EF4-FFF2-40B4-BE49-F238E27FC236}">
                <a16:creationId xmlns:a16="http://schemas.microsoft.com/office/drawing/2014/main" id="{5BBF4C3B-2643-786C-07DC-E5E984A1873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60E82798-6D0B-F74C-4DEB-1EBA659AE720}"/>
              </a:ext>
            </a:extLst>
          </p:cNvPr>
          <p:cNvSpPr txBox="1"/>
          <p:nvPr userDrawn="1"/>
        </p:nvSpPr>
        <p:spPr>
          <a:xfrm>
            <a:off x="26384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4" name="Online Image Placeholder 9">
            <a:extLst>
              <a:ext uri="{FF2B5EF4-FFF2-40B4-BE49-F238E27FC236}">
                <a16:creationId xmlns:a16="http://schemas.microsoft.com/office/drawing/2014/main" id="{543B3511-9A87-BF4A-26EC-58270044BF41}"/>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357691255"/>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2-1_Title and Conten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826766"/>
            <a:ext cx="5326951" cy="1325563"/>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24" name="Text Placeholder 23">
            <a:extLst>
              <a:ext uri="{FF2B5EF4-FFF2-40B4-BE49-F238E27FC236}">
                <a16:creationId xmlns:a16="http://schemas.microsoft.com/office/drawing/2014/main" id="{6CD764CD-70AB-A623-283E-77DF3F6C4426}"/>
              </a:ext>
            </a:extLst>
          </p:cNvPr>
          <p:cNvSpPr>
            <a:spLocks noGrp="1"/>
          </p:cNvSpPr>
          <p:nvPr>
            <p:ph type="body" sz="quarter" idx="17" hasCustomPrompt="1"/>
          </p:nvPr>
        </p:nvSpPr>
        <p:spPr>
          <a:xfrm>
            <a:off x="334963" y="2226009"/>
            <a:ext cx="11119100" cy="3007728"/>
          </a:xfrm>
        </p:spPr>
        <p:txBody>
          <a:bodyPr numCol="2" spcCol="576000"/>
          <a:lstStyle>
            <a:lvl1pPr marL="0" indent="0" algn="l">
              <a:buNone/>
              <a:defRPr sz="1700">
                <a:solidFill>
                  <a:schemeClr val="tx1"/>
                </a:solidFill>
              </a:defRPr>
            </a:lvl1pPr>
            <a:lvl2pPr marL="0" indent="0" algn="l">
              <a:buNone/>
              <a:defRPr sz="1200">
                <a:solidFill>
                  <a:schemeClr val="tx1"/>
                </a:solidFill>
              </a:defRPr>
            </a:lvl2pPr>
            <a:lvl3pPr marL="914400" indent="0">
              <a:buNone/>
              <a:defRPr/>
            </a:lvl3pPr>
          </a:lstStyle>
          <a:p>
            <a:pPr lvl="0"/>
            <a:r>
              <a:rPr lang="en-US" dirty="0"/>
              <a:t>Click to edit slide 2 columns paragraph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a:p>
            <a:pPr marL="0" marR="0" lvl="1" indent="0" algn="l" defTabSz="914400" rtl="0" eaLnBrk="1" fontAlgn="auto" latinLnBrk="0" hangingPunct="1">
              <a:lnSpc>
                <a:spcPct val="120000"/>
              </a:lnSpc>
              <a:spcBef>
                <a:spcPts val="500"/>
              </a:spcBef>
              <a:spcAft>
                <a:spcPts val="0"/>
              </a:spcAft>
              <a:buClr>
                <a:srgbClr val="92D050"/>
              </a:buClr>
              <a:buSzPct val="127000"/>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0" name="Slide Number Placeholder 5">
            <a:extLst>
              <a:ext uri="{FF2B5EF4-FFF2-40B4-BE49-F238E27FC236}">
                <a16:creationId xmlns:a16="http://schemas.microsoft.com/office/drawing/2014/main" id="{38BB7287-C4F9-9BF8-38C1-39471BC0D5C6}"/>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91CE7F8E-D438-BB6D-0CEF-8D8525BDE153}"/>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a:extLst>
              <a:ext uri="{FF2B5EF4-FFF2-40B4-BE49-F238E27FC236}">
                <a16:creationId xmlns:a16="http://schemas.microsoft.com/office/drawing/2014/main" id="{CE796405-7972-0ED6-B60A-84EEAAD5026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267C4B81-FA25-BF8B-AE45-45B8B226988C}"/>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058C6539-42C9-8D99-3B65-4C352323F79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555877970"/>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096000" y="1271934"/>
            <a:ext cx="5326951" cy="1325563"/>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6096000" y="2659732"/>
            <a:ext cx="5334000" cy="3139490"/>
          </a:xfrm>
        </p:spPr>
        <p:txBody>
          <a:bodyPr/>
          <a:lstStyle>
            <a:lvl1pPr marL="0" indent="0">
              <a:buNone/>
              <a:defRPr/>
            </a:lvl1pPr>
            <a:lvl2pPr marL="0" indent="0">
              <a:buNone/>
              <a:defRPr/>
            </a:lvl2pPr>
          </a:lstStyle>
          <a:p>
            <a:pPr lvl="0"/>
            <a:r>
              <a:rPr lang="hr-HR"/>
              <a:t>Kliknite da biste uredili matrice</a:t>
            </a:r>
          </a:p>
          <a:p>
            <a:pPr lvl="1"/>
            <a:r>
              <a:rPr lang="hr-HR"/>
              <a:t>Druga razina</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1071312" y="1659940"/>
            <a:ext cx="4427538" cy="3538120"/>
          </a:xfrm>
          <a:custGeom>
            <a:avLst/>
            <a:gdLst>
              <a:gd name="connsiteX0" fmla="*/ 0 w 4427538"/>
              <a:gd name="connsiteY0" fmla="*/ 0 h 3273425"/>
              <a:gd name="connsiteX1" fmla="*/ 4427538 w 4427538"/>
              <a:gd name="connsiteY1" fmla="*/ 0 h 3273425"/>
              <a:gd name="connsiteX2" fmla="*/ 4427538 w 4427538"/>
              <a:gd name="connsiteY2" fmla="*/ 3273425 h 3273425"/>
              <a:gd name="connsiteX3" fmla="*/ 0 w 4427538"/>
              <a:gd name="connsiteY3" fmla="*/ 3273425 h 3273425"/>
              <a:gd name="connsiteX4" fmla="*/ 0 w 4427538"/>
              <a:gd name="connsiteY4" fmla="*/ 0 h 3273425"/>
              <a:gd name="connsiteX0" fmla="*/ 0 w 4427538"/>
              <a:gd name="connsiteY0" fmla="*/ 0 h 3538120"/>
              <a:gd name="connsiteX1" fmla="*/ 4427538 w 4427538"/>
              <a:gd name="connsiteY1" fmla="*/ 0 h 3538120"/>
              <a:gd name="connsiteX2" fmla="*/ 4427538 w 4427538"/>
              <a:gd name="connsiteY2" fmla="*/ 3273425 h 3538120"/>
              <a:gd name="connsiteX3" fmla="*/ 0 w 4427538"/>
              <a:gd name="connsiteY3" fmla="*/ 3538120 h 3538120"/>
              <a:gd name="connsiteX4" fmla="*/ 0 w 4427538"/>
              <a:gd name="connsiteY4" fmla="*/ 0 h 3538120"/>
              <a:gd name="connsiteX0" fmla="*/ 0 w 4427538"/>
              <a:gd name="connsiteY0" fmla="*/ 0 h 3538120"/>
              <a:gd name="connsiteX1" fmla="*/ 4427538 w 4427538"/>
              <a:gd name="connsiteY1" fmla="*/ 0 h 3538120"/>
              <a:gd name="connsiteX2" fmla="*/ 4427538 w 4427538"/>
              <a:gd name="connsiteY2" fmla="*/ 3237331 h 3538120"/>
              <a:gd name="connsiteX3" fmla="*/ 0 w 4427538"/>
              <a:gd name="connsiteY3" fmla="*/ 3538120 h 3538120"/>
              <a:gd name="connsiteX4" fmla="*/ 0 w 4427538"/>
              <a:gd name="connsiteY4" fmla="*/ 0 h 353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538" h="3538120">
                <a:moveTo>
                  <a:pt x="0" y="0"/>
                </a:moveTo>
                <a:lnTo>
                  <a:pt x="4427538" y="0"/>
                </a:lnTo>
                <a:lnTo>
                  <a:pt x="4427538" y="3237331"/>
                </a:lnTo>
                <a:lnTo>
                  <a:pt x="0" y="3538120"/>
                </a:lnTo>
                <a:lnTo>
                  <a:pt x="0" y="0"/>
                </a:lnTo>
                <a:close/>
              </a:path>
            </a:pathLst>
          </a:cu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sp>
        <p:nvSpPr>
          <p:cNvPr id="10" name="Slide Number Placeholder 5">
            <a:extLst>
              <a:ext uri="{FF2B5EF4-FFF2-40B4-BE49-F238E27FC236}">
                <a16:creationId xmlns:a16="http://schemas.microsoft.com/office/drawing/2014/main" id="{21210B46-DF20-11BD-7AC6-F11763B8FEB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3F2453BE-1B70-AB76-E61F-385CC3A6E972}"/>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DB610E94-8AA4-DB97-DC50-EED3E6CF4896}"/>
              </a:ext>
            </a:extLst>
          </p:cNvPr>
          <p:cNvSpPr txBox="1"/>
          <p:nvPr userDrawn="1"/>
        </p:nvSpPr>
        <p:spPr>
          <a:xfrm>
            <a:off x="30448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FEE07993-20CB-516C-632E-393E442682B8}"/>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02026209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34963" y="1271934"/>
            <a:ext cx="5326951" cy="1325563"/>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334963" y="2659732"/>
            <a:ext cx="5334000" cy="3139490"/>
          </a:xfrm>
        </p:spPr>
        <p:txBody>
          <a:bodyPr/>
          <a:lstStyle>
            <a:lvl1pPr marL="0" indent="0">
              <a:buNone/>
              <a:defRPr/>
            </a:lvl1pPr>
            <a:lvl2pPr marL="0" indent="0">
              <a:buNone/>
              <a:defRPr/>
            </a:lvl2pPr>
          </a:lstStyle>
          <a:p>
            <a:pPr lvl="0"/>
            <a:r>
              <a:rPr lang="hr-HR"/>
              <a:t>Kliknite da biste uredili matrice</a:t>
            </a:r>
          </a:p>
          <a:p>
            <a:pPr lvl="1"/>
            <a:r>
              <a:rPr lang="hr-HR"/>
              <a:t>Druga razina</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6653965" y="1792287"/>
            <a:ext cx="4451601" cy="3778751"/>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30A5F0EA-C7AD-76C2-A3FA-7E303A8777E0}"/>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45123" y="6124736"/>
            <a:ext cx="1636820" cy="365195"/>
          </a:xfrm>
          <a:prstGeom prst="rect">
            <a:avLst/>
          </a:prstGeom>
        </p:spPr>
      </p:pic>
      <p:sp>
        <p:nvSpPr>
          <p:cNvPr id="10" name="Slide Number Placeholder 5">
            <a:extLst>
              <a:ext uri="{FF2B5EF4-FFF2-40B4-BE49-F238E27FC236}">
                <a16:creationId xmlns:a16="http://schemas.microsoft.com/office/drawing/2014/main" id="{9743F11D-746B-86CF-FC1D-0C00B53532DA}"/>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D29BAC24-078E-2532-C569-1657DDA4F544}"/>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936F53BA-3DD5-8857-C9F9-0D419286BAB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4" name="Online Image Placeholder 9">
            <a:extLst>
              <a:ext uri="{FF2B5EF4-FFF2-40B4-BE49-F238E27FC236}">
                <a16:creationId xmlns:a16="http://schemas.microsoft.com/office/drawing/2014/main" id="{40E65462-4FE6-744B-4699-8F860107AC3B}"/>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00988827"/>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34963" y="333375"/>
            <a:ext cx="5326951" cy="1059007"/>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334963" y="1409446"/>
            <a:ext cx="5334000" cy="751863"/>
          </a:xfrm>
        </p:spPr>
        <p:txBody>
          <a:bodyPr>
            <a:normAutofit/>
          </a:bodyPr>
          <a:lstStyle>
            <a:lvl1pPr marL="0" indent="0">
              <a:buNone/>
              <a:defRPr sz="1600"/>
            </a:lvl1pPr>
            <a:lvl2pPr marL="0" indent="0">
              <a:buNone/>
              <a:defRPr sz="1400"/>
            </a:lvl2pPr>
          </a:lstStyle>
          <a:p>
            <a:pPr lvl="0"/>
            <a:r>
              <a:rPr lang="hr-HR"/>
              <a:t>Kliknite da biste uredili matrice</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6653965" y="1792287"/>
            <a:ext cx="4451601" cy="3778751"/>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30A5F0EA-C7AD-76C2-A3FA-7E303A8777E0}"/>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6" name="SmartArt Placeholder 5">
            <a:extLst>
              <a:ext uri="{FF2B5EF4-FFF2-40B4-BE49-F238E27FC236}">
                <a16:creationId xmlns:a16="http://schemas.microsoft.com/office/drawing/2014/main" id="{DFB82D7B-074C-FDB1-A67C-7A212FE6202E}"/>
              </a:ext>
            </a:extLst>
          </p:cNvPr>
          <p:cNvSpPr>
            <a:spLocks noGrp="1"/>
          </p:cNvSpPr>
          <p:nvPr>
            <p:ph type="dgm" sz="quarter" idx="20"/>
          </p:nvPr>
        </p:nvSpPr>
        <p:spPr>
          <a:xfrm>
            <a:off x="864899" y="2545918"/>
            <a:ext cx="1265237" cy="1265237"/>
          </a:xfrm>
        </p:spPr>
        <p:txBody>
          <a:bodyPr>
            <a:normAutofit/>
          </a:bodyPr>
          <a:lstStyle>
            <a:lvl1pPr>
              <a:defRPr sz="1400">
                <a:solidFill>
                  <a:schemeClr val="bg2"/>
                </a:solidFill>
              </a:defRPr>
            </a:lvl1pPr>
          </a:lstStyle>
          <a:p>
            <a:r>
              <a:rPr lang="hr-HR"/>
              <a:t>Kliknite ikonu da biste dodali SmartArt grafiku</a:t>
            </a:r>
            <a:endParaRPr lang="en-IE"/>
          </a:p>
        </p:txBody>
      </p:sp>
      <p:sp>
        <p:nvSpPr>
          <p:cNvPr id="8" name="SmartArt Placeholder 5">
            <a:extLst>
              <a:ext uri="{FF2B5EF4-FFF2-40B4-BE49-F238E27FC236}">
                <a16:creationId xmlns:a16="http://schemas.microsoft.com/office/drawing/2014/main" id="{BA17BCE1-2BD0-08AE-1FBD-F59533BFAFC7}"/>
              </a:ext>
            </a:extLst>
          </p:cNvPr>
          <p:cNvSpPr>
            <a:spLocks noGrp="1"/>
          </p:cNvSpPr>
          <p:nvPr>
            <p:ph type="dgm" sz="quarter" idx="21"/>
          </p:nvPr>
        </p:nvSpPr>
        <p:spPr>
          <a:xfrm>
            <a:off x="3503712" y="2545918"/>
            <a:ext cx="1265237" cy="1265237"/>
          </a:xfrm>
        </p:spPr>
        <p:txBody>
          <a:bodyPr>
            <a:normAutofit/>
          </a:bodyPr>
          <a:lstStyle>
            <a:lvl1pPr>
              <a:defRPr sz="1400">
                <a:solidFill>
                  <a:schemeClr val="bg2"/>
                </a:solidFill>
              </a:defRPr>
            </a:lvl1pPr>
          </a:lstStyle>
          <a:p>
            <a:r>
              <a:rPr lang="hr-HR"/>
              <a:t>Kliknite ikonu da biste dodali SmartArt grafiku</a:t>
            </a:r>
            <a:endParaRPr lang="en-IE"/>
          </a:p>
        </p:txBody>
      </p:sp>
      <p:sp>
        <p:nvSpPr>
          <p:cNvPr id="10" name="SmartArt Placeholder 5">
            <a:extLst>
              <a:ext uri="{FF2B5EF4-FFF2-40B4-BE49-F238E27FC236}">
                <a16:creationId xmlns:a16="http://schemas.microsoft.com/office/drawing/2014/main" id="{004D7ED1-F790-F5A4-16A2-1A7DE0E9885B}"/>
              </a:ext>
            </a:extLst>
          </p:cNvPr>
          <p:cNvSpPr>
            <a:spLocks noGrp="1"/>
          </p:cNvSpPr>
          <p:nvPr>
            <p:ph type="dgm" sz="quarter" idx="22"/>
          </p:nvPr>
        </p:nvSpPr>
        <p:spPr>
          <a:xfrm>
            <a:off x="864899" y="4247891"/>
            <a:ext cx="1265237" cy="1265237"/>
          </a:xfrm>
        </p:spPr>
        <p:txBody>
          <a:bodyPr>
            <a:normAutofit/>
          </a:bodyPr>
          <a:lstStyle>
            <a:lvl1pPr>
              <a:defRPr sz="1400">
                <a:solidFill>
                  <a:schemeClr val="bg2"/>
                </a:solidFill>
              </a:defRPr>
            </a:lvl1pPr>
          </a:lstStyle>
          <a:p>
            <a:r>
              <a:rPr lang="hr-HR"/>
              <a:t>Kliknite ikonu da biste dodali SmartArt grafiku</a:t>
            </a:r>
            <a:endParaRPr lang="en-IE"/>
          </a:p>
        </p:txBody>
      </p:sp>
      <p:sp>
        <p:nvSpPr>
          <p:cNvPr id="11" name="SmartArt Placeholder 5">
            <a:extLst>
              <a:ext uri="{FF2B5EF4-FFF2-40B4-BE49-F238E27FC236}">
                <a16:creationId xmlns:a16="http://schemas.microsoft.com/office/drawing/2014/main" id="{450FE0F2-05B0-E19F-D6DF-86D291836CCE}"/>
              </a:ext>
            </a:extLst>
          </p:cNvPr>
          <p:cNvSpPr>
            <a:spLocks noGrp="1"/>
          </p:cNvSpPr>
          <p:nvPr>
            <p:ph type="dgm" sz="quarter" idx="23"/>
          </p:nvPr>
        </p:nvSpPr>
        <p:spPr>
          <a:xfrm>
            <a:off x="3503712" y="4247891"/>
            <a:ext cx="1265237" cy="1265237"/>
          </a:xfrm>
        </p:spPr>
        <p:txBody>
          <a:bodyPr>
            <a:normAutofit/>
          </a:bodyPr>
          <a:lstStyle>
            <a:lvl1pPr>
              <a:defRPr sz="1400">
                <a:solidFill>
                  <a:schemeClr val="bg2"/>
                </a:solidFill>
              </a:defRPr>
            </a:lvl1pPr>
          </a:lstStyle>
          <a:p>
            <a:r>
              <a:rPr lang="hr-HR"/>
              <a:t>Kliknite ikonu da biste dodali SmartArt grafiku</a:t>
            </a:r>
            <a:endParaRPr lang="en-IE"/>
          </a:p>
        </p:txBody>
      </p:sp>
      <p:cxnSp>
        <p:nvCxnSpPr>
          <p:cNvPr id="3" name="Straight Connector 2">
            <a:extLst>
              <a:ext uri="{FF2B5EF4-FFF2-40B4-BE49-F238E27FC236}">
                <a16:creationId xmlns:a16="http://schemas.microsoft.com/office/drawing/2014/main" id="{7ACC04E5-00AC-F80D-9A7F-4AA07975F356}"/>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71854E22-2B10-4083-E7E9-0FCCF53E1B6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5" name="TextBox 4">
            <a:extLst>
              <a:ext uri="{FF2B5EF4-FFF2-40B4-BE49-F238E27FC236}">
                <a16:creationId xmlns:a16="http://schemas.microsoft.com/office/drawing/2014/main" id="{2A3DD269-808A-21D2-DB89-5B68B1F621EB}"/>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14" name="Online Image Placeholder 9">
            <a:extLst>
              <a:ext uri="{FF2B5EF4-FFF2-40B4-BE49-F238E27FC236}">
                <a16:creationId xmlns:a16="http://schemas.microsoft.com/office/drawing/2014/main" id="{89E74FD6-BD98-CF9B-3305-04D00BC935BB}"/>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01552864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096000" y="1271934"/>
            <a:ext cx="5326951" cy="1325563"/>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6096000" y="2659732"/>
            <a:ext cx="5334000" cy="3139490"/>
          </a:xfrm>
        </p:spPr>
        <p:txBody>
          <a:bodyPr/>
          <a:lstStyle>
            <a:lvl1pPr marL="0" indent="0">
              <a:buNone/>
              <a:defRPr/>
            </a:lvl1pPr>
            <a:lvl2pPr marL="0" indent="0">
              <a:buNone/>
              <a:defRPr/>
            </a:lvl2pPr>
          </a:lstStyle>
          <a:p>
            <a:pPr lvl="0"/>
            <a:r>
              <a:rPr lang="hr-HR"/>
              <a:t>Kliknite da biste uredili matrice</a:t>
            </a:r>
          </a:p>
          <a:p>
            <a:pPr lvl="1"/>
            <a:r>
              <a:rPr lang="hr-HR"/>
              <a:t>Druga razina</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1071312" y="1659940"/>
            <a:ext cx="4427538" cy="3538120"/>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cxnSp>
        <p:nvCxnSpPr>
          <p:cNvPr id="11" name="Straight Connector 10">
            <a:extLst>
              <a:ext uri="{FF2B5EF4-FFF2-40B4-BE49-F238E27FC236}">
                <a16:creationId xmlns:a16="http://schemas.microsoft.com/office/drawing/2014/main" id="{CD17EF02-4F9D-31B3-61C3-4DA86AB9B457}"/>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9923E0C0-68B5-A3D3-A756-60BC74DAE25C}"/>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4" name="TextBox 3">
            <a:extLst>
              <a:ext uri="{FF2B5EF4-FFF2-40B4-BE49-F238E27FC236}">
                <a16:creationId xmlns:a16="http://schemas.microsoft.com/office/drawing/2014/main" id="{2B4D10F4-049A-35C1-F31F-932CEC7DD16D}"/>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13A8299A-37D7-980D-E1F7-683DD58D33CD}"/>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4193287818"/>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ext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505327"/>
            <a:ext cx="8286720" cy="1155032"/>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1684421"/>
            <a:ext cx="8315742" cy="1949116"/>
          </a:xfrm>
        </p:spPr>
        <p:txBody>
          <a:bodyPr>
            <a:normAutofit/>
          </a:bodyPr>
          <a:lstStyle>
            <a:lvl1pPr marL="0" indent="0">
              <a:buNone/>
              <a:defRPr sz="1600"/>
            </a:lvl1pPr>
          </a:lstStyle>
          <a:p>
            <a:pPr lvl="0"/>
            <a:r>
              <a:rPr lang="hr-HR"/>
              <a:t>Kliknite da biste uredili matrice</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hr-HR"/>
              <a:t>Kliknite da biste uredili matrice</a:t>
            </a:r>
          </a:p>
        </p:txBody>
      </p:sp>
      <p:cxnSp>
        <p:nvCxnSpPr>
          <p:cNvPr id="17" name="Straight Connector 16">
            <a:extLst>
              <a:ext uri="{FF2B5EF4-FFF2-40B4-BE49-F238E27FC236}">
                <a16:creationId xmlns:a16="http://schemas.microsoft.com/office/drawing/2014/main" id="{8DBDDCD1-5E41-697A-B0E0-AB7503B561D6}"/>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3CD4D5D9-FAE4-47CD-EF26-70D554CB117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4" name="Text Placeholder 17">
            <a:extLst>
              <a:ext uri="{FF2B5EF4-FFF2-40B4-BE49-F238E27FC236}">
                <a16:creationId xmlns:a16="http://schemas.microsoft.com/office/drawing/2014/main" id="{613AABAB-50BF-B11D-A5F4-A60EFF4B85BF}"/>
              </a:ext>
            </a:extLst>
          </p:cNvPr>
          <p:cNvSpPr>
            <a:spLocks noGrp="1"/>
          </p:cNvSpPr>
          <p:nvPr>
            <p:ph type="body" sz="quarter" idx="15"/>
          </p:nvPr>
        </p:nvSpPr>
        <p:spPr>
          <a:xfrm>
            <a:off x="334963" y="4243526"/>
            <a:ext cx="8339137" cy="514212"/>
          </a:xfrm>
        </p:spPr>
        <p:txBody>
          <a:bodyPr anchor="b"/>
          <a:lstStyle>
            <a:lvl1pPr marL="0" indent="0">
              <a:buNone/>
              <a:defRPr b="0">
                <a:solidFill>
                  <a:schemeClr val="accent2"/>
                </a:solidFill>
                <a:latin typeface="+mj-lt"/>
              </a:defRPr>
            </a:lvl1pPr>
            <a:lvl2pPr marL="457200" indent="0">
              <a:buNone/>
              <a:defRPr/>
            </a:lvl2pPr>
          </a:lstStyle>
          <a:p>
            <a:pPr lvl="0"/>
            <a:r>
              <a:rPr lang="hr-HR"/>
              <a:t>Kliknite da biste uredili matrice</a:t>
            </a:r>
          </a:p>
        </p:txBody>
      </p:sp>
      <p:sp>
        <p:nvSpPr>
          <p:cNvPr id="5" name="TextBox 4">
            <a:extLst>
              <a:ext uri="{FF2B5EF4-FFF2-40B4-BE49-F238E27FC236}">
                <a16:creationId xmlns:a16="http://schemas.microsoft.com/office/drawing/2014/main" id="{D5E4C186-2051-CCA9-15EC-BC80DEA246A5}"/>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8" name="Online Image Placeholder 9">
            <a:extLst>
              <a:ext uri="{FF2B5EF4-FFF2-40B4-BE49-F238E27FC236}">
                <a16:creationId xmlns:a16="http://schemas.microsoft.com/office/drawing/2014/main" id="{AEC412AA-51C8-B9B6-094C-D4B7714F7CE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737440780"/>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ext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1048252"/>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2227346"/>
            <a:ext cx="8315742" cy="1949116"/>
          </a:xfrm>
        </p:spPr>
        <p:txBody>
          <a:bodyPr>
            <a:normAutofit/>
          </a:bodyPr>
          <a:lstStyle>
            <a:lvl1pPr marL="0" indent="0">
              <a:buNone/>
              <a:defRPr sz="1600"/>
            </a:lvl1pPr>
          </a:lstStyle>
          <a:p>
            <a:pPr lvl="0"/>
            <a:r>
              <a:rPr lang="hr-HR"/>
              <a:t>Kliknite da biste uredili matrice</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hr-HR"/>
              <a:t>Kliknite da biste uredili matrice</a:t>
            </a:r>
          </a:p>
        </p:txBody>
      </p:sp>
      <p:sp>
        <p:nvSpPr>
          <p:cNvPr id="16" name="Slide Number Placeholder 5">
            <a:extLst>
              <a:ext uri="{FF2B5EF4-FFF2-40B4-BE49-F238E27FC236}">
                <a16:creationId xmlns:a16="http://schemas.microsoft.com/office/drawing/2014/main" id="{66D50809-21D6-74D3-25C2-1DA013B3914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7" name="Straight Connector 16">
            <a:extLst>
              <a:ext uri="{FF2B5EF4-FFF2-40B4-BE49-F238E27FC236}">
                <a16:creationId xmlns:a16="http://schemas.microsoft.com/office/drawing/2014/main" id="{481DD6DC-6709-D91C-A972-00733644A815}"/>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 Placeholder 17">
            <a:extLst>
              <a:ext uri="{FF2B5EF4-FFF2-40B4-BE49-F238E27FC236}">
                <a16:creationId xmlns:a16="http://schemas.microsoft.com/office/drawing/2014/main" id="{781CB861-38FE-D27C-D191-F122DEAC3C9C}"/>
              </a:ext>
            </a:extLst>
          </p:cNvPr>
          <p:cNvSpPr>
            <a:spLocks noGrp="1"/>
          </p:cNvSpPr>
          <p:nvPr>
            <p:ph type="body" sz="quarter" idx="15"/>
          </p:nvPr>
        </p:nvSpPr>
        <p:spPr>
          <a:xfrm>
            <a:off x="334963" y="4243526"/>
            <a:ext cx="8339137" cy="514212"/>
          </a:xfrm>
        </p:spPr>
        <p:txBody>
          <a:bodyPr anchor="b"/>
          <a:lstStyle>
            <a:lvl1pPr marL="0" indent="0">
              <a:buNone/>
              <a:defRPr b="0">
                <a:latin typeface="+mj-lt"/>
              </a:defRPr>
            </a:lvl1pPr>
            <a:lvl2pPr marL="457200" indent="0">
              <a:buNone/>
              <a:defRPr/>
            </a:lvl2pPr>
          </a:lstStyle>
          <a:p>
            <a:pPr lvl="0"/>
            <a:r>
              <a:rPr lang="hr-HR"/>
              <a:t>Kliknite da biste uredili matrice</a:t>
            </a:r>
          </a:p>
        </p:txBody>
      </p:sp>
      <p:sp>
        <p:nvSpPr>
          <p:cNvPr id="4" name="TextBox 3">
            <a:extLst>
              <a:ext uri="{FF2B5EF4-FFF2-40B4-BE49-F238E27FC236}">
                <a16:creationId xmlns:a16="http://schemas.microsoft.com/office/drawing/2014/main" id="{04C3C7EA-DE91-2284-691D-11F89835271C}"/>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8F9E272D-74E9-2B5D-0D21-C271A86A9E6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996555446"/>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ext slid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505327"/>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1684421"/>
            <a:ext cx="8315742" cy="1949116"/>
          </a:xfrm>
        </p:spPr>
        <p:txBody>
          <a:bodyPr>
            <a:normAutofit/>
          </a:bodyPr>
          <a:lstStyle>
            <a:lvl1pPr marL="0" indent="0">
              <a:buNone/>
              <a:defRPr sz="1600"/>
            </a:lvl1pPr>
          </a:lstStyle>
          <a:p>
            <a:pPr lvl="0"/>
            <a:r>
              <a:rPr lang="hr-HR"/>
              <a:t>Kliknite da biste uredili matrice</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hr-HR"/>
              <a:t>Kliknite da biste uredili matrice</a:t>
            </a:r>
          </a:p>
        </p:txBody>
      </p:sp>
      <p:pic>
        <p:nvPicPr>
          <p:cNvPr id="9" name="Picture 8" descr="Blue text on a black background&#10;&#10;Description automatically generated">
            <a:extLst>
              <a:ext uri="{FF2B5EF4-FFF2-40B4-BE49-F238E27FC236}">
                <a16:creationId xmlns:a16="http://schemas.microsoft.com/office/drawing/2014/main" id="{5D0ED62C-2B2A-E90B-4B0F-B5ED9C710A6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cxnSp>
        <p:nvCxnSpPr>
          <p:cNvPr id="20" name="Straight Connector 19">
            <a:extLst>
              <a:ext uri="{FF2B5EF4-FFF2-40B4-BE49-F238E27FC236}">
                <a16:creationId xmlns:a16="http://schemas.microsoft.com/office/drawing/2014/main" id="{BC70567D-E204-CD2B-4457-52A3044E53C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209CF691-9FBA-12F4-CB6D-C70E5CF01EB1}"/>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18" name="Text Placeholder 17">
            <a:extLst>
              <a:ext uri="{FF2B5EF4-FFF2-40B4-BE49-F238E27FC236}">
                <a16:creationId xmlns:a16="http://schemas.microsoft.com/office/drawing/2014/main" id="{F2797374-DA54-3E97-C5AC-82C4F20882E0}"/>
              </a:ext>
            </a:extLst>
          </p:cNvPr>
          <p:cNvSpPr>
            <a:spLocks noGrp="1"/>
          </p:cNvSpPr>
          <p:nvPr>
            <p:ph type="body" sz="quarter" idx="15"/>
          </p:nvPr>
        </p:nvSpPr>
        <p:spPr>
          <a:xfrm>
            <a:off x="334963" y="3897313"/>
            <a:ext cx="8339137" cy="860425"/>
          </a:xfrm>
        </p:spPr>
        <p:txBody>
          <a:bodyPr anchor="b"/>
          <a:lstStyle>
            <a:lvl1pPr marL="0" indent="0">
              <a:buNone/>
              <a:defRPr b="0">
                <a:latin typeface="+mj-lt"/>
              </a:defRPr>
            </a:lvl1pPr>
            <a:lvl2pPr marL="457200" indent="0">
              <a:buNone/>
              <a:defRPr/>
            </a:lvl2pPr>
          </a:lstStyle>
          <a:p>
            <a:pPr lvl="0"/>
            <a:r>
              <a:rPr lang="hr-HR"/>
              <a:t>Kliknite da biste uredili matrice</a:t>
            </a:r>
          </a:p>
        </p:txBody>
      </p:sp>
      <p:pic>
        <p:nvPicPr>
          <p:cNvPr id="8" name="Picture 7" descr="A green and black logo&#10;&#10;Description automatically generated">
            <a:extLst>
              <a:ext uri="{FF2B5EF4-FFF2-40B4-BE49-F238E27FC236}">
                <a16:creationId xmlns:a16="http://schemas.microsoft.com/office/drawing/2014/main" id="{2FB2DABF-5A13-7459-DD47-C41F8A1657B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20B2BBDC-2C19-3D07-7F54-0FAB5A02DEF8}"/>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9">
            <a:extLst>
              <a:ext uri="{FF2B5EF4-FFF2-40B4-BE49-F238E27FC236}">
                <a16:creationId xmlns:a16="http://schemas.microsoft.com/office/drawing/2014/main" id="{6431929F-105A-F6DA-1107-24C060FE2A8C}"/>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421931492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reak page with statist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3303313" y="2227912"/>
            <a:ext cx="6909830" cy="2402176"/>
          </a:xfrm>
        </p:spPr>
        <p:txBody>
          <a:bodyPr anchor="b">
            <a:noAutofit/>
          </a:bodyPr>
          <a:lstStyle>
            <a:lvl1pPr algn="l">
              <a:defRPr sz="16600">
                <a:solidFill>
                  <a:schemeClr val="accent2"/>
                </a:solidFill>
              </a:defRPr>
            </a:lvl1pPr>
          </a:lstStyle>
          <a:p>
            <a:r>
              <a:rPr lang="en-GB" dirty="0"/>
              <a:t>100%</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3303313" y="4662857"/>
            <a:ext cx="6909830" cy="1851704"/>
          </a:xfrm>
        </p:spPr>
        <p:txBody>
          <a:bodyPr>
            <a:normAutofit/>
          </a:bodyPr>
          <a:lstStyle>
            <a:lvl1pPr marL="0" indent="0" algn="l">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of people think </a:t>
            </a:r>
            <a:r>
              <a:rPr lang="it-IT" dirty="0" err="1"/>
              <a:t>this</a:t>
            </a:r>
            <a:r>
              <a:rPr lang="it-IT" dirty="0"/>
              <a:t> slide </a:t>
            </a:r>
            <a:r>
              <a:rPr lang="it-IT" dirty="0" err="1"/>
              <a:t>is</a:t>
            </a:r>
            <a:r>
              <a:rPr lang="it-IT" dirty="0"/>
              <a:t> a </a:t>
            </a:r>
            <a:r>
              <a:rPr lang="it-IT" dirty="0" err="1"/>
              <a:t>great</a:t>
            </a:r>
            <a:r>
              <a:rPr lang="it-IT" dirty="0"/>
              <a:t> way to display a </a:t>
            </a:r>
            <a:r>
              <a:rPr lang="it-IT" dirty="0" err="1"/>
              <a:t>statistic</a:t>
            </a:r>
            <a:r>
              <a:rPr lang="it-IT" dirty="0"/>
              <a:t>.</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D72C8CCF-E4A6-705A-9BBC-D43B904AF0E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262948" y="6131175"/>
            <a:ext cx="1636820" cy="365195"/>
          </a:xfrm>
          <a:prstGeom prst="rect">
            <a:avLst/>
          </a:prstGeom>
        </p:spPr>
      </p:pic>
      <p:pic>
        <p:nvPicPr>
          <p:cNvPr id="5" name="Picture 4" descr="A green square with black background&#10;&#10;Description automatically generated">
            <a:extLst>
              <a:ext uri="{FF2B5EF4-FFF2-40B4-BE49-F238E27FC236}">
                <a16:creationId xmlns:a16="http://schemas.microsoft.com/office/drawing/2014/main" id="{5AF8FB18-CCBF-311F-27AB-5E0ADC18128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4" name="TextBox 3">
            <a:extLst>
              <a:ext uri="{FF2B5EF4-FFF2-40B4-BE49-F238E27FC236}">
                <a16:creationId xmlns:a16="http://schemas.microsoft.com/office/drawing/2014/main" id="{B5040B25-4C8D-E168-70FE-4EE908875656}"/>
              </a:ext>
            </a:extLst>
          </p:cNvPr>
          <p:cNvSpPr txBox="1"/>
          <p:nvPr userDrawn="1"/>
        </p:nvSpPr>
        <p:spPr>
          <a:xfrm>
            <a:off x="10202983" y="651456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6" name="Online Image Placeholder 9">
            <a:extLst>
              <a:ext uri="{FF2B5EF4-FFF2-40B4-BE49-F238E27FC236}">
                <a16:creationId xmlns:a16="http://schemas.microsoft.com/office/drawing/2014/main" id="{CFE6FD93-C52A-AB57-6D63-1DDCBF06C4FD}"/>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03748378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Agenda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525DEC7-9C9B-1775-A280-8A6FA782F4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1" name="Graphic 7">
            <a:extLst>
              <a:ext uri="{FF2B5EF4-FFF2-40B4-BE49-F238E27FC236}">
                <a16:creationId xmlns:a16="http://schemas.microsoft.com/office/drawing/2014/main" id="{963FB351-9A63-36A9-E248-4EFE8034B83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cxnSp>
        <p:nvCxnSpPr>
          <p:cNvPr id="6" name="Straight Connector 5">
            <a:extLst>
              <a:ext uri="{FF2B5EF4-FFF2-40B4-BE49-F238E27FC236}">
                <a16:creationId xmlns:a16="http://schemas.microsoft.com/office/drawing/2014/main" id="{970D8D59-F441-A33B-A72A-D091013D4D9F}"/>
              </a:ext>
            </a:extLst>
          </p:cNvPr>
          <p:cNvCxnSpPr/>
          <p:nvPr userDrawn="1"/>
        </p:nvCxnSpPr>
        <p:spPr>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F8C08B6-284E-4DE9-C0C4-D56CBC0964CE}"/>
              </a:ext>
            </a:extLst>
          </p:cNvPr>
          <p:cNvSpPr>
            <a:spLocks noGrp="1"/>
          </p:cNvSpPr>
          <p:nvPr>
            <p:ph type="body" sz="quarter" idx="10" hasCustomPrompt="1"/>
          </p:nvPr>
        </p:nvSpPr>
        <p:spPr>
          <a:xfrm>
            <a:off x="5557838" y="1612487"/>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4" name="Text Placeholder 3">
            <a:extLst>
              <a:ext uri="{FF2B5EF4-FFF2-40B4-BE49-F238E27FC236}">
                <a16:creationId xmlns:a16="http://schemas.microsoft.com/office/drawing/2014/main" id="{2E5037E0-0CB5-84BF-F256-1C8FBDF5BB4A}"/>
              </a:ext>
            </a:extLst>
          </p:cNvPr>
          <p:cNvSpPr>
            <a:spLocks noGrp="1"/>
          </p:cNvSpPr>
          <p:nvPr>
            <p:ph type="body" sz="quarter" idx="11" hasCustomPrompt="1"/>
          </p:nvPr>
        </p:nvSpPr>
        <p:spPr>
          <a:xfrm>
            <a:off x="5546724" y="1973346"/>
            <a:ext cx="4968875" cy="565317"/>
          </a:xfrm>
        </p:spPr>
        <p:txBody>
          <a:bodyPr>
            <a:normAutofit/>
          </a:bodyPr>
          <a:lstStyle>
            <a:lvl1pPr marL="0" indent="0">
              <a:buNone/>
              <a:defRPr sz="1300"/>
            </a:lvl1pPr>
          </a:lstStyle>
          <a:p>
            <a:pPr lvl="0"/>
            <a:r>
              <a:rPr lang="en-US" dirty="0"/>
              <a:t>Click to edit topic description</a:t>
            </a:r>
          </a:p>
        </p:txBody>
      </p:sp>
      <p:sp>
        <p:nvSpPr>
          <p:cNvPr id="7" name="Text Placeholder 8">
            <a:extLst>
              <a:ext uri="{FF2B5EF4-FFF2-40B4-BE49-F238E27FC236}">
                <a16:creationId xmlns:a16="http://schemas.microsoft.com/office/drawing/2014/main" id="{90D2F066-77B6-7665-E81A-9125D4177B53}"/>
              </a:ext>
            </a:extLst>
          </p:cNvPr>
          <p:cNvSpPr>
            <a:spLocks noGrp="1"/>
          </p:cNvSpPr>
          <p:nvPr>
            <p:ph type="body" sz="quarter" idx="12" hasCustomPrompt="1"/>
          </p:nvPr>
        </p:nvSpPr>
        <p:spPr>
          <a:xfrm>
            <a:off x="5557838" y="292494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8" name="Text Placeholder 3">
            <a:extLst>
              <a:ext uri="{FF2B5EF4-FFF2-40B4-BE49-F238E27FC236}">
                <a16:creationId xmlns:a16="http://schemas.microsoft.com/office/drawing/2014/main" id="{D4E31504-FAFF-1AFF-A235-E9E4DE83D901}"/>
              </a:ext>
            </a:extLst>
          </p:cNvPr>
          <p:cNvSpPr>
            <a:spLocks noGrp="1"/>
          </p:cNvSpPr>
          <p:nvPr>
            <p:ph type="body" sz="quarter" idx="13" hasCustomPrompt="1"/>
          </p:nvPr>
        </p:nvSpPr>
        <p:spPr>
          <a:xfrm>
            <a:off x="5546724" y="3285803"/>
            <a:ext cx="4968875" cy="565317"/>
          </a:xfrm>
        </p:spPr>
        <p:txBody>
          <a:bodyPr>
            <a:normAutofit/>
          </a:bodyPr>
          <a:lstStyle>
            <a:lvl1pPr marL="0" indent="0">
              <a:buNone/>
              <a:defRPr sz="1300"/>
            </a:lvl1pPr>
          </a:lstStyle>
          <a:p>
            <a:pPr lvl="0"/>
            <a:r>
              <a:rPr lang="en-US" dirty="0"/>
              <a:t>Click to edit topic description</a:t>
            </a:r>
          </a:p>
        </p:txBody>
      </p:sp>
      <p:sp>
        <p:nvSpPr>
          <p:cNvPr id="10" name="Text Placeholder 8">
            <a:extLst>
              <a:ext uri="{FF2B5EF4-FFF2-40B4-BE49-F238E27FC236}">
                <a16:creationId xmlns:a16="http://schemas.microsoft.com/office/drawing/2014/main" id="{D512B05D-8F7E-592C-65FB-9F72A6451487}"/>
              </a:ext>
            </a:extLst>
          </p:cNvPr>
          <p:cNvSpPr>
            <a:spLocks noGrp="1"/>
          </p:cNvSpPr>
          <p:nvPr>
            <p:ph type="body" sz="quarter" idx="14" hasCustomPrompt="1"/>
          </p:nvPr>
        </p:nvSpPr>
        <p:spPr>
          <a:xfrm>
            <a:off x="5557838" y="436510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12" name="Text Placeholder 3">
            <a:extLst>
              <a:ext uri="{FF2B5EF4-FFF2-40B4-BE49-F238E27FC236}">
                <a16:creationId xmlns:a16="http://schemas.microsoft.com/office/drawing/2014/main" id="{6E6DC051-5522-4F20-E853-0D5CA4B141F2}"/>
              </a:ext>
            </a:extLst>
          </p:cNvPr>
          <p:cNvSpPr>
            <a:spLocks noGrp="1"/>
          </p:cNvSpPr>
          <p:nvPr>
            <p:ph type="body" sz="quarter" idx="15" hasCustomPrompt="1"/>
          </p:nvPr>
        </p:nvSpPr>
        <p:spPr>
          <a:xfrm>
            <a:off x="5546724" y="4725963"/>
            <a:ext cx="4968875" cy="565317"/>
          </a:xfrm>
        </p:spPr>
        <p:txBody>
          <a:bodyPr>
            <a:normAutofit/>
          </a:bodyPr>
          <a:lstStyle>
            <a:lvl1pPr marL="0" indent="0">
              <a:buNone/>
              <a:defRPr sz="1300"/>
            </a:lvl1pPr>
          </a:lstStyle>
          <a:p>
            <a:pPr lvl="0"/>
            <a:r>
              <a:rPr lang="en-US" dirty="0"/>
              <a:t>Click to edit topic description</a:t>
            </a:r>
          </a:p>
        </p:txBody>
      </p:sp>
      <p:sp>
        <p:nvSpPr>
          <p:cNvPr id="21" name="TextBox 20">
            <a:extLst>
              <a:ext uri="{FF2B5EF4-FFF2-40B4-BE49-F238E27FC236}">
                <a16:creationId xmlns:a16="http://schemas.microsoft.com/office/drawing/2014/main" id="{315E199F-7967-B0AC-59F7-4CECB84FAAB7}"/>
              </a:ext>
            </a:extLst>
          </p:cNvPr>
          <p:cNvSpPr txBox="1"/>
          <p:nvPr userDrawn="1"/>
        </p:nvSpPr>
        <p:spPr>
          <a:xfrm>
            <a:off x="2375638" y="1934982"/>
            <a:ext cx="1978427" cy="646331"/>
          </a:xfrm>
          <a:prstGeom prst="rect">
            <a:avLst/>
          </a:prstGeom>
          <a:noFill/>
        </p:spPr>
        <p:txBody>
          <a:bodyPr wrap="none" rtlCol="0">
            <a:spAutoFit/>
          </a:bodyPr>
          <a:lstStyle/>
          <a:p>
            <a:pPr algn="r"/>
            <a:r>
              <a:rPr lang="en-US" sz="3600" dirty="0">
                <a:solidFill>
                  <a:prstClr val="white"/>
                </a:solidFill>
                <a:latin typeface="+mj-lt"/>
                <a:ea typeface="Open Sans Light" panose="020B0306030504020204" pitchFamily="34" charset="0"/>
                <a:cs typeface="Open Sans Light" panose="020B0306030504020204" pitchFamily="34" charset="0"/>
              </a:rPr>
              <a:t>Agenda</a:t>
            </a:r>
            <a:endParaRPr lang="en-US" sz="3600" dirty="0">
              <a:solidFill>
                <a:prstClr val="white"/>
              </a:solidFill>
              <a:latin typeface="+mj-lt"/>
              <a:ea typeface="Open Sans Extrabold" panose="020B0906030804020204" pitchFamily="34" charset="0"/>
              <a:cs typeface="Open Sans Extrabold" panose="020B0906030804020204" pitchFamily="34" charset="0"/>
            </a:endParaRPr>
          </a:p>
        </p:txBody>
      </p:sp>
      <p:pic>
        <p:nvPicPr>
          <p:cNvPr id="22" name="Graphic 7">
            <a:extLst>
              <a:ext uri="{FF2B5EF4-FFF2-40B4-BE49-F238E27FC236}">
                <a16:creationId xmlns:a16="http://schemas.microsoft.com/office/drawing/2014/main" id="{E2C6A612-6A5C-ED18-8F33-9591778E83F2}"/>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2" name="TextBox 1">
            <a:extLst>
              <a:ext uri="{FF2B5EF4-FFF2-40B4-BE49-F238E27FC236}">
                <a16:creationId xmlns:a16="http://schemas.microsoft.com/office/drawing/2014/main" id="{7A121FA9-1BE0-AA0D-F61F-C8860067CB9E}"/>
              </a:ext>
            </a:extLst>
          </p:cNvPr>
          <p:cNvSpPr txBox="1"/>
          <p:nvPr userDrawn="1"/>
        </p:nvSpPr>
        <p:spPr>
          <a:xfrm>
            <a:off x="10199628" y="6561051"/>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3" name="Online Image Placeholder 9">
            <a:extLst>
              <a:ext uri="{FF2B5EF4-FFF2-40B4-BE49-F238E27FC236}">
                <a16:creationId xmlns:a16="http://schemas.microsoft.com/office/drawing/2014/main" id="{25D037C1-49E1-7331-9105-52C59CA21224}"/>
              </a:ext>
            </a:extLst>
          </p:cNvPr>
          <p:cNvSpPr>
            <a:spLocks noGrp="1"/>
          </p:cNvSpPr>
          <p:nvPr>
            <p:ph type="clipArt" sz="quarter" idx="16"/>
          </p:nvPr>
        </p:nvSpPr>
        <p:spPr>
          <a:xfrm>
            <a:off x="2318074" y="578401"/>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289295199"/>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2 Contents">
    <p:spTree>
      <p:nvGrpSpPr>
        <p:cNvPr id="1" name=""/>
        <p:cNvGrpSpPr/>
        <p:nvPr/>
      </p:nvGrpSpPr>
      <p:grpSpPr>
        <a:xfrm>
          <a:off x="0" y="0"/>
          <a:ext cx="0" cy="0"/>
          <a:chOff x="0" y="0"/>
          <a:chExt cx="0" cy="0"/>
        </a:xfrm>
      </p:grpSpPr>
      <p:pic>
        <p:nvPicPr>
          <p:cNvPr id="12" name="Picture 11" descr="Blue text on a black background&#10;&#10;Description automatically generated">
            <a:extLst>
              <a:ext uri="{FF2B5EF4-FFF2-40B4-BE49-F238E27FC236}">
                <a16:creationId xmlns:a16="http://schemas.microsoft.com/office/drawing/2014/main" id="{582FDCE8-F2EF-4687-56D6-28E8B2AE3C04}"/>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9" name="Title 1">
            <a:extLst>
              <a:ext uri="{FF2B5EF4-FFF2-40B4-BE49-F238E27FC236}">
                <a16:creationId xmlns:a16="http://schemas.microsoft.com/office/drawing/2014/main" id="{4441151C-23F7-CFA7-18E3-A092F669A70A}"/>
              </a:ext>
            </a:extLst>
          </p:cNvPr>
          <p:cNvSpPr>
            <a:spLocks noGrp="1"/>
          </p:cNvSpPr>
          <p:nvPr>
            <p:ph type="title" hasCustomPrompt="1"/>
          </p:nvPr>
        </p:nvSpPr>
        <p:spPr>
          <a:xfrm>
            <a:off x="363985" y="505327"/>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3" name="Content Placeholder 2">
            <a:extLst>
              <a:ext uri="{FF2B5EF4-FFF2-40B4-BE49-F238E27FC236}">
                <a16:creationId xmlns:a16="http://schemas.microsoft.com/office/drawing/2014/main" id="{93617C26-66D8-CA2E-FC88-C596FAEF3A7C}"/>
              </a:ext>
            </a:extLst>
          </p:cNvPr>
          <p:cNvSpPr>
            <a:spLocks noGrp="1"/>
          </p:cNvSpPr>
          <p:nvPr>
            <p:ph sz="half" idx="1"/>
          </p:nvPr>
        </p:nvSpPr>
        <p:spPr>
          <a:xfrm>
            <a:off x="363984" y="1825625"/>
            <a:ext cx="5181600" cy="4226259"/>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sp>
        <p:nvSpPr>
          <p:cNvPr id="4" name="Content Placeholder 3">
            <a:extLst>
              <a:ext uri="{FF2B5EF4-FFF2-40B4-BE49-F238E27FC236}">
                <a16:creationId xmlns:a16="http://schemas.microsoft.com/office/drawing/2014/main" id="{72699D99-FE1E-DAAD-07EE-4EEA22275165}"/>
              </a:ext>
            </a:extLst>
          </p:cNvPr>
          <p:cNvSpPr>
            <a:spLocks noGrp="1"/>
          </p:cNvSpPr>
          <p:nvPr>
            <p:ph sz="half" idx="2"/>
          </p:nvPr>
        </p:nvSpPr>
        <p:spPr>
          <a:xfrm>
            <a:off x="6172200" y="1825625"/>
            <a:ext cx="5181600" cy="4226259"/>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a:p>
        </p:txBody>
      </p:sp>
      <p:cxnSp>
        <p:nvCxnSpPr>
          <p:cNvPr id="10" name="Straight Connector 9">
            <a:extLst>
              <a:ext uri="{FF2B5EF4-FFF2-40B4-BE49-F238E27FC236}">
                <a16:creationId xmlns:a16="http://schemas.microsoft.com/office/drawing/2014/main" id="{798CC69A-04A3-EFEF-3848-D7F803E05C13}"/>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CCEB126C-86E7-32A6-8510-82F8E794D4EC}"/>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339FDD95-45B2-C0AE-93E1-75FCEADEB81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5" name="TextBox 4">
            <a:extLst>
              <a:ext uri="{FF2B5EF4-FFF2-40B4-BE49-F238E27FC236}">
                <a16:creationId xmlns:a16="http://schemas.microsoft.com/office/drawing/2014/main" id="{394F08F3-2E3D-2926-D7C6-7517A3C2089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F514DA62-34CD-5361-262B-2DECBFFB70E6}"/>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660938123"/>
      </p:ext>
    </p:extLst>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4 Charts">
    <p:spTree>
      <p:nvGrpSpPr>
        <p:cNvPr id="1" name=""/>
        <p:cNvGrpSpPr/>
        <p:nvPr/>
      </p:nvGrpSpPr>
      <p:grpSpPr>
        <a:xfrm>
          <a:off x="0" y="0"/>
          <a:ext cx="0" cy="0"/>
          <a:chOff x="0" y="0"/>
          <a:chExt cx="0" cy="0"/>
        </a:xfrm>
      </p:grpSpPr>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63984" y="365125"/>
            <a:ext cx="9476207" cy="1325563"/>
          </a:xfrm>
        </p:spPr>
        <p:txBody>
          <a:bodyPr/>
          <a:lstStyle>
            <a:lvl1pPr>
              <a:defRPr>
                <a:solidFill>
                  <a:schemeClr val="accent1"/>
                </a:solidFill>
              </a:defRPr>
            </a:lvl1pPr>
          </a:lstStyle>
          <a:p>
            <a:r>
              <a:rPr lang="en-GB" dirty="0"/>
              <a:t>Click to edit data chart title style</a:t>
            </a:r>
            <a:endParaRPr lang="en-IE" dirty="0"/>
          </a:p>
        </p:txBody>
      </p:sp>
      <p:sp>
        <p:nvSpPr>
          <p:cNvPr id="7" name="Chart Placeholder 6">
            <a:extLst>
              <a:ext uri="{FF2B5EF4-FFF2-40B4-BE49-F238E27FC236}">
                <a16:creationId xmlns:a16="http://schemas.microsoft.com/office/drawing/2014/main" id="{9AA90BF6-E5CE-91C9-6168-F19255D7C271}"/>
              </a:ext>
            </a:extLst>
          </p:cNvPr>
          <p:cNvSpPr>
            <a:spLocks noGrp="1"/>
          </p:cNvSpPr>
          <p:nvPr>
            <p:ph type="chart" sz="quarter" idx="13"/>
          </p:nvPr>
        </p:nvSpPr>
        <p:spPr>
          <a:xfrm>
            <a:off x="334963" y="2192852"/>
            <a:ext cx="2468563" cy="2244066"/>
          </a:xfrm>
        </p:spPr>
        <p:txBody>
          <a:bodyPr anchor="ctr" anchorCtr="0"/>
          <a:lstStyle>
            <a:lvl1pPr marL="0" indent="0" algn="ctr">
              <a:buNone/>
              <a:defRPr>
                <a:solidFill>
                  <a:schemeClr val="bg2"/>
                </a:solidFill>
              </a:defRPr>
            </a:lvl1pPr>
          </a:lstStyle>
          <a:p>
            <a:r>
              <a:rPr lang="hr-HR"/>
              <a:t>Kliknite ikonu da biste dodali grafikon</a:t>
            </a:r>
            <a:endParaRPr lang="en-IE" dirty="0"/>
          </a:p>
        </p:txBody>
      </p:sp>
      <p:sp>
        <p:nvSpPr>
          <p:cNvPr id="11" name="Chart Placeholder 6">
            <a:extLst>
              <a:ext uri="{FF2B5EF4-FFF2-40B4-BE49-F238E27FC236}">
                <a16:creationId xmlns:a16="http://schemas.microsoft.com/office/drawing/2014/main" id="{9417D645-894F-D0CC-2D07-7F0AA6A22912}"/>
              </a:ext>
            </a:extLst>
          </p:cNvPr>
          <p:cNvSpPr>
            <a:spLocks noGrp="1"/>
          </p:cNvSpPr>
          <p:nvPr>
            <p:ph type="chart" sz="quarter" idx="14"/>
          </p:nvPr>
        </p:nvSpPr>
        <p:spPr>
          <a:xfrm>
            <a:off x="3350388" y="2192852"/>
            <a:ext cx="2468563" cy="2244066"/>
          </a:xfrm>
        </p:spPr>
        <p:txBody>
          <a:bodyPr anchor="ctr" anchorCtr="0"/>
          <a:lstStyle>
            <a:lvl1pPr marL="0" indent="0" algn="ctr">
              <a:buNone/>
              <a:defRPr>
                <a:solidFill>
                  <a:schemeClr val="bg2"/>
                </a:solidFill>
              </a:defRPr>
            </a:lvl1pPr>
          </a:lstStyle>
          <a:p>
            <a:r>
              <a:rPr lang="hr-HR"/>
              <a:t>Kliknite ikonu da biste dodali grafikon</a:t>
            </a:r>
            <a:endParaRPr lang="en-IE" dirty="0"/>
          </a:p>
        </p:txBody>
      </p:sp>
      <p:sp>
        <p:nvSpPr>
          <p:cNvPr id="12" name="Chart Placeholder 6">
            <a:extLst>
              <a:ext uri="{FF2B5EF4-FFF2-40B4-BE49-F238E27FC236}">
                <a16:creationId xmlns:a16="http://schemas.microsoft.com/office/drawing/2014/main" id="{1467EC53-8F53-F5A2-4675-015594CA7D38}"/>
              </a:ext>
            </a:extLst>
          </p:cNvPr>
          <p:cNvSpPr>
            <a:spLocks noGrp="1"/>
          </p:cNvSpPr>
          <p:nvPr>
            <p:ph type="chart" sz="quarter" idx="15"/>
          </p:nvPr>
        </p:nvSpPr>
        <p:spPr>
          <a:xfrm>
            <a:off x="6365813" y="2192852"/>
            <a:ext cx="2468563" cy="2244066"/>
          </a:xfrm>
        </p:spPr>
        <p:txBody>
          <a:bodyPr anchor="ctr" anchorCtr="0"/>
          <a:lstStyle>
            <a:lvl1pPr marL="0" indent="0" algn="ctr">
              <a:buNone/>
              <a:defRPr>
                <a:solidFill>
                  <a:schemeClr val="bg2"/>
                </a:solidFill>
              </a:defRPr>
            </a:lvl1pPr>
          </a:lstStyle>
          <a:p>
            <a:r>
              <a:rPr lang="hr-HR"/>
              <a:t>Kliknite ikonu da biste dodali grafikon</a:t>
            </a:r>
            <a:endParaRPr lang="en-IE" dirty="0"/>
          </a:p>
        </p:txBody>
      </p:sp>
      <p:sp>
        <p:nvSpPr>
          <p:cNvPr id="14" name="Chart Placeholder 6">
            <a:extLst>
              <a:ext uri="{FF2B5EF4-FFF2-40B4-BE49-F238E27FC236}">
                <a16:creationId xmlns:a16="http://schemas.microsoft.com/office/drawing/2014/main" id="{0778DA3C-D384-2C37-3795-1A988174A15F}"/>
              </a:ext>
            </a:extLst>
          </p:cNvPr>
          <p:cNvSpPr>
            <a:spLocks noGrp="1"/>
          </p:cNvSpPr>
          <p:nvPr>
            <p:ph type="chart" sz="quarter" idx="16"/>
          </p:nvPr>
        </p:nvSpPr>
        <p:spPr>
          <a:xfrm>
            <a:off x="9381237" y="2192852"/>
            <a:ext cx="2468563" cy="2244066"/>
          </a:xfrm>
        </p:spPr>
        <p:txBody>
          <a:bodyPr anchor="ctr" anchorCtr="0"/>
          <a:lstStyle>
            <a:lvl1pPr marL="0" indent="0" algn="ctr">
              <a:buNone/>
              <a:defRPr>
                <a:solidFill>
                  <a:schemeClr val="bg2"/>
                </a:solidFill>
              </a:defRPr>
            </a:lvl1pPr>
          </a:lstStyle>
          <a:p>
            <a:r>
              <a:rPr lang="hr-HR"/>
              <a:t>Kliknite ikonu da biste dodali grafikon</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sp>
        <p:nvSpPr>
          <p:cNvPr id="17" name="Text Placeholder 15">
            <a:extLst>
              <a:ext uri="{FF2B5EF4-FFF2-40B4-BE49-F238E27FC236}">
                <a16:creationId xmlns:a16="http://schemas.microsoft.com/office/drawing/2014/main" id="{A1C35E82-7043-4DFC-9FF7-2D836B3966E5}"/>
              </a:ext>
            </a:extLst>
          </p:cNvPr>
          <p:cNvSpPr>
            <a:spLocks noGrp="1"/>
          </p:cNvSpPr>
          <p:nvPr>
            <p:ph type="body" sz="quarter" idx="18"/>
          </p:nvPr>
        </p:nvSpPr>
        <p:spPr>
          <a:xfrm>
            <a:off x="3359696"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sp>
        <p:nvSpPr>
          <p:cNvPr id="18" name="Text Placeholder 15">
            <a:extLst>
              <a:ext uri="{FF2B5EF4-FFF2-40B4-BE49-F238E27FC236}">
                <a16:creationId xmlns:a16="http://schemas.microsoft.com/office/drawing/2014/main" id="{AB92D624-C3B3-BB82-D374-290AEE1B9129}"/>
              </a:ext>
            </a:extLst>
          </p:cNvPr>
          <p:cNvSpPr>
            <a:spLocks noGrp="1"/>
          </p:cNvSpPr>
          <p:nvPr>
            <p:ph type="body" sz="quarter" idx="19"/>
          </p:nvPr>
        </p:nvSpPr>
        <p:spPr>
          <a:xfrm>
            <a:off x="6384032"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sp>
        <p:nvSpPr>
          <p:cNvPr id="19" name="Text Placeholder 15">
            <a:extLst>
              <a:ext uri="{FF2B5EF4-FFF2-40B4-BE49-F238E27FC236}">
                <a16:creationId xmlns:a16="http://schemas.microsoft.com/office/drawing/2014/main" id="{E3B3C918-5FA0-A13B-324B-5CE69C5C5FD8}"/>
              </a:ext>
            </a:extLst>
          </p:cNvPr>
          <p:cNvSpPr>
            <a:spLocks noGrp="1"/>
          </p:cNvSpPr>
          <p:nvPr>
            <p:ph type="body" sz="quarter" idx="20"/>
          </p:nvPr>
        </p:nvSpPr>
        <p:spPr>
          <a:xfrm>
            <a:off x="9408765"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cxnSp>
        <p:nvCxnSpPr>
          <p:cNvPr id="6" name="Straight Connector 5">
            <a:extLst>
              <a:ext uri="{FF2B5EF4-FFF2-40B4-BE49-F238E27FC236}">
                <a16:creationId xmlns:a16="http://schemas.microsoft.com/office/drawing/2014/main" id="{200A4503-6F5E-A2EC-5437-9559C8B3F94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a:extLst>
              <a:ext uri="{FF2B5EF4-FFF2-40B4-BE49-F238E27FC236}">
                <a16:creationId xmlns:a16="http://schemas.microsoft.com/office/drawing/2014/main" id="{BFB08979-20A2-B510-E640-CEC1C40101A8}"/>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488649FA-17CE-3595-6898-66C5E1712C50}"/>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7556B5E4-3E11-7A47-BEA1-B459472EA63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9">
            <a:extLst>
              <a:ext uri="{FF2B5EF4-FFF2-40B4-BE49-F238E27FC236}">
                <a16:creationId xmlns:a16="http://schemas.microsoft.com/office/drawing/2014/main" id="{8E136839-C764-F2BF-F11C-59498C9B8B5C}"/>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798055796"/>
      </p:ext>
    </p:extLst>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aslov i grafikon">
    <p:spTree>
      <p:nvGrpSpPr>
        <p:cNvPr id="1" name=""/>
        <p:cNvGrpSpPr/>
        <p:nvPr/>
      </p:nvGrpSpPr>
      <p:grpSpPr>
        <a:xfrm>
          <a:off x="0" y="0"/>
          <a:ext cx="0" cy="0"/>
          <a:chOff x="0" y="0"/>
          <a:chExt cx="0" cy="0"/>
        </a:xfrm>
      </p:grpSpPr>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34964" y="333375"/>
            <a:ext cx="9557182" cy="1038225"/>
          </a:xfrm>
        </p:spPr>
        <p:txBody>
          <a:bodyPr anchor="b"/>
          <a:lstStyle>
            <a:lvl1pPr>
              <a:defRPr>
                <a:solidFill>
                  <a:schemeClr val="accent1"/>
                </a:solidFill>
              </a:defRPr>
            </a:lvl1pPr>
          </a:lstStyle>
          <a:p>
            <a:r>
              <a:rPr lang="en-GB" dirty="0"/>
              <a:t>Click to edit data chart title style</a:t>
            </a:r>
            <a:endParaRPr lang="en-IE" dirty="0"/>
          </a:p>
        </p:txBody>
      </p:sp>
      <p:sp>
        <p:nvSpPr>
          <p:cNvPr id="7" name="Chart Placeholder 6">
            <a:extLst>
              <a:ext uri="{FF2B5EF4-FFF2-40B4-BE49-F238E27FC236}">
                <a16:creationId xmlns:a16="http://schemas.microsoft.com/office/drawing/2014/main" id="{9AA90BF6-E5CE-91C9-6168-F19255D7C271}"/>
              </a:ext>
            </a:extLst>
          </p:cNvPr>
          <p:cNvSpPr>
            <a:spLocks noGrp="1"/>
          </p:cNvSpPr>
          <p:nvPr>
            <p:ph type="chart" sz="quarter" idx="13"/>
          </p:nvPr>
        </p:nvSpPr>
        <p:spPr>
          <a:xfrm>
            <a:off x="334963" y="2192852"/>
            <a:ext cx="11522075" cy="3636448"/>
          </a:xfrm>
        </p:spPr>
        <p:txBody>
          <a:bodyPr anchor="ctr" anchorCtr="0"/>
          <a:lstStyle>
            <a:lvl1pPr marL="0" indent="0" algn="ctr">
              <a:buNone/>
              <a:defRPr>
                <a:solidFill>
                  <a:schemeClr val="bg2"/>
                </a:solidFill>
              </a:defRPr>
            </a:lvl1pPr>
          </a:lstStyle>
          <a:p>
            <a:r>
              <a:rPr lang="hr-HR"/>
              <a:t>Kliknite ikonu da biste dodali grafikon</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cxnSp>
        <p:nvCxnSpPr>
          <p:cNvPr id="8" name="Straight Connector 7">
            <a:extLst>
              <a:ext uri="{FF2B5EF4-FFF2-40B4-BE49-F238E27FC236}">
                <a16:creationId xmlns:a16="http://schemas.microsoft.com/office/drawing/2014/main" id="{B7BA15CE-34DF-B0C8-2421-BDF47E8BD81D}"/>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23DB4A99-AAC1-0FE4-DA54-C544143D16F5}"/>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4" name="Picture 3" descr="A green and black background&#10;&#10;Description automatically generated">
            <a:extLst>
              <a:ext uri="{FF2B5EF4-FFF2-40B4-BE49-F238E27FC236}">
                <a16:creationId xmlns:a16="http://schemas.microsoft.com/office/drawing/2014/main" id="{F4253E96-30B2-66D2-EBDB-53D6C78EF42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5" name="TextBox 4">
            <a:extLst>
              <a:ext uri="{FF2B5EF4-FFF2-40B4-BE49-F238E27FC236}">
                <a16:creationId xmlns:a16="http://schemas.microsoft.com/office/drawing/2014/main" id="{B62CB81A-FA9B-4885-568C-C119CF9A7301}"/>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6" name="Online Image Placeholder 9">
            <a:extLst>
              <a:ext uri="{FF2B5EF4-FFF2-40B4-BE49-F238E27FC236}">
                <a16:creationId xmlns:a16="http://schemas.microsoft.com/office/drawing/2014/main" id="{A7A98E59-1354-9216-56E9-7341D5FD411F}"/>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181204730"/>
      </p:ext>
    </p:extLst>
  </p:cSld>
  <p:clrMapOvr>
    <a:masterClrMapping/>
  </p:clrMapOvr>
  <p:transition spd="slow">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aslov i tablica">
    <p:spTree>
      <p:nvGrpSpPr>
        <p:cNvPr id="1" name=""/>
        <p:cNvGrpSpPr/>
        <p:nvPr/>
      </p:nvGrpSpPr>
      <p:grpSpPr>
        <a:xfrm>
          <a:off x="0" y="0"/>
          <a:ext cx="0" cy="0"/>
          <a:chOff x="0" y="0"/>
          <a:chExt cx="0" cy="0"/>
        </a:xfrm>
      </p:grpSpPr>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34964" y="333375"/>
            <a:ext cx="9557182" cy="1038225"/>
          </a:xfrm>
        </p:spPr>
        <p:txBody>
          <a:bodyPr anchor="b"/>
          <a:lstStyle>
            <a:lvl1pPr>
              <a:defRPr>
                <a:solidFill>
                  <a:schemeClr val="accent1"/>
                </a:solidFill>
              </a:defRPr>
            </a:lvl1pPr>
          </a:lstStyle>
          <a:p>
            <a:r>
              <a:rPr lang="en-GB" dirty="0"/>
              <a:t>Click to edit data chart title style</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sp>
        <p:nvSpPr>
          <p:cNvPr id="4" name="Table Placeholder 3">
            <a:extLst>
              <a:ext uri="{FF2B5EF4-FFF2-40B4-BE49-F238E27FC236}">
                <a16:creationId xmlns:a16="http://schemas.microsoft.com/office/drawing/2014/main" id="{7176B724-EEE3-76A0-35A2-13111038DC0D}"/>
              </a:ext>
            </a:extLst>
          </p:cNvPr>
          <p:cNvSpPr>
            <a:spLocks noGrp="1"/>
          </p:cNvSpPr>
          <p:nvPr>
            <p:ph type="tbl" sz="quarter" idx="18"/>
          </p:nvPr>
        </p:nvSpPr>
        <p:spPr>
          <a:xfrm>
            <a:off x="334963" y="2203599"/>
            <a:ext cx="11522075" cy="3678237"/>
          </a:xfrm>
        </p:spPr>
        <p:txBody>
          <a:bodyPr anchor="ctr"/>
          <a:lstStyle>
            <a:lvl1pPr algn="ctr">
              <a:defRPr>
                <a:solidFill>
                  <a:schemeClr val="bg2"/>
                </a:solidFill>
              </a:defRPr>
            </a:lvl1pPr>
          </a:lstStyle>
          <a:p>
            <a:r>
              <a:rPr lang="hr-HR"/>
              <a:t>Kliknite ikonu da biste dodali tablicu</a:t>
            </a:r>
            <a:endParaRPr lang="en-IE"/>
          </a:p>
        </p:txBody>
      </p:sp>
      <p:cxnSp>
        <p:nvCxnSpPr>
          <p:cNvPr id="7" name="Straight Connector 6">
            <a:extLst>
              <a:ext uri="{FF2B5EF4-FFF2-40B4-BE49-F238E27FC236}">
                <a16:creationId xmlns:a16="http://schemas.microsoft.com/office/drawing/2014/main" id="{8233C603-6894-8D8D-F305-318BE3FB635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a:extLst>
              <a:ext uri="{FF2B5EF4-FFF2-40B4-BE49-F238E27FC236}">
                <a16:creationId xmlns:a16="http://schemas.microsoft.com/office/drawing/2014/main" id="{55398BE8-D158-6022-B740-2FC49DAC0956}"/>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CEC62978-8525-A19E-E2F4-3BD7B3C589A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5" name="TextBox 4">
            <a:extLst>
              <a:ext uri="{FF2B5EF4-FFF2-40B4-BE49-F238E27FC236}">
                <a16:creationId xmlns:a16="http://schemas.microsoft.com/office/drawing/2014/main" id="{793171CD-0BDC-33A1-5474-CB969492D51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6" name="Online Image Placeholder 9">
            <a:extLst>
              <a:ext uri="{FF2B5EF4-FFF2-40B4-BE49-F238E27FC236}">
                <a16:creationId xmlns:a16="http://schemas.microsoft.com/office/drawing/2014/main" id="{57C13899-AED1-A1BD-8196-40B13E0549F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744555140"/>
      </p:ext>
    </p:extLst>
  </p:cSld>
  <p:clrMapOvr>
    <a:masterClrMapping/>
  </p:clrMapOvr>
  <p:transition spd="slow">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SmartArt">
    <p:spTree>
      <p:nvGrpSpPr>
        <p:cNvPr id="1" name=""/>
        <p:cNvGrpSpPr/>
        <p:nvPr/>
      </p:nvGrpSpPr>
      <p:grpSpPr>
        <a:xfrm>
          <a:off x="0" y="0"/>
          <a:ext cx="0" cy="0"/>
          <a:chOff x="0" y="0"/>
          <a:chExt cx="0" cy="0"/>
        </a:xfrm>
      </p:grpSpPr>
      <p:pic>
        <p:nvPicPr>
          <p:cNvPr id="5" name="Picture 4" descr="Blue text on a black background&#10;&#10;Description automatically generated">
            <a:extLst>
              <a:ext uri="{FF2B5EF4-FFF2-40B4-BE49-F238E27FC236}">
                <a16:creationId xmlns:a16="http://schemas.microsoft.com/office/drawing/2014/main" id="{6BAC2314-CA0D-0A0E-230F-64FF9ED6AFE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63984" y="365125"/>
            <a:ext cx="9445034" cy="1325563"/>
          </a:xfrm>
        </p:spPr>
        <p:txBody>
          <a:bodyPr/>
          <a:lstStyle>
            <a:lvl1pPr>
              <a:defRPr>
                <a:solidFill>
                  <a:schemeClr val="accent1"/>
                </a:solidFill>
              </a:defRPr>
            </a:lvl1pPr>
          </a:lstStyle>
          <a:p>
            <a:r>
              <a:rPr lang="en-GB" dirty="0"/>
              <a:t>Click to edit data chart title style</a:t>
            </a:r>
            <a:endParaRPr lang="en-IE" dirty="0"/>
          </a:p>
        </p:txBody>
      </p:sp>
      <p:sp>
        <p:nvSpPr>
          <p:cNvPr id="9" name="SmartArt Placeholder 8">
            <a:extLst>
              <a:ext uri="{FF2B5EF4-FFF2-40B4-BE49-F238E27FC236}">
                <a16:creationId xmlns:a16="http://schemas.microsoft.com/office/drawing/2014/main" id="{5E8937F7-AF0A-7B02-8BBF-6DF3137296E2}"/>
              </a:ext>
            </a:extLst>
          </p:cNvPr>
          <p:cNvSpPr>
            <a:spLocks noGrp="1"/>
          </p:cNvSpPr>
          <p:nvPr>
            <p:ph type="dgm" sz="quarter" idx="14"/>
          </p:nvPr>
        </p:nvSpPr>
        <p:spPr>
          <a:xfrm>
            <a:off x="334963" y="2211531"/>
            <a:ext cx="4184832" cy="3636053"/>
          </a:xfrm>
        </p:spPr>
        <p:txBody>
          <a:bodyPr anchor="ctr" anchorCtr="0"/>
          <a:lstStyle>
            <a:lvl1pPr marL="0" indent="0" algn="ctr">
              <a:buNone/>
              <a:defRPr>
                <a:solidFill>
                  <a:schemeClr val="bg2"/>
                </a:solidFill>
              </a:defRPr>
            </a:lvl1pPr>
          </a:lstStyle>
          <a:p>
            <a:r>
              <a:rPr lang="hr-HR"/>
              <a:t>Kliknite ikonu da biste dodali SmartArt grafiku</a:t>
            </a:r>
            <a:endParaRPr lang="en-IE" dirty="0"/>
          </a:p>
        </p:txBody>
      </p:sp>
      <p:sp>
        <p:nvSpPr>
          <p:cNvPr id="3" name="SmartArt Placeholder 8">
            <a:extLst>
              <a:ext uri="{FF2B5EF4-FFF2-40B4-BE49-F238E27FC236}">
                <a16:creationId xmlns:a16="http://schemas.microsoft.com/office/drawing/2014/main" id="{0F8967A0-6216-EB11-6F28-AFC5B34EF357}"/>
              </a:ext>
            </a:extLst>
          </p:cNvPr>
          <p:cNvSpPr>
            <a:spLocks noGrp="1"/>
          </p:cNvSpPr>
          <p:nvPr>
            <p:ph type="dgm" sz="quarter" idx="15"/>
          </p:nvPr>
        </p:nvSpPr>
        <p:spPr>
          <a:xfrm>
            <a:off x="5624186" y="2211531"/>
            <a:ext cx="4184832" cy="3636053"/>
          </a:xfrm>
        </p:spPr>
        <p:txBody>
          <a:bodyPr anchor="ctr" anchorCtr="0"/>
          <a:lstStyle>
            <a:lvl1pPr marL="0" indent="0" algn="ctr">
              <a:buNone/>
              <a:defRPr>
                <a:solidFill>
                  <a:schemeClr val="bg2"/>
                </a:solidFill>
              </a:defRPr>
            </a:lvl1pPr>
          </a:lstStyle>
          <a:p>
            <a:r>
              <a:rPr lang="hr-HR"/>
              <a:t>Kliknite ikonu da biste dodali SmartArt grafiku</a:t>
            </a:r>
            <a:endParaRPr lang="en-IE" dirty="0"/>
          </a:p>
        </p:txBody>
      </p:sp>
      <p:cxnSp>
        <p:nvCxnSpPr>
          <p:cNvPr id="11" name="Straight Connector 10">
            <a:extLst>
              <a:ext uri="{FF2B5EF4-FFF2-40B4-BE49-F238E27FC236}">
                <a16:creationId xmlns:a16="http://schemas.microsoft.com/office/drawing/2014/main" id="{7F2C21F0-5226-7F1C-2C62-6D98A5565B43}"/>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1F12914-F82D-9830-4870-3BE81B1FFC9F}"/>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7" name="Picture 6" descr="A green and black background&#10;&#10;Description automatically generated">
            <a:extLst>
              <a:ext uri="{FF2B5EF4-FFF2-40B4-BE49-F238E27FC236}">
                <a16:creationId xmlns:a16="http://schemas.microsoft.com/office/drawing/2014/main" id="{E5F4EBC4-D352-B506-A097-CCA214DA918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DCE9B382-B96A-896D-172B-91F2377ED800}"/>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8" name="Online Image Placeholder 9">
            <a:extLst>
              <a:ext uri="{FF2B5EF4-FFF2-40B4-BE49-F238E27FC236}">
                <a16:creationId xmlns:a16="http://schemas.microsoft.com/office/drawing/2014/main" id="{9F247778-8A91-DEDB-D2F4-734A881A0AB7}"/>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607827233"/>
      </p:ext>
    </p:extLst>
  </p:cSld>
  <p:clrMapOvr>
    <a:masterClrMapping/>
  </p:clrMapOvr>
  <p:transition spd="slow">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 White">
    <p:spTree>
      <p:nvGrpSpPr>
        <p:cNvPr id="1" name=""/>
        <p:cNvGrpSpPr/>
        <p:nvPr/>
      </p:nvGrpSpPr>
      <p:grpSpPr>
        <a:xfrm>
          <a:off x="0" y="0"/>
          <a:ext cx="0" cy="0"/>
          <a:chOff x="0" y="0"/>
          <a:chExt cx="0" cy="0"/>
        </a:xfrm>
      </p:grpSpPr>
      <p:pic>
        <p:nvPicPr>
          <p:cNvPr id="5" name="Picture 4" descr="Blue text on a black background&#10;&#10;Description automatically generated">
            <a:extLst>
              <a:ext uri="{FF2B5EF4-FFF2-40B4-BE49-F238E27FC236}">
                <a16:creationId xmlns:a16="http://schemas.microsoft.com/office/drawing/2014/main" id="{F458318B-256B-18F4-6DD4-CE9D4A568A9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262DA441-54AD-8C9B-15CB-65E453987CCD}"/>
              </a:ext>
            </a:extLst>
          </p:cNvPr>
          <p:cNvSpPr>
            <a:spLocks noGrp="1"/>
          </p:cNvSpPr>
          <p:nvPr>
            <p:ph type="title"/>
          </p:nvPr>
        </p:nvSpPr>
        <p:spPr/>
        <p:txBody>
          <a:bodyPr/>
          <a:lstStyle>
            <a:lvl1pPr>
              <a:defRPr>
                <a:solidFill>
                  <a:schemeClr val="accent1"/>
                </a:solidFill>
              </a:defRPr>
            </a:lvl1pPr>
          </a:lstStyle>
          <a:p>
            <a:r>
              <a:rPr lang="hr-HR"/>
              <a:t>Kliknite da biste uredili stil naslova matrice</a:t>
            </a:r>
            <a:endParaRPr lang="en-IE" dirty="0"/>
          </a:p>
        </p:txBody>
      </p:sp>
      <p:sp>
        <p:nvSpPr>
          <p:cNvPr id="10" name="Content Placeholder 2">
            <a:extLst>
              <a:ext uri="{FF2B5EF4-FFF2-40B4-BE49-F238E27FC236}">
                <a16:creationId xmlns:a16="http://schemas.microsoft.com/office/drawing/2014/main" id="{E4426A39-20D5-79F5-309C-519C590318DF}"/>
              </a:ext>
            </a:extLst>
          </p:cNvPr>
          <p:cNvSpPr>
            <a:spLocks noGrp="1"/>
          </p:cNvSpPr>
          <p:nvPr>
            <p:ph idx="1"/>
          </p:nvPr>
        </p:nvSpPr>
        <p:spPr>
          <a:xfrm>
            <a:off x="363984" y="1825625"/>
            <a:ext cx="10989816" cy="4214228"/>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cxnSp>
        <p:nvCxnSpPr>
          <p:cNvPr id="8" name="Straight Connector 7">
            <a:extLst>
              <a:ext uri="{FF2B5EF4-FFF2-40B4-BE49-F238E27FC236}">
                <a16:creationId xmlns:a16="http://schemas.microsoft.com/office/drawing/2014/main" id="{F0833A7C-FA81-B125-6117-792BA6C58F32}"/>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7C4083C0-61DC-0D2C-91B6-6FB9F4CD92C5}"/>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91DA9BA1-9CB2-E4CA-85AD-21A6508621F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AB1DE08B-A01A-D845-B56F-5AA6EDBF6220}"/>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57651782-3761-D09E-0B2D-0FF015EF9F2C}"/>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341042008"/>
      </p:ext>
    </p:extLst>
  </p:cSld>
  <p:clrMapOvr>
    <a:masterClrMapping/>
  </p:clrMapOvr>
  <p:transition spd="slow">
    <p:push di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text and Picture">
    <p:spTree>
      <p:nvGrpSpPr>
        <p:cNvPr id="1" name=""/>
        <p:cNvGrpSpPr/>
        <p:nvPr/>
      </p:nvGrpSpPr>
      <p:grpSpPr>
        <a:xfrm>
          <a:off x="0" y="0"/>
          <a:ext cx="0" cy="0"/>
          <a:chOff x="0" y="0"/>
          <a:chExt cx="0" cy="0"/>
        </a:xfrm>
      </p:grpSpPr>
      <p:pic>
        <p:nvPicPr>
          <p:cNvPr id="6" name="Picture 5" descr="Blue text on a black background&#10;&#10;Description automatically generated">
            <a:extLst>
              <a:ext uri="{FF2B5EF4-FFF2-40B4-BE49-F238E27FC236}">
                <a16:creationId xmlns:a16="http://schemas.microsoft.com/office/drawing/2014/main" id="{C5523214-F44E-D7C3-BB48-BB9258F928B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15" name="Title 1">
            <a:extLst>
              <a:ext uri="{FF2B5EF4-FFF2-40B4-BE49-F238E27FC236}">
                <a16:creationId xmlns:a16="http://schemas.microsoft.com/office/drawing/2014/main" id="{6E71FF47-061E-5BE8-2C7A-6096557C1A72}"/>
              </a:ext>
            </a:extLst>
          </p:cNvPr>
          <p:cNvSpPr>
            <a:spLocks noGrp="1"/>
          </p:cNvSpPr>
          <p:nvPr>
            <p:ph type="title"/>
          </p:nvPr>
        </p:nvSpPr>
        <p:spPr>
          <a:xfrm>
            <a:off x="363984" y="365125"/>
            <a:ext cx="10989816" cy="1325563"/>
          </a:xfrm>
        </p:spPr>
        <p:txBody>
          <a:bodyPr/>
          <a:lstStyle>
            <a:lvl1pPr>
              <a:defRPr>
                <a:solidFill>
                  <a:schemeClr val="accent1"/>
                </a:solidFill>
              </a:defRPr>
            </a:lvl1pPr>
          </a:lstStyle>
          <a:p>
            <a:r>
              <a:rPr lang="hr-HR"/>
              <a:t>Kliknite da biste uredili stil naslova matrice</a:t>
            </a:r>
            <a:endParaRPr lang="en-IE"/>
          </a:p>
        </p:txBody>
      </p:sp>
      <p:sp>
        <p:nvSpPr>
          <p:cNvPr id="16" name="Content Placeholder 2">
            <a:extLst>
              <a:ext uri="{FF2B5EF4-FFF2-40B4-BE49-F238E27FC236}">
                <a16:creationId xmlns:a16="http://schemas.microsoft.com/office/drawing/2014/main" id="{ECF8FEAF-2B00-977E-7797-4FDEDC77D147}"/>
              </a:ext>
            </a:extLst>
          </p:cNvPr>
          <p:cNvSpPr>
            <a:spLocks noGrp="1"/>
          </p:cNvSpPr>
          <p:nvPr>
            <p:ph sz="half" idx="1"/>
          </p:nvPr>
        </p:nvSpPr>
        <p:spPr>
          <a:xfrm>
            <a:off x="363984" y="1825625"/>
            <a:ext cx="7397266" cy="4214228"/>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sp>
        <p:nvSpPr>
          <p:cNvPr id="4" name="Picture Placeholder 3">
            <a:extLst>
              <a:ext uri="{FF2B5EF4-FFF2-40B4-BE49-F238E27FC236}">
                <a16:creationId xmlns:a16="http://schemas.microsoft.com/office/drawing/2014/main" id="{096AB8FD-35BB-8325-6FEA-986186243657}"/>
              </a:ext>
            </a:extLst>
          </p:cNvPr>
          <p:cNvSpPr>
            <a:spLocks noGrp="1"/>
          </p:cNvSpPr>
          <p:nvPr>
            <p:ph type="pic" sz="quarter" idx="13"/>
          </p:nvPr>
        </p:nvSpPr>
        <p:spPr>
          <a:xfrm>
            <a:off x="8620125" y="2636514"/>
            <a:ext cx="2530475" cy="2530475"/>
          </a:xfrm>
          <a:prstGeom prst="ellipse">
            <a:avLst/>
          </a:prstGeom>
          <a:solidFill>
            <a:schemeClr val="bg2"/>
          </a:solidFill>
          <a:ln>
            <a:noFill/>
          </a:ln>
        </p:spPr>
        <p:txBody>
          <a:bodyPr anchor="ctr"/>
          <a:lstStyle>
            <a:lvl1pPr algn="ctr">
              <a:defRPr/>
            </a:lvl1pPr>
          </a:lstStyle>
          <a:p>
            <a:r>
              <a:rPr lang="hr-HR"/>
              <a:t>Kliknite ikonu da biste dodali  sliku</a:t>
            </a:r>
            <a:endParaRPr lang="en-IE" dirty="0"/>
          </a:p>
        </p:txBody>
      </p:sp>
      <p:cxnSp>
        <p:nvCxnSpPr>
          <p:cNvPr id="9" name="Straight Connector 8">
            <a:extLst>
              <a:ext uri="{FF2B5EF4-FFF2-40B4-BE49-F238E27FC236}">
                <a16:creationId xmlns:a16="http://schemas.microsoft.com/office/drawing/2014/main" id="{9B9AAC49-7F35-2B0C-F566-F3EB7312E812}"/>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a:extLst>
              <a:ext uri="{FF2B5EF4-FFF2-40B4-BE49-F238E27FC236}">
                <a16:creationId xmlns:a16="http://schemas.microsoft.com/office/drawing/2014/main" id="{45415414-BE71-F716-BCC7-17CF6A1B20A4}"/>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A41AAB34-12FB-4E97-E006-B824981EF794}"/>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2BEC211C-43F6-90AF-1C68-80D12DD476A3}"/>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623FF798-2889-C919-F445-52E80BC404A0}"/>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531480758"/>
      </p:ext>
    </p:extLst>
  </p:cSld>
  <p:clrMapOvr>
    <a:masterClrMapping/>
  </p:clrMapOvr>
  <p:transition spd="slow">
    <p:push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8_Blank">
    <p:spTree>
      <p:nvGrpSpPr>
        <p:cNvPr id="1" name=""/>
        <p:cNvGrpSpPr/>
        <p:nvPr/>
      </p:nvGrpSpPr>
      <p:grpSpPr>
        <a:xfrm>
          <a:off x="0" y="0"/>
          <a:ext cx="0" cy="0"/>
          <a:chOff x="0" y="0"/>
          <a:chExt cx="0" cy="0"/>
        </a:xfrm>
      </p:grpSpPr>
      <p:pic>
        <p:nvPicPr>
          <p:cNvPr id="4" name="Picture 3" descr="Blue text on a black background&#10;&#10;Description automatically generated">
            <a:extLst>
              <a:ext uri="{FF2B5EF4-FFF2-40B4-BE49-F238E27FC236}">
                <a16:creationId xmlns:a16="http://schemas.microsoft.com/office/drawing/2014/main" id="{D7971D20-C86A-7803-2AE7-2F94A9CF93D5}"/>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cxnSp>
        <p:nvCxnSpPr>
          <p:cNvPr id="6" name="Straight Connector 5">
            <a:extLst>
              <a:ext uri="{FF2B5EF4-FFF2-40B4-BE49-F238E27FC236}">
                <a16:creationId xmlns:a16="http://schemas.microsoft.com/office/drawing/2014/main" id="{B20369B2-33B5-7C4A-1FEC-D16B4AA2FD86}"/>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7" name="Slide Number Placeholder 5">
            <a:extLst>
              <a:ext uri="{FF2B5EF4-FFF2-40B4-BE49-F238E27FC236}">
                <a16:creationId xmlns:a16="http://schemas.microsoft.com/office/drawing/2014/main" id="{5580C0FA-1DED-684F-28ED-157236D0DCB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5" name="Picture 4" descr="A green and black background&#10;&#10;Description automatically generated">
            <a:extLst>
              <a:ext uri="{FF2B5EF4-FFF2-40B4-BE49-F238E27FC236}">
                <a16:creationId xmlns:a16="http://schemas.microsoft.com/office/drawing/2014/main" id="{DB5D81DF-513D-BE73-4A49-233BFB1C9646}"/>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2" name="TextBox 1">
            <a:extLst>
              <a:ext uri="{FF2B5EF4-FFF2-40B4-BE49-F238E27FC236}">
                <a16:creationId xmlns:a16="http://schemas.microsoft.com/office/drawing/2014/main" id="{75B8025B-4FED-6675-C195-E6E0ED3F4F3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3" name="Online Image Placeholder 9">
            <a:extLst>
              <a:ext uri="{FF2B5EF4-FFF2-40B4-BE49-F238E27FC236}">
                <a16:creationId xmlns:a16="http://schemas.microsoft.com/office/drawing/2014/main" id="{11294231-504C-0F2A-1FCE-3C3EC0A1F992}"/>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332527325"/>
      </p:ext>
    </p:extLst>
  </p:cSld>
  <p:clrMapOvr>
    <a:masterClrMapping/>
  </p:clrMapOvr>
  <p:transition spd="slow">
    <p:push dir="u"/>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Title and Content">
    <p:bg>
      <p:bgRef idx="1001">
        <a:schemeClr val="bg2"/>
      </p:bgRef>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253523F-4C75-923A-9CD3-85B73EDB85D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hr-HR"/>
              <a:t>Kliknite da biste uredili stil naslova matrice</a:t>
            </a:r>
            <a:endParaRPr lang="en-IE" dirty="0"/>
          </a:p>
        </p:txBody>
      </p:sp>
      <p:sp>
        <p:nvSpPr>
          <p:cNvPr id="11" name="Content Placeholder 2">
            <a:extLst>
              <a:ext uri="{FF2B5EF4-FFF2-40B4-BE49-F238E27FC236}">
                <a16:creationId xmlns:a16="http://schemas.microsoft.com/office/drawing/2014/main" id="{E7784476-1886-F6FF-03A3-C5EB84A13BC5}"/>
              </a:ext>
            </a:extLst>
          </p:cNvPr>
          <p:cNvSpPr>
            <a:spLocks noGrp="1"/>
          </p:cNvSpPr>
          <p:nvPr>
            <p:ph sz="half" idx="1"/>
          </p:nvPr>
        </p:nvSpPr>
        <p:spPr>
          <a:xfrm>
            <a:off x="363984" y="1825625"/>
            <a:ext cx="5181600" cy="4351338"/>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a:p>
        </p:txBody>
      </p:sp>
      <p:sp>
        <p:nvSpPr>
          <p:cNvPr id="12" name="Content Placeholder 3">
            <a:extLst>
              <a:ext uri="{FF2B5EF4-FFF2-40B4-BE49-F238E27FC236}">
                <a16:creationId xmlns:a16="http://schemas.microsoft.com/office/drawing/2014/main" id="{3A0B5E15-BCA1-5E34-CF22-8550F388D886}"/>
              </a:ext>
            </a:extLst>
          </p:cNvPr>
          <p:cNvSpPr>
            <a:spLocks noGrp="1"/>
          </p:cNvSpPr>
          <p:nvPr>
            <p:ph sz="half" idx="2"/>
          </p:nvPr>
        </p:nvSpPr>
        <p:spPr>
          <a:xfrm>
            <a:off x="6172200" y="1825625"/>
            <a:ext cx="5181600" cy="4351338"/>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a:p>
        </p:txBody>
      </p:sp>
      <p:pic>
        <p:nvPicPr>
          <p:cNvPr id="9" name="Graphic 7">
            <a:extLst>
              <a:ext uri="{FF2B5EF4-FFF2-40B4-BE49-F238E27FC236}">
                <a16:creationId xmlns:a16="http://schemas.microsoft.com/office/drawing/2014/main" id="{73746B43-9BD3-E01A-8DD1-8DA8C0A2B57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04DC97B1-A187-1D30-8818-CAE3976DDC23}"/>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2" name="Slide Number Placeholder 5">
            <a:extLst>
              <a:ext uri="{FF2B5EF4-FFF2-40B4-BE49-F238E27FC236}">
                <a16:creationId xmlns:a16="http://schemas.microsoft.com/office/drawing/2014/main" id="{194175D8-88F1-9414-8E84-0041C5866A33}"/>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53974A02-7840-CABE-E690-6344E8987A1D}"/>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E9E45DBA-E4A4-1F09-48C4-21A0A6264823}"/>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0936BE43-3B13-9774-BAE3-942E38EB6567}"/>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948041630"/>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Title and Content">
    <p:bg>
      <p:bgRef idx="1001">
        <a:schemeClr val="bg2"/>
      </p:bgRef>
    </p:bg>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151A5C1-C445-7CC0-A761-B437B5814DA2}"/>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hr-HR"/>
              <a:t>Kliknite da biste uredili stil naslova matrice</a:t>
            </a:r>
            <a:endParaRPr lang="en-IE" dirty="0"/>
          </a:p>
        </p:txBody>
      </p:sp>
      <p:sp>
        <p:nvSpPr>
          <p:cNvPr id="13" name="Content Placeholder 2">
            <a:extLst>
              <a:ext uri="{FF2B5EF4-FFF2-40B4-BE49-F238E27FC236}">
                <a16:creationId xmlns:a16="http://schemas.microsoft.com/office/drawing/2014/main" id="{02E67EF2-D871-3F46-99F7-DD48CC631E05}"/>
              </a:ext>
            </a:extLst>
          </p:cNvPr>
          <p:cNvSpPr>
            <a:spLocks noGrp="1"/>
          </p:cNvSpPr>
          <p:nvPr>
            <p:ph idx="1"/>
          </p:nvPr>
        </p:nvSpPr>
        <p:spPr>
          <a:xfrm>
            <a:off x="363984" y="1825625"/>
            <a:ext cx="10989816" cy="4238291"/>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pic>
        <p:nvPicPr>
          <p:cNvPr id="6" name="Graphic 7">
            <a:extLst>
              <a:ext uri="{FF2B5EF4-FFF2-40B4-BE49-F238E27FC236}">
                <a16:creationId xmlns:a16="http://schemas.microsoft.com/office/drawing/2014/main" id="{2CFD05D0-126E-1256-0D30-374D0BF9BF2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8" name="Straight Connector 7">
            <a:extLst>
              <a:ext uri="{FF2B5EF4-FFF2-40B4-BE49-F238E27FC236}">
                <a16:creationId xmlns:a16="http://schemas.microsoft.com/office/drawing/2014/main" id="{4707D994-E005-F657-D8DD-3E1FD607659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a:extLst>
              <a:ext uri="{FF2B5EF4-FFF2-40B4-BE49-F238E27FC236}">
                <a16:creationId xmlns:a16="http://schemas.microsoft.com/office/drawing/2014/main" id="{DA4DBFA9-1C3F-AD66-8C1C-09EB334CB91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E6CE633A-563E-8C3B-05DC-2959F79A35E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BC123724-4FE8-6999-CB1D-A0CD2059F13A}"/>
              </a:ext>
            </a:extLst>
          </p:cNvPr>
          <p:cNvSpPr txBox="1"/>
          <p:nvPr userDrawn="1"/>
        </p:nvSpPr>
        <p:spPr>
          <a:xfrm>
            <a:off x="30448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75ED908E-D764-14B6-D4B7-528A1DEFC0C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597206979"/>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hapt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2555292" y="1421253"/>
            <a:ext cx="7172908" cy="2007748"/>
          </a:xfrm>
        </p:spPr>
        <p:txBody>
          <a:bodyPr anchor="b">
            <a:noAutofit/>
          </a:bodyPr>
          <a:lstStyle>
            <a:lvl1pPr algn="l">
              <a:defRPr sz="5400">
                <a:solidFill>
                  <a:schemeClr val="tx1"/>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2555292" y="3429000"/>
            <a:ext cx="7172908" cy="1941486"/>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chapter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5" name="Picture 4" descr="Blue text on a black background&#10;&#10;Description automatically generated">
            <a:extLst>
              <a:ext uri="{FF2B5EF4-FFF2-40B4-BE49-F238E27FC236}">
                <a16:creationId xmlns:a16="http://schemas.microsoft.com/office/drawing/2014/main" id="{6DCF5D80-BEBA-A2C9-6200-65A4A21DAD1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264608" y="6124736"/>
            <a:ext cx="1636820" cy="365195"/>
          </a:xfrm>
          <a:prstGeom prst="rect">
            <a:avLst/>
          </a:prstGeom>
        </p:spPr>
      </p:pic>
      <p:pic>
        <p:nvPicPr>
          <p:cNvPr id="4" name="Picture 3" descr="A green square with black background&#10;&#10;Description automatically generated">
            <a:extLst>
              <a:ext uri="{FF2B5EF4-FFF2-40B4-BE49-F238E27FC236}">
                <a16:creationId xmlns:a16="http://schemas.microsoft.com/office/drawing/2014/main" id="{14531831-97B7-1474-B7CB-8D1517CA963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6" name="TextBox 5">
            <a:extLst>
              <a:ext uri="{FF2B5EF4-FFF2-40B4-BE49-F238E27FC236}">
                <a16:creationId xmlns:a16="http://schemas.microsoft.com/office/drawing/2014/main" id="{DC65CAC1-66D4-2FB4-8D05-E94B15A37CE2}"/>
              </a:ext>
            </a:extLst>
          </p:cNvPr>
          <p:cNvSpPr txBox="1"/>
          <p:nvPr userDrawn="1"/>
        </p:nvSpPr>
        <p:spPr>
          <a:xfrm>
            <a:off x="10189468" y="655089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A6BA068E-3A4A-4279-7D9C-7E696EAF36C0}"/>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86970496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Title and Content">
    <p:bg>
      <p:bgRef idx="1001">
        <a:schemeClr val="bg2"/>
      </p:bgRef>
    </p:bg>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151A5C1-C445-7CC0-A761-B437B5814DA2}"/>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hr-HR"/>
              <a:t>Kliknite da biste uredili stil naslova matrice</a:t>
            </a:r>
            <a:endParaRPr lang="en-IE" dirty="0"/>
          </a:p>
        </p:txBody>
      </p:sp>
      <p:sp>
        <p:nvSpPr>
          <p:cNvPr id="2" name="Content Placeholder 2">
            <a:extLst>
              <a:ext uri="{FF2B5EF4-FFF2-40B4-BE49-F238E27FC236}">
                <a16:creationId xmlns:a16="http://schemas.microsoft.com/office/drawing/2014/main" id="{F274AB5D-7FFD-736C-1623-EA6AA917D439}"/>
              </a:ext>
            </a:extLst>
          </p:cNvPr>
          <p:cNvSpPr>
            <a:spLocks noGrp="1"/>
          </p:cNvSpPr>
          <p:nvPr>
            <p:ph sz="half" idx="1"/>
          </p:nvPr>
        </p:nvSpPr>
        <p:spPr>
          <a:xfrm>
            <a:off x="363984" y="1825625"/>
            <a:ext cx="7397266" cy="4202196"/>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pic>
        <p:nvPicPr>
          <p:cNvPr id="7" name="Graphic 7">
            <a:extLst>
              <a:ext uri="{FF2B5EF4-FFF2-40B4-BE49-F238E27FC236}">
                <a16:creationId xmlns:a16="http://schemas.microsoft.com/office/drawing/2014/main" id="{AE7B4E5C-4B6C-A372-4D7A-60935B229BA2}"/>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9" name="Straight Connector 8">
            <a:extLst>
              <a:ext uri="{FF2B5EF4-FFF2-40B4-BE49-F238E27FC236}">
                <a16:creationId xmlns:a16="http://schemas.microsoft.com/office/drawing/2014/main" id="{C0FB1FAD-86B2-DDB6-2813-5815C9E8F54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23BFD5C6-5422-8CEB-B911-492B2BC9F94A}"/>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3" name="TextBox 2">
            <a:extLst>
              <a:ext uri="{FF2B5EF4-FFF2-40B4-BE49-F238E27FC236}">
                <a16:creationId xmlns:a16="http://schemas.microsoft.com/office/drawing/2014/main" id="{FAD5EE05-F5DD-6FB9-3611-BB6AD1D565D6}"/>
              </a:ext>
            </a:extLst>
          </p:cNvPr>
          <p:cNvSpPr txBox="1"/>
          <p:nvPr userDrawn="1"/>
        </p:nvSpPr>
        <p:spPr>
          <a:xfrm>
            <a:off x="30448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434618F9-280D-741A-3455-C9B4BB91F886}"/>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91173636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Title only">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5798138-13C6-07C5-F073-9EDCD2E18AF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hr-HR"/>
              <a:t>Kliknite da biste uredili stil naslova matrice</a:t>
            </a:r>
            <a:endParaRPr lang="en-IE" dirty="0"/>
          </a:p>
        </p:txBody>
      </p:sp>
      <p:pic>
        <p:nvPicPr>
          <p:cNvPr id="9" name="Graphic 7">
            <a:extLst>
              <a:ext uri="{FF2B5EF4-FFF2-40B4-BE49-F238E27FC236}">
                <a16:creationId xmlns:a16="http://schemas.microsoft.com/office/drawing/2014/main" id="{5CF20F71-09DA-9F91-ABB1-C56A9EC1C03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1718A3E9-5047-9DB8-8E63-8F5F1DFB0A6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CCF5FDBB-1D27-9C30-1A79-5BC57A5942CF}"/>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F42E6371-23F8-CE09-C497-AE179CC6E81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FAEF9B08-9005-765A-AC08-D53A5D077061}"/>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0DF4D096-751C-2A1E-0DF1-CF1103DC4F8A}"/>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120952447"/>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Title only">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5798138-13C6-07C5-F073-9EDCD2E18AF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hr-HR"/>
              <a:t>Kliknite da biste uredili stil naslova matrice</a:t>
            </a:r>
            <a:endParaRPr lang="en-IE" dirty="0"/>
          </a:p>
        </p:txBody>
      </p:sp>
      <p:sp>
        <p:nvSpPr>
          <p:cNvPr id="8" name="Subtitle 2">
            <a:extLst>
              <a:ext uri="{FF2B5EF4-FFF2-40B4-BE49-F238E27FC236}">
                <a16:creationId xmlns:a16="http://schemas.microsoft.com/office/drawing/2014/main" id="{5F99D197-7E89-ED45-E75B-9CB5512753F0}"/>
              </a:ext>
            </a:extLst>
          </p:cNvPr>
          <p:cNvSpPr>
            <a:spLocks noGrp="1"/>
          </p:cNvSpPr>
          <p:nvPr>
            <p:ph type="subTitle" idx="1"/>
          </p:nvPr>
        </p:nvSpPr>
        <p:spPr>
          <a:xfrm>
            <a:off x="365236" y="1188794"/>
            <a:ext cx="9144000" cy="4365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a:t>Kliknite da biste uredili stil podnaslova matrice</a:t>
            </a:r>
            <a:endParaRPr lang="en-MY" dirty="0"/>
          </a:p>
        </p:txBody>
      </p:sp>
      <p:pic>
        <p:nvPicPr>
          <p:cNvPr id="9" name="Graphic 7">
            <a:extLst>
              <a:ext uri="{FF2B5EF4-FFF2-40B4-BE49-F238E27FC236}">
                <a16:creationId xmlns:a16="http://schemas.microsoft.com/office/drawing/2014/main" id="{2362B973-30A2-9B07-E51E-40B97A58ACC8}"/>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11" name="Straight Connector 10">
            <a:extLst>
              <a:ext uri="{FF2B5EF4-FFF2-40B4-BE49-F238E27FC236}">
                <a16:creationId xmlns:a16="http://schemas.microsoft.com/office/drawing/2014/main" id="{F51E8FD0-0BFE-0531-EB9F-59549FC2B7F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744BBFF-BD10-564D-876C-D032FC8E70D8}"/>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9844D456-BA2D-1FE8-5B97-5A34FBFFBC8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DF481889-13F9-5720-9E32-BFA879693D2C}"/>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A4E9F976-9AAD-EBE4-DCF8-6D195FB009D3}"/>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590847583"/>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Blank">
    <p:bg>
      <p:bgRef idx="1001">
        <a:schemeClr val="bg2"/>
      </p:bgRef>
    </p:bg>
    <p:spTree>
      <p:nvGrpSpPr>
        <p:cNvPr id="1" name=""/>
        <p:cNvGrpSpPr/>
        <p:nvPr/>
      </p:nvGrpSpPr>
      <p:grpSpPr>
        <a:xfrm>
          <a:off x="0" y="0"/>
          <a:ext cx="0" cy="0"/>
          <a:chOff x="0" y="0"/>
          <a:chExt cx="0" cy="0"/>
        </a:xfrm>
      </p:grpSpPr>
      <p:pic>
        <p:nvPicPr>
          <p:cNvPr id="9" name="Graphic 7">
            <a:extLst>
              <a:ext uri="{FF2B5EF4-FFF2-40B4-BE49-F238E27FC236}">
                <a16:creationId xmlns:a16="http://schemas.microsoft.com/office/drawing/2014/main" id="{934AC21F-BC6C-DFBF-81A4-ECA0FD2D3312}"/>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F6CDE949-9A7D-94A6-E373-45F9D0722F5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E527702-6D25-7861-8EB5-404CE4A8594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EDE7C3BB-8530-42B4-3A4C-84210D6863B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E998C11D-4FCC-4F3E-CA8D-F77C82FF77C6}"/>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774BC49B-3309-D042-70EB-E296C2BEFE48}"/>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532616477"/>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1_Thank you">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736138-9208-1582-A1A2-A3214CA75A1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8" name="Title 1">
            <a:extLst>
              <a:ext uri="{FF2B5EF4-FFF2-40B4-BE49-F238E27FC236}">
                <a16:creationId xmlns:a16="http://schemas.microsoft.com/office/drawing/2014/main" id="{4D7E74BA-AFD2-048B-EECC-11EB1BB61E3E}"/>
              </a:ext>
            </a:extLst>
          </p:cNvPr>
          <p:cNvSpPr>
            <a:spLocks noGrp="1"/>
          </p:cNvSpPr>
          <p:nvPr>
            <p:ph type="ctrTitle" hasCustomPrompt="1"/>
          </p:nvPr>
        </p:nvSpPr>
        <p:spPr>
          <a:xfrm>
            <a:off x="798952" y="2856179"/>
            <a:ext cx="5177586" cy="1706732"/>
          </a:xfrm>
        </p:spPr>
        <p:txBody>
          <a:bodyPr anchor="b"/>
          <a:lstStyle>
            <a:lvl1pPr algn="l">
              <a:defRPr sz="6000">
                <a:solidFill>
                  <a:schemeClr val="bg2"/>
                </a:solidFill>
              </a:defRPr>
            </a:lvl1pPr>
          </a:lstStyle>
          <a:p>
            <a:r>
              <a:rPr lang="en-US" dirty="0"/>
              <a:t>Click to edit Questions?</a:t>
            </a:r>
            <a:endParaRPr lang="en-IE" dirty="0"/>
          </a:p>
        </p:txBody>
      </p:sp>
      <p:sp>
        <p:nvSpPr>
          <p:cNvPr id="9" name="Subtitle 2">
            <a:extLst>
              <a:ext uri="{FF2B5EF4-FFF2-40B4-BE49-F238E27FC236}">
                <a16:creationId xmlns:a16="http://schemas.microsoft.com/office/drawing/2014/main" id="{A13311DF-0857-DAB1-8E64-74A54FC43CD4}"/>
              </a:ext>
            </a:extLst>
          </p:cNvPr>
          <p:cNvSpPr>
            <a:spLocks noGrp="1"/>
          </p:cNvSpPr>
          <p:nvPr>
            <p:ph type="subTitle" idx="1" hasCustomPrompt="1"/>
          </p:nvPr>
        </p:nvSpPr>
        <p:spPr>
          <a:xfrm>
            <a:off x="798952"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3" name="Graphic 7">
            <a:extLst>
              <a:ext uri="{FF2B5EF4-FFF2-40B4-BE49-F238E27FC236}">
                <a16:creationId xmlns:a16="http://schemas.microsoft.com/office/drawing/2014/main" id="{A2EF07C2-F081-E407-679A-F1F305ABF75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13940" y="6157781"/>
            <a:ext cx="1639743" cy="365125"/>
          </a:xfrm>
          <a:prstGeom prst="rect">
            <a:avLst/>
          </a:prstGeom>
        </p:spPr>
      </p:pic>
      <p:pic>
        <p:nvPicPr>
          <p:cNvPr id="2" name="Graphic 7">
            <a:extLst>
              <a:ext uri="{FF2B5EF4-FFF2-40B4-BE49-F238E27FC236}">
                <a16:creationId xmlns:a16="http://schemas.microsoft.com/office/drawing/2014/main" id="{EA7DCA96-9B86-7BF3-B11C-28933DAFEE27}"/>
              </a:ext>
            </a:extLst>
          </p:cNvPr>
          <p:cNvPicPr>
            <a:picLocks noChangeAspect="1"/>
          </p:cNvPicPr>
          <p:nvPr userDrawn="1"/>
        </p:nvPicPr>
        <p:blipFill>
          <a:blip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363089" y="345207"/>
            <a:ext cx="1591896" cy="842294"/>
          </a:xfrm>
          <a:prstGeom prst="rect">
            <a:avLst/>
          </a:prstGeom>
        </p:spPr>
      </p:pic>
      <p:sp>
        <p:nvSpPr>
          <p:cNvPr id="5" name="TextBox 4">
            <a:extLst>
              <a:ext uri="{FF2B5EF4-FFF2-40B4-BE49-F238E27FC236}">
                <a16:creationId xmlns:a16="http://schemas.microsoft.com/office/drawing/2014/main" id="{F67464F8-264C-4D9B-1AD7-A55CA5BBA909}"/>
              </a:ext>
            </a:extLst>
          </p:cNvPr>
          <p:cNvSpPr txBox="1"/>
          <p:nvPr userDrawn="1"/>
        </p:nvSpPr>
        <p:spPr>
          <a:xfrm>
            <a:off x="798952" y="4825604"/>
            <a:ext cx="5166804" cy="830997"/>
          </a:xfrm>
          <a:prstGeom prst="rect">
            <a:avLst/>
          </a:prstGeom>
          <a:noFill/>
        </p:spPr>
        <p:txBody>
          <a:bodyPr wrap="square" rtlCol="0">
            <a:spAutoFit/>
          </a:bodyPr>
          <a:lstStyle/>
          <a:p>
            <a:r>
              <a:rPr lang="en-IE" sz="800" b="1" kern="1200" dirty="0">
                <a:solidFill>
                  <a:schemeClr val="bg2">
                    <a:lumMod val="50000"/>
                    <a:lumOff val="50000"/>
                  </a:schemeClr>
                </a:solidFill>
                <a:effectLst/>
                <a:latin typeface="+mn-lt"/>
                <a:ea typeface="+mn-ea"/>
                <a:cs typeface="+mn-cs"/>
              </a:rPr>
              <a:t>Disclaimer</a:t>
            </a:r>
            <a:r>
              <a:rPr lang="en-IE" sz="800" kern="1200" dirty="0">
                <a:solidFill>
                  <a:schemeClr val="bg2">
                    <a:lumMod val="50000"/>
                    <a:lumOff val="50000"/>
                  </a:schemeClr>
                </a:solidFill>
                <a:effectLst/>
                <a:latin typeface="+mn-lt"/>
                <a:ea typeface="+mn-ea"/>
                <a:cs typeface="+mn-cs"/>
              </a:rPr>
              <a:t> </a:t>
            </a:r>
            <a:br>
              <a:rPr lang="en-IE" sz="800" kern="1200" dirty="0">
                <a:solidFill>
                  <a:schemeClr val="bg2">
                    <a:lumMod val="50000"/>
                    <a:lumOff val="50000"/>
                  </a:schemeClr>
                </a:solidFill>
                <a:effectLst/>
                <a:latin typeface="+mn-lt"/>
                <a:ea typeface="+mn-ea"/>
                <a:cs typeface="+mn-cs"/>
              </a:rPr>
            </a:br>
            <a:br>
              <a:rPr lang="en-IE" sz="800" kern="1200" dirty="0">
                <a:solidFill>
                  <a:schemeClr val="bg2">
                    <a:lumMod val="50000"/>
                    <a:lumOff val="50000"/>
                  </a:schemeClr>
                </a:solidFill>
                <a:effectLst/>
                <a:latin typeface="+mn-lt"/>
                <a:ea typeface="+mn-ea"/>
                <a:cs typeface="+mn-cs"/>
              </a:rPr>
            </a:br>
            <a:r>
              <a:rPr lang="en-IE" sz="800" kern="1200" dirty="0">
                <a:solidFill>
                  <a:schemeClr val="bg2">
                    <a:lumMod val="50000"/>
                    <a:lumOff val="50000"/>
                  </a:schemeClr>
                </a:solidFill>
                <a:effectLst/>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6" name="Picture Placeholder 5">
            <a:extLst>
              <a:ext uri="{FF2B5EF4-FFF2-40B4-BE49-F238E27FC236}">
                <a16:creationId xmlns:a16="http://schemas.microsoft.com/office/drawing/2014/main" id="{D88325C3-852B-0CF6-4997-866F7C5E9C2C}"/>
              </a:ext>
            </a:extLst>
          </p:cNvPr>
          <p:cNvSpPr txBox="1">
            <a:spLocks/>
          </p:cNvSpPr>
          <p:nvPr userDrawn="1"/>
        </p:nvSpPr>
        <p:spPr>
          <a:xfrm>
            <a:off x="2408416" y="446123"/>
            <a:ext cx="2261237" cy="678622"/>
          </a:xfrm>
          <a:prstGeom prst="rect">
            <a:avLst/>
          </a:prstGeom>
          <a:noFill/>
        </p:spPr>
        <p:txBody>
          <a:bodyPr anchor="ctr"/>
          <a:lstStyle>
            <a:lvl1pPr marL="0" indent="0" algn="ctr" defTabSz="914400" rtl="0" eaLnBrk="1" latinLnBrk="0" hangingPunct="1">
              <a:lnSpc>
                <a:spcPct val="120000"/>
              </a:lnSpc>
              <a:spcBef>
                <a:spcPts val="1000"/>
              </a:spcBef>
              <a:buClr>
                <a:schemeClr val="accent2"/>
              </a:buClr>
              <a:buSzPct val="124000"/>
              <a:buFont typeface="Arial" panose="020B0604020202020204" pitchFamily="34" charset="0"/>
              <a:buNone/>
              <a:defRPr sz="2000" kern="1200">
                <a:solidFill>
                  <a:schemeClr val="bg1">
                    <a:lumMod val="95000"/>
                  </a:schemeClr>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200" dirty="0" err="1">
                <a:solidFill>
                  <a:schemeClr val="bg2">
                    <a:lumMod val="90000"/>
                  </a:schemeClr>
                </a:solidFill>
              </a:rPr>
              <a:t>Insert</a:t>
            </a:r>
            <a:r>
              <a:rPr lang="it-IT" sz="1200" dirty="0">
                <a:solidFill>
                  <a:schemeClr val="bg2">
                    <a:lumMod val="90000"/>
                  </a:schemeClr>
                </a:solidFill>
              </a:rPr>
              <a:t> logo </a:t>
            </a:r>
            <a:r>
              <a:rPr lang="it-IT" sz="1200" dirty="0" err="1">
                <a:solidFill>
                  <a:schemeClr val="bg2">
                    <a:lumMod val="90000"/>
                  </a:schemeClr>
                </a:solidFill>
              </a:rPr>
              <a:t>here</a:t>
            </a:r>
            <a:endParaRPr lang="en-IE" sz="1200" dirty="0">
              <a:solidFill>
                <a:schemeClr val="bg2">
                  <a:lumMod val="90000"/>
                </a:schemeClr>
              </a:solidFill>
            </a:endParaRPr>
          </a:p>
        </p:txBody>
      </p:sp>
      <p:sp>
        <p:nvSpPr>
          <p:cNvPr id="7" name="TextBox 6">
            <a:extLst>
              <a:ext uri="{FF2B5EF4-FFF2-40B4-BE49-F238E27FC236}">
                <a16:creationId xmlns:a16="http://schemas.microsoft.com/office/drawing/2014/main" id="{4EC20DAC-406B-E085-8CD7-24F565B1913F}"/>
              </a:ext>
            </a:extLst>
          </p:cNvPr>
          <p:cNvSpPr txBox="1"/>
          <p:nvPr userDrawn="1"/>
        </p:nvSpPr>
        <p:spPr>
          <a:xfrm>
            <a:off x="798952" y="5642282"/>
            <a:ext cx="5166804" cy="338554"/>
          </a:xfrm>
          <a:prstGeom prst="rect">
            <a:avLst/>
          </a:prstGeom>
          <a:noFill/>
        </p:spPr>
        <p:txBody>
          <a:bodyPr wrap="square" rtlCol="0">
            <a:spAutoFit/>
          </a:bodyPr>
          <a:lstStyle/>
          <a:p>
            <a:r>
              <a:rPr lang="en-IE" sz="800" b="1" dirty="0">
                <a:solidFill>
                  <a:schemeClr val="bg2">
                    <a:lumMod val="90000"/>
                  </a:schemeClr>
                </a:solidFill>
              </a:rPr>
              <a:t>Copyright © 2024 Digital4Sustainability. The resources contained herein are publicly available under the Creative Commons license 4.0 B.Y.</a:t>
            </a:r>
            <a:endParaRPr lang="en-IE" sz="800" dirty="0">
              <a:solidFill>
                <a:schemeClr val="bg2">
                  <a:lumMod val="90000"/>
                </a:schemeClr>
              </a:solidFill>
            </a:endParaRPr>
          </a:p>
        </p:txBody>
      </p:sp>
      <p:sp>
        <p:nvSpPr>
          <p:cNvPr id="10" name="TextBox 9">
            <a:extLst>
              <a:ext uri="{FF2B5EF4-FFF2-40B4-BE49-F238E27FC236}">
                <a16:creationId xmlns:a16="http://schemas.microsoft.com/office/drawing/2014/main" id="{BE1FD5FE-8968-1233-1813-310E7C1664EB}"/>
              </a:ext>
            </a:extLst>
          </p:cNvPr>
          <p:cNvSpPr txBox="1"/>
          <p:nvPr userDrawn="1"/>
        </p:nvSpPr>
        <p:spPr>
          <a:xfrm>
            <a:off x="243523" y="6527800"/>
            <a:ext cx="1955800" cy="262416"/>
          </a:xfrm>
          <a:prstGeom prst="rect">
            <a:avLst/>
          </a:prstGeom>
          <a:noFill/>
        </p:spPr>
        <p:txBody>
          <a:bodyPr wrap="square" rtlCol="0">
            <a:spAutoFit/>
          </a:bodyPr>
          <a:lstStyle/>
          <a:p>
            <a:pPr algn="l"/>
            <a:r>
              <a:rPr lang="en-IE" sz="1050" dirty="0">
                <a:solidFill>
                  <a:schemeClr val="bg2">
                    <a:lumMod val="50000"/>
                  </a:schemeClr>
                </a:solidFill>
              </a:rPr>
              <a:t>Licensed under CC BY 4.0</a:t>
            </a:r>
          </a:p>
        </p:txBody>
      </p:sp>
    </p:spTree>
    <p:extLst>
      <p:ext uri="{BB962C8B-B14F-4D97-AF65-F5344CB8AC3E}">
        <p14:creationId xmlns:p14="http://schemas.microsoft.com/office/powerpoint/2010/main" val="127120573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2_Thank you">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C4700F8-2D19-C5D6-766C-DA9344D2513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6717970" y="2856179"/>
            <a:ext cx="5177586" cy="1706732"/>
          </a:xfrm>
        </p:spPr>
        <p:txBody>
          <a:bodyPr anchor="b"/>
          <a:lstStyle>
            <a:lvl1pPr algn="l">
              <a:defRPr sz="6000">
                <a:solidFill>
                  <a:schemeClr val="bg2"/>
                </a:solidFill>
              </a:defRPr>
            </a:lvl1pPr>
          </a:lstStyle>
          <a:p>
            <a:r>
              <a:rPr lang="en-US" dirty="0"/>
              <a:t>Click to edit Thank you</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6717970"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5" name="Graphic 7">
            <a:extLst>
              <a:ext uri="{FF2B5EF4-FFF2-40B4-BE49-F238E27FC236}">
                <a16:creationId xmlns:a16="http://schemas.microsoft.com/office/drawing/2014/main" id="{29009E1D-E3E2-7321-F6B4-74400639E9D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4" name="Graphic 3">
            <a:extLst>
              <a:ext uri="{FF2B5EF4-FFF2-40B4-BE49-F238E27FC236}">
                <a16:creationId xmlns:a16="http://schemas.microsoft.com/office/drawing/2014/main" id="{4E0C4FC0-5265-2215-3322-3E9813C82B27}"/>
              </a:ext>
            </a:extLst>
          </p:cNvPr>
          <p:cNvPicPr>
            <a:picLocks noChangeAspect="1"/>
          </p:cNvPicPr>
          <p:nvPr userDrawn="1"/>
        </p:nvPicPr>
        <p:blipFill>
          <a:blip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6" name="TextBox 5">
            <a:extLst>
              <a:ext uri="{FF2B5EF4-FFF2-40B4-BE49-F238E27FC236}">
                <a16:creationId xmlns:a16="http://schemas.microsoft.com/office/drawing/2014/main" id="{B057A611-FD38-C39B-5A33-DD535494BE25}"/>
              </a:ext>
            </a:extLst>
          </p:cNvPr>
          <p:cNvSpPr txBox="1"/>
          <p:nvPr userDrawn="1"/>
        </p:nvSpPr>
        <p:spPr>
          <a:xfrm>
            <a:off x="6717970" y="4868533"/>
            <a:ext cx="5166804" cy="830997"/>
          </a:xfrm>
          <a:prstGeom prst="rect">
            <a:avLst/>
          </a:prstGeom>
          <a:noFill/>
        </p:spPr>
        <p:txBody>
          <a:bodyPr wrap="square" rtlCol="0">
            <a:spAutoFit/>
          </a:bodyPr>
          <a:lstStyle/>
          <a:p>
            <a:r>
              <a:rPr lang="en-IE" sz="800" b="1" kern="1200" dirty="0">
                <a:solidFill>
                  <a:schemeClr val="bg1"/>
                </a:solidFill>
                <a:effectLst/>
                <a:latin typeface="+mn-lt"/>
                <a:ea typeface="+mn-ea"/>
                <a:cs typeface="+mn-cs"/>
              </a:rPr>
              <a:t>Disclaimer</a:t>
            </a:r>
            <a:r>
              <a:rPr lang="en-IE" sz="800" kern="1200" dirty="0">
                <a:solidFill>
                  <a:schemeClr val="bg1"/>
                </a:solidFill>
                <a:effectLst/>
                <a:latin typeface="+mn-lt"/>
                <a:ea typeface="+mn-ea"/>
                <a:cs typeface="+mn-cs"/>
              </a:rPr>
              <a:t> </a:t>
            </a:r>
            <a:br>
              <a:rPr lang="en-IE" sz="800" kern="1200" dirty="0">
                <a:solidFill>
                  <a:schemeClr val="bg1"/>
                </a:solidFill>
                <a:effectLst/>
                <a:latin typeface="+mn-lt"/>
                <a:ea typeface="+mn-ea"/>
                <a:cs typeface="+mn-cs"/>
              </a:rPr>
            </a:br>
            <a:br>
              <a:rPr lang="en-IE" sz="800" kern="1200" dirty="0">
                <a:solidFill>
                  <a:schemeClr val="bg1"/>
                </a:solidFill>
                <a:effectLst/>
                <a:latin typeface="+mn-lt"/>
                <a:ea typeface="+mn-ea"/>
                <a:cs typeface="+mn-cs"/>
              </a:rPr>
            </a:br>
            <a:r>
              <a:rPr lang="en-IE" sz="800" kern="1200" dirty="0">
                <a:solidFill>
                  <a:schemeClr val="bg1"/>
                </a:solidFill>
                <a:effectLst/>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7" name="TextBox 6">
            <a:extLst>
              <a:ext uri="{FF2B5EF4-FFF2-40B4-BE49-F238E27FC236}">
                <a16:creationId xmlns:a16="http://schemas.microsoft.com/office/drawing/2014/main" id="{A105D4A3-EB52-08D8-269C-A3FD31517FA4}"/>
              </a:ext>
            </a:extLst>
          </p:cNvPr>
          <p:cNvSpPr txBox="1"/>
          <p:nvPr userDrawn="1"/>
        </p:nvSpPr>
        <p:spPr>
          <a:xfrm>
            <a:off x="6717970" y="5692444"/>
            <a:ext cx="5166804" cy="338554"/>
          </a:xfrm>
          <a:prstGeom prst="rect">
            <a:avLst/>
          </a:prstGeom>
          <a:noFill/>
        </p:spPr>
        <p:txBody>
          <a:bodyPr wrap="square" rtlCol="0">
            <a:spAutoFit/>
          </a:bodyPr>
          <a:lstStyle/>
          <a:p>
            <a:r>
              <a:rPr lang="en-IE" sz="800" b="1" dirty="0">
                <a:solidFill>
                  <a:schemeClr val="bg2">
                    <a:lumMod val="90000"/>
                  </a:schemeClr>
                </a:solidFill>
              </a:rPr>
              <a:t>Copyright © 2024 Digital4Sustainability. The resources contained herein are publicly available under the Creative Commons license 4.0 B.Y.</a:t>
            </a:r>
            <a:endParaRPr lang="en-IE" sz="800" dirty="0">
              <a:solidFill>
                <a:schemeClr val="bg2">
                  <a:lumMod val="90000"/>
                </a:schemeClr>
              </a:solidFill>
            </a:endParaRPr>
          </a:p>
        </p:txBody>
      </p:sp>
      <p:sp>
        <p:nvSpPr>
          <p:cNvPr id="10" name="TextBox 9">
            <a:extLst>
              <a:ext uri="{FF2B5EF4-FFF2-40B4-BE49-F238E27FC236}">
                <a16:creationId xmlns:a16="http://schemas.microsoft.com/office/drawing/2014/main" id="{6F16C88D-A1E9-9134-3644-BD06311695AA}"/>
              </a:ext>
            </a:extLst>
          </p:cNvPr>
          <p:cNvSpPr txBox="1"/>
          <p:nvPr userDrawn="1"/>
        </p:nvSpPr>
        <p:spPr>
          <a:xfrm>
            <a:off x="10228045" y="6542642"/>
            <a:ext cx="1955800" cy="262416"/>
          </a:xfrm>
          <a:prstGeom prst="rect">
            <a:avLst/>
          </a:prstGeom>
          <a:noFill/>
        </p:spPr>
        <p:txBody>
          <a:bodyPr wrap="square" rtlCol="0">
            <a:spAutoFit/>
          </a:bodyPr>
          <a:lstStyle/>
          <a:p>
            <a:pPr algn="l"/>
            <a:r>
              <a:rPr lang="en-IE" sz="1050" dirty="0">
                <a:solidFill>
                  <a:schemeClr val="bg2">
                    <a:lumMod val="50000"/>
                  </a:schemeClr>
                </a:solidFill>
              </a:rPr>
              <a:t>Licensed under CC BY 4.0</a:t>
            </a:r>
          </a:p>
        </p:txBody>
      </p:sp>
      <p:sp>
        <p:nvSpPr>
          <p:cNvPr id="9" name="Online Image Placeholder 9">
            <a:extLst>
              <a:ext uri="{FF2B5EF4-FFF2-40B4-BE49-F238E27FC236}">
                <a16:creationId xmlns:a16="http://schemas.microsoft.com/office/drawing/2014/main" id="{8B5B67C9-8384-9F22-1177-82551D2D7025}"/>
              </a:ext>
            </a:extLst>
          </p:cNvPr>
          <p:cNvSpPr>
            <a:spLocks noGrp="1"/>
          </p:cNvSpPr>
          <p:nvPr>
            <p:ph type="clipArt" sz="quarter" idx="10"/>
          </p:nvPr>
        </p:nvSpPr>
        <p:spPr>
          <a:xfrm>
            <a:off x="6717970" y="1350617"/>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28616781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5-2_Thank you">
    <p:bg>
      <p:bgRef idx="1001">
        <a:schemeClr val="bg2"/>
      </p:bgRef>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6096000" y="2252232"/>
            <a:ext cx="5761038" cy="1018018"/>
          </a:xfrm>
        </p:spPr>
        <p:txBody>
          <a:bodyPr>
            <a:noAutofit/>
          </a:bodyPr>
          <a:lstStyle>
            <a:lvl1pPr marL="0" indent="0" algn="l">
              <a:buNone/>
              <a:defRPr sz="2800" b="0">
                <a:solidFill>
                  <a:schemeClr val="accent4"/>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5" name="Graphic 7">
            <a:extLst>
              <a:ext uri="{FF2B5EF4-FFF2-40B4-BE49-F238E27FC236}">
                <a16:creationId xmlns:a16="http://schemas.microsoft.com/office/drawing/2014/main" id="{29009E1D-E3E2-7321-F6B4-74400639E9D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9" name="Picture 8">
            <a:extLst>
              <a:ext uri="{FF2B5EF4-FFF2-40B4-BE49-F238E27FC236}">
                <a16:creationId xmlns:a16="http://schemas.microsoft.com/office/drawing/2014/main" id="{6B622A71-6B43-36D7-FB61-760F8B09F604}"/>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5340350" cy="6858000"/>
          </a:xfrm>
          <a:prstGeom prst="rect">
            <a:avLst/>
          </a:prstGeom>
        </p:spPr>
      </p:pic>
      <p:sp>
        <p:nvSpPr>
          <p:cNvPr id="11" name="Picture Placeholder 10">
            <a:extLst>
              <a:ext uri="{FF2B5EF4-FFF2-40B4-BE49-F238E27FC236}">
                <a16:creationId xmlns:a16="http://schemas.microsoft.com/office/drawing/2014/main" id="{589E3AA3-2E0D-F38C-7207-690882672EEF}"/>
              </a:ext>
            </a:extLst>
          </p:cNvPr>
          <p:cNvSpPr>
            <a:spLocks noGrp="1"/>
          </p:cNvSpPr>
          <p:nvPr>
            <p:ph type="pic" sz="quarter" idx="10"/>
          </p:nvPr>
        </p:nvSpPr>
        <p:spPr>
          <a:xfrm>
            <a:off x="889000" y="1803400"/>
            <a:ext cx="4241800" cy="4241800"/>
          </a:xfrm>
          <a:prstGeom prst="ellipse">
            <a:avLst/>
          </a:prstGeom>
          <a:ln w="177800">
            <a:solidFill>
              <a:srgbClr val="2BD779"/>
            </a:solidFill>
          </a:ln>
        </p:spPr>
        <p:style>
          <a:lnRef idx="2">
            <a:schemeClr val="accent1"/>
          </a:lnRef>
          <a:fillRef idx="1">
            <a:schemeClr val="lt1"/>
          </a:fillRef>
          <a:effectRef idx="0">
            <a:schemeClr val="accent1"/>
          </a:effectRef>
          <a:fontRef idx="minor">
            <a:schemeClr val="dk1"/>
          </a:fontRef>
        </p:style>
        <p:txBody>
          <a:bodyPr/>
          <a:lstStyle>
            <a:lvl1pPr algn="ctr">
              <a:defRPr/>
            </a:lvl1pPr>
          </a:lstStyle>
          <a:p>
            <a:r>
              <a:rPr lang="hr-HR"/>
              <a:t>Kliknite ikonu da biste dodali  sliku</a:t>
            </a:r>
            <a:endParaRPr lang="en-IE"/>
          </a:p>
        </p:txBody>
      </p:sp>
      <p:sp>
        <p:nvSpPr>
          <p:cNvPr id="13" name="Text Placeholder 12">
            <a:extLst>
              <a:ext uri="{FF2B5EF4-FFF2-40B4-BE49-F238E27FC236}">
                <a16:creationId xmlns:a16="http://schemas.microsoft.com/office/drawing/2014/main" id="{9E67A7CA-A0E7-F183-2CCD-40534D934F5F}"/>
              </a:ext>
            </a:extLst>
          </p:cNvPr>
          <p:cNvSpPr>
            <a:spLocks noGrp="1"/>
          </p:cNvSpPr>
          <p:nvPr>
            <p:ph type="body" sz="quarter" idx="11" hasCustomPrompt="1"/>
          </p:nvPr>
        </p:nvSpPr>
        <p:spPr>
          <a:xfrm>
            <a:off x="6096000" y="3308350"/>
            <a:ext cx="5761038" cy="990600"/>
          </a:xfrm>
        </p:spPr>
        <p:txBody>
          <a:bodyPr/>
          <a:lstStyle>
            <a:lvl1pPr marL="0" indent="0">
              <a:buNone/>
              <a:defRPr>
                <a:latin typeface="Titillium Web SemiBold" panose="00000700000000000000" pitchFamily="2" charset="0"/>
              </a:defRPr>
            </a:lvl1pPr>
            <a:lvl2pPr marL="457200" indent="0">
              <a:buNone/>
              <a:defRPr/>
            </a:lvl2pPr>
          </a:lstStyle>
          <a:p>
            <a:pPr lvl="0"/>
            <a:r>
              <a:rPr lang="en-US" dirty="0"/>
              <a:t>Click to edit Master text styles subheading</a:t>
            </a:r>
          </a:p>
        </p:txBody>
      </p:sp>
      <p:sp>
        <p:nvSpPr>
          <p:cNvPr id="14" name="Text Placeholder 12">
            <a:extLst>
              <a:ext uri="{FF2B5EF4-FFF2-40B4-BE49-F238E27FC236}">
                <a16:creationId xmlns:a16="http://schemas.microsoft.com/office/drawing/2014/main" id="{438F9D88-F51E-BD08-31C3-04DC2C9C28C4}"/>
              </a:ext>
            </a:extLst>
          </p:cNvPr>
          <p:cNvSpPr>
            <a:spLocks noGrp="1"/>
          </p:cNvSpPr>
          <p:nvPr>
            <p:ph type="body" sz="quarter" idx="12" hasCustomPrompt="1"/>
          </p:nvPr>
        </p:nvSpPr>
        <p:spPr>
          <a:xfrm>
            <a:off x="6096000" y="4278610"/>
            <a:ext cx="5761038" cy="1099840"/>
          </a:xfrm>
        </p:spPr>
        <p:txBody>
          <a:bodyPr>
            <a:normAutofit/>
          </a:bodyPr>
          <a:lstStyle>
            <a:lvl1pPr marL="0" indent="0">
              <a:buNone/>
              <a:defRPr sz="1600"/>
            </a:lvl1pPr>
            <a:lvl2pPr marL="457200" indent="0">
              <a:buNone/>
              <a:defRPr/>
            </a:lvl2pPr>
          </a:lstStyle>
          <a:p>
            <a:pPr lvl="0"/>
            <a:r>
              <a:rPr lang="en-US" dirty="0"/>
              <a:t>Click to edit Master text styles subheading</a:t>
            </a:r>
          </a:p>
        </p:txBody>
      </p:sp>
      <p:sp>
        <p:nvSpPr>
          <p:cNvPr id="16" name="Text Placeholder 15">
            <a:extLst>
              <a:ext uri="{FF2B5EF4-FFF2-40B4-BE49-F238E27FC236}">
                <a16:creationId xmlns:a16="http://schemas.microsoft.com/office/drawing/2014/main" id="{EE5E959D-A34B-38FF-61DA-20A8668B78AE}"/>
              </a:ext>
            </a:extLst>
          </p:cNvPr>
          <p:cNvSpPr>
            <a:spLocks noGrp="1"/>
          </p:cNvSpPr>
          <p:nvPr>
            <p:ph type="body" sz="quarter" idx="13" hasCustomPrompt="1"/>
          </p:nvPr>
        </p:nvSpPr>
        <p:spPr>
          <a:xfrm>
            <a:off x="6096000" y="5426902"/>
            <a:ext cx="2032000" cy="642238"/>
          </a:xfrm>
          <a:gradFill flip="none" rotWithShape="1">
            <a:gsLst>
              <a:gs pos="0">
                <a:schemeClr val="accent1"/>
              </a:gs>
              <a:gs pos="100000">
                <a:schemeClr val="accent2"/>
              </a:gs>
            </a:gsLst>
            <a:lin ang="0" scaled="0"/>
            <a:tileRect/>
          </a:gradFill>
        </p:spPr>
        <p:txBody>
          <a:bodyPr anchor="ctr">
            <a:normAutofit/>
          </a:bodyPr>
          <a:lstStyle>
            <a:lvl1pPr marL="0" indent="0" algn="ctr">
              <a:buNone/>
              <a:defRPr sz="1600">
                <a:latin typeface="Poppins SemiBold" panose="00000700000000000000" pitchFamily="2" charset="0"/>
                <a:cs typeface="Poppins SemiBold" panose="00000700000000000000" pitchFamily="2" charset="0"/>
              </a:defRPr>
            </a:lvl1pPr>
          </a:lstStyle>
          <a:p>
            <a:pPr lvl="0"/>
            <a:r>
              <a:rPr lang="en-US" dirty="0"/>
              <a:t>Register now</a:t>
            </a:r>
            <a:endParaRPr lang="en-IE" dirty="0"/>
          </a:p>
        </p:txBody>
      </p:sp>
      <p:sp>
        <p:nvSpPr>
          <p:cNvPr id="17" name="Text Placeholder 15">
            <a:extLst>
              <a:ext uri="{FF2B5EF4-FFF2-40B4-BE49-F238E27FC236}">
                <a16:creationId xmlns:a16="http://schemas.microsoft.com/office/drawing/2014/main" id="{639066FE-D48F-4E03-276F-5E7A5D551C55}"/>
              </a:ext>
            </a:extLst>
          </p:cNvPr>
          <p:cNvSpPr>
            <a:spLocks noGrp="1"/>
          </p:cNvSpPr>
          <p:nvPr>
            <p:ph type="body" sz="quarter" idx="14" hasCustomPrompt="1"/>
          </p:nvPr>
        </p:nvSpPr>
        <p:spPr>
          <a:xfrm>
            <a:off x="6096000" y="1700808"/>
            <a:ext cx="2628900" cy="534392"/>
          </a:xfrm>
          <a:prstGeom prst="roundRect">
            <a:avLst>
              <a:gd name="adj" fmla="val 50000"/>
            </a:avLst>
          </a:prstGeom>
          <a:noFill/>
          <a:ln w="28575">
            <a:gradFill>
              <a:gsLst>
                <a:gs pos="0">
                  <a:schemeClr val="accent1"/>
                </a:gs>
                <a:gs pos="100000">
                  <a:schemeClr val="accent2"/>
                </a:gs>
              </a:gsLst>
              <a:lin ang="5400000" scaled="1"/>
            </a:gradFill>
          </a:ln>
        </p:spPr>
        <p:txBody>
          <a:bodyPr anchor="ctr">
            <a:normAutofit/>
          </a:bodyPr>
          <a:lstStyle>
            <a:lvl1pPr marL="0" indent="0" algn="ctr">
              <a:buNone/>
              <a:defRPr sz="1600">
                <a:latin typeface="Titillium Web SemiBold" panose="00000700000000000000" pitchFamily="2" charset="0"/>
                <a:cs typeface="Poppins SemiBold" panose="00000700000000000000" pitchFamily="2" charset="0"/>
              </a:defRPr>
            </a:lvl1pPr>
          </a:lstStyle>
          <a:p>
            <a:pPr lvl="0"/>
            <a:r>
              <a:rPr lang="en-US" dirty="0"/>
              <a:t>Lorem ipsum dolor</a:t>
            </a:r>
            <a:endParaRPr lang="en-IE" dirty="0"/>
          </a:p>
        </p:txBody>
      </p:sp>
      <p:sp>
        <p:nvSpPr>
          <p:cNvPr id="2" name="TextBox 1">
            <a:extLst>
              <a:ext uri="{FF2B5EF4-FFF2-40B4-BE49-F238E27FC236}">
                <a16:creationId xmlns:a16="http://schemas.microsoft.com/office/drawing/2014/main" id="{0E2B19CC-BB42-5D47-85EF-EBD5E2328458}"/>
              </a:ext>
            </a:extLst>
          </p:cNvPr>
          <p:cNvSpPr txBox="1"/>
          <p:nvPr userDrawn="1"/>
        </p:nvSpPr>
        <p:spPr>
          <a:xfrm>
            <a:off x="10217034" y="6552404"/>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EE6E950A-D36C-C93E-9830-886B50C6D370}"/>
              </a:ext>
            </a:extLst>
          </p:cNvPr>
          <p:cNvSpPr>
            <a:spLocks noGrp="1"/>
          </p:cNvSpPr>
          <p:nvPr>
            <p:ph type="clipArt" sz="quarter" idx="15"/>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990911820"/>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00AC4D"/>
                </a:solidFill>
                <a:latin typeface="Arial MT"/>
                <a:cs typeface="Arial MT"/>
              </a:defRPr>
            </a:lvl1pPr>
          </a:lstStyle>
          <a:p>
            <a:endParaRPr/>
          </a:p>
        </p:txBody>
      </p:sp>
      <p:sp>
        <p:nvSpPr>
          <p:cNvPr id="3" name="Holder 3"/>
          <p:cNvSpPr>
            <a:spLocks noGrp="1"/>
          </p:cNvSpPr>
          <p:nvPr>
            <p:ph type="ftr" sz="quarter" idx="5"/>
          </p:nvPr>
        </p:nvSpPr>
        <p:spPr/>
        <p:txBody>
          <a:bodyPr lIns="0" tIns="0" rIns="0" bIns="0"/>
          <a:lstStyle>
            <a:lvl1pPr>
              <a:defRPr sz="1050" b="0" i="0">
                <a:solidFill>
                  <a:srgbClr val="B0B6C9"/>
                </a:solidFill>
                <a:latin typeface="Arial MT"/>
                <a:cs typeface="Arial MT"/>
              </a:defRPr>
            </a:lvl1pPr>
          </a:lstStyle>
          <a:p>
            <a:pPr marL="12700">
              <a:lnSpc>
                <a:spcPct val="100000"/>
              </a:lnSpc>
            </a:pPr>
            <a:r>
              <a:rPr spc="-10" dirty="0"/>
              <a:t>Licensed</a:t>
            </a:r>
            <a:r>
              <a:rPr spc="-15" dirty="0"/>
              <a:t> </a:t>
            </a:r>
            <a:r>
              <a:rPr dirty="0"/>
              <a:t>under</a:t>
            </a:r>
            <a:r>
              <a:rPr spc="-10" dirty="0"/>
              <a:t> </a:t>
            </a:r>
            <a:r>
              <a:rPr dirty="0"/>
              <a:t>CC</a:t>
            </a:r>
            <a:r>
              <a:rPr spc="-10" dirty="0"/>
              <a:t> </a:t>
            </a:r>
            <a:r>
              <a:rPr dirty="0"/>
              <a:t>BY</a:t>
            </a:r>
            <a:r>
              <a:rPr spc="-10" dirty="0"/>
              <a:t> </a:t>
            </a:r>
            <a:r>
              <a:rPr spc="-25" dirty="0"/>
              <a:t>4.0</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4/8/2026</a:t>
            </a:fld>
            <a:endParaRPr lang="en-US"/>
          </a:p>
        </p:txBody>
      </p:sp>
      <p:sp>
        <p:nvSpPr>
          <p:cNvPr id="5" name="Holder 5"/>
          <p:cNvSpPr>
            <a:spLocks noGrp="1"/>
          </p:cNvSpPr>
          <p:nvPr>
            <p:ph type="sldNum" sz="quarter" idx="7"/>
          </p:nvPr>
        </p:nvSpPr>
        <p:spPr/>
        <p:txBody>
          <a:bodyPr lIns="0" tIns="0" rIns="0" bIns="0"/>
          <a:lstStyle>
            <a:lvl1pPr>
              <a:defRPr sz="1200" b="0" i="0">
                <a:solidFill>
                  <a:srgbClr val="353D50"/>
                </a:solidFill>
                <a:latin typeface="Arial MT"/>
                <a:cs typeface="Arial MT"/>
              </a:defRPr>
            </a:lvl1pPr>
          </a:lstStyle>
          <a:p>
            <a:pPr marL="12700">
              <a:lnSpc>
                <a:spcPts val="1425"/>
              </a:lnSpc>
            </a:pPr>
            <a:r>
              <a:rPr dirty="0"/>
              <a:t>Page</a:t>
            </a:r>
            <a:r>
              <a:rPr spc="-10" dirty="0"/>
              <a:t> </a:t>
            </a:r>
            <a:fld id="{81D60167-4931-47E6-BA6A-407CBD079E47}" type="slidenum">
              <a:rPr spc="-50" dirty="0"/>
              <a:t>‹#›</a:t>
            </a:fld>
            <a:endParaRPr spc="-50" dirty="0"/>
          </a:p>
        </p:txBody>
      </p:sp>
    </p:spTree>
    <p:extLst>
      <p:ext uri="{BB962C8B-B14F-4D97-AF65-F5344CB8AC3E}">
        <p14:creationId xmlns:p14="http://schemas.microsoft.com/office/powerpoint/2010/main" val="4527579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6BABA07-0E3C-DE87-C959-30E0DD45629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1999" cy="6857999"/>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2196483" y="4594564"/>
            <a:ext cx="5334778" cy="1125749"/>
          </a:xfrm>
        </p:spPr>
        <p:txBody>
          <a:bodyPr anchor="t">
            <a:normAutofit/>
          </a:bodyPr>
          <a:lstStyle>
            <a:lvl1pPr algn="l">
              <a:defRPr sz="3600">
                <a:solidFill>
                  <a:schemeClr val="bg2"/>
                </a:solidFill>
              </a:defRPr>
            </a:lvl1pPr>
          </a:lstStyle>
          <a:p>
            <a:r>
              <a:rPr lang="en-GB" dirty="0"/>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444853" y="345161"/>
            <a:ext cx="1592949" cy="842387"/>
          </a:xfrm>
          <a:prstGeom prst="rect">
            <a:avLst/>
          </a:prstGeom>
        </p:spPr>
      </p:pic>
      <p:pic>
        <p:nvPicPr>
          <p:cNvPr id="5" name="Picture 4">
            <a:extLst>
              <a:ext uri="{FF2B5EF4-FFF2-40B4-BE49-F238E27FC236}">
                <a16:creationId xmlns:a16="http://schemas.microsoft.com/office/drawing/2014/main" id="{FC2931B8-B3B0-49C6-4C09-77932F4C934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2270415" y="4078434"/>
            <a:ext cx="2035255" cy="366345"/>
          </a:xfrm>
          <a:prstGeom prst="rect">
            <a:avLst/>
          </a:prstGeom>
        </p:spPr>
      </p:pic>
      <p:sp>
        <p:nvSpPr>
          <p:cNvPr id="7" name="TextBox 6">
            <a:extLst>
              <a:ext uri="{FF2B5EF4-FFF2-40B4-BE49-F238E27FC236}">
                <a16:creationId xmlns:a16="http://schemas.microsoft.com/office/drawing/2014/main" id="{6839F97C-EBB7-D91F-5A6B-69365BF26FAB}"/>
              </a:ext>
            </a:extLst>
          </p:cNvPr>
          <p:cNvSpPr txBox="1"/>
          <p:nvPr userDrawn="1"/>
        </p:nvSpPr>
        <p:spPr>
          <a:xfrm>
            <a:off x="10206874" y="6519781"/>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8" name="Online Image Placeholder 10">
            <a:extLst>
              <a:ext uri="{FF2B5EF4-FFF2-40B4-BE49-F238E27FC236}">
                <a16:creationId xmlns:a16="http://schemas.microsoft.com/office/drawing/2014/main" id="{E56F1EE7-534D-6A78-CC26-41E86376D7CC}"/>
              </a:ext>
            </a:extLst>
          </p:cNvPr>
          <p:cNvSpPr>
            <a:spLocks noGrp="1"/>
          </p:cNvSpPr>
          <p:nvPr>
            <p:ph type="clipArt" sz="quarter" idx="10"/>
          </p:nvPr>
        </p:nvSpPr>
        <p:spPr>
          <a:xfrm>
            <a:off x="2582719" y="345161"/>
            <a:ext cx="2035175" cy="842962"/>
          </a:xfrm>
        </p:spPr>
        <p:txBody>
          <a:bodyPr/>
          <a:lstStyle/>
          <a:p>
            <a:endParaRPr lang="en-IE"/>
          </a:p>
        </p:txBody>
      </p:sp>
    </p:spTree>
    <p:extLst>
      <p:ext uri="{BB962C8B-B14F-4D97-AF65-F5344CB8AC3E}">
        <p14:creationId xmlns:p14="http://schemas.microsoft.com/office/powerpoint/2010/main" val="1486064715"/>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Title Slide with partners">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Title 1">
            <a:extLst>
              <a:ext uri="{FF2B5EF4-FFF2-40B4-BE49-F238E27FC236}">
                <a16:creationId xmlns:a16="http://schemas.microsoft.com/office/drawing/2014/main" id="{C7B851E4-1544-6672-3465-0EF080286734}"/>
              </a:ext>
            </a:extLst>
          </p:cNvPr>
          <p:cNvSpPr>
            <a:spLocks noGrp="1"/>
          </p:cNvSpPr>
          <p:nvPr>
            <p:ph type="ctrTitle"/>
          </p:nvPr>
        </p:nvSpPr>
        <p:spPr>
          <a:xfrm>
            <a:off x="6408688" y="2775382"/>
            <a:ext cx="5113415" cy="1125749"/>
          </a:xfrm>
        </p:spPr>
        <p:txBody>
          <a:bodyPr anchor="t">
            <a:normAutofit/>
          </a:bodyPr>
          <a:lstStyle>
            <a:lvl1pPr algn="l">
              <a:defRPr sz="3600">
                <a:solidFill>
                  <a:schemeClr val="accent1"/>
                </a:solidFill>
              </a:defRPr>
            </a:lvl1pPr>
          </a:lstStyle>
          <a:p>
            <a:r>
              <a:rPr lang="en-GB" dirty="0"/>
              <a:t>Click to edit Master title style</a:t>
            </a:r>
            <a:endParaRPr lang="en-IE" dirty="0"/>
          </a:p>
        </p:txBody>
      </p:sp>
      <p:sp>
        <p:nvSpPr>
          <p:cNvPr id="10" name="Text Placeholder 4">
            <a:extLst>
              <a:ext uri="{FF2B5EF4-FFF2-40B4-BE49-F238E27FC236}">
                <a16:creationId xmlns:a16="http://schemas.microsoft.com/office/drawing/2014/main" id="{1061B687-CF25-0D53-2ABC-CCA2DDA44D4E}"/>
              </a:ext>
            </a:extLst>
          </p:cNvPr>
          <p:cNvSpPr>
            <a:spLocks noGrp="1"/>
          </p:cNvSpPr>
          <p:nvPr>
            <p:ph type="body" sz="quarter" idx="10" hasCustomPrompt="1"/>
          </p:nvPr>
        </p:nvSpPr>
        <p:spPr>
          <a:xfrm>
            <a:off x="6416703" y="4051300"/>
            <a:ext cx="5143500" cy="1701800"/>
          </a:xfrm>
        </p:spPr>
        <p:txBody>
          <a:bodyPr>
            <a:normAutofit/>
          </a:bodyPr>
          <a:lstStyle>
            <a:lvl1pPr marL="0" indent="0">
              <a:buNone/>
              <a:defRPr sz="1800"/>
            </a:lvl1pPr>
          </a:lstStyle>
          <a:p>
            <a:pPr lvl="0"/>
            <a:r>
              <a:rPr lang="en-US" dirty="0"/>
              <a:t>Click to edit paragraph text styles</a:t>
            </a:r>
            <a:endParaRPr lang="en-IE" dirty="0"/>
          </a:p>
        </p:txBody>
      </p:sp>
      <p:pic>
        <p:nvPicPr>
          <p:cNvPr id="11" name="Picture 10" descr="Blue text on a black background&#10;&#10;Description automatically generated">
            <a:extLst>
              <a:ext uri="{FF2B5EF4-FFF2-40B4-BE49-F238E27FC236}">
                <a16:creationId xmlns:a16="http://schemas.microsoft.com/office/drawing/2014/main" id="{E235D325-7791-5D69-4268-CB4146ADCB0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6507284" y="5980752"/>
            <a:ext cx="1636820" cy="36519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6541058" y="867093"/>
            <a:ext cx="2173339" cy="1567521"/>
          </a:xfrm>
          <a:prstGeom prst="rect">
            <a:avLst/>
          </a:prstGeom>
        </p:spPr>
      </p:pic>
      <p:sp>
        <p:nvSpPr>
          <p:cNvPr id="3" name="TextBox 2">
            <a:extLst>
              <a:ext uri="{FF2B5EF4-FFF2-40B4-BE49-F238E27FC236}">
                <a16:creationId xmlns:a16="http://schemas.microsoft.com/office/drawing/2014/main" id="{B4F478B8-38F4-7EF2-3A2E-7954D659E22F}"/>
              </a:ext>
            </a:extLst>
          </p:cNvPr>
          <p:cNvSpPr txBox="1"/>
          <p:nvPr userDrawn="1"/>
        </p:nvSpPr>
        <p:spPr>
          <a:xfrm>
            <a:off x="10172452" y="653946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10">
            <a:extLst>
              <a:ext uri="{FF2B5EF4-FFF2-40B4-BE49-F238E27FC236}">
                <a16:creationId xmlns:a16="http://schemas.microsoft.com/office/drawing/2014/main" id="{9D0D6B62-2436-C054-DCDD-BA72B74F2DF8}"/>
              </a:ext>
            </a:extLst>
          </p:cNvPr>
          <p:cNvSpPr>
            <a:spLocks noGrp="1"/>
          </p:cNvSpPr>
          <p:nvPr>
            <p:ph type="clipArt" sz="quarter" idx="11"/>
          </p:nvPr>
        </p:nvSpPr>
        <p:spPr>
          <a:xfrm>
            <a:off x="9435925" y="1229372"/>
            <a:ext cx="2035175" cy="842962"/>
          </a:xfrm>
        </p:spPr>
        <p:txBody>
          <a:bodyPr/>
          <a:lstStyle/>
          <a:p>
            <a:endParaRPr lang="en-IE"/>
          </a:p>
        </p:txBody>
      </p:sp>
    </p:spTree>
    <p:extLst>
      <p:ext uri="{BB962C8B-B14F-4D97-AF65-F5344CB8AC3E}">
        <p14:creationId xmlns:p14="http://schemas.microsoft.com/office/powerpoint/2010/main" val="2963158994"/>
      </p:ext>
    </p:extLst>
  </p:cSld>
  <p:clrMapOvr>
    <a:overrideClrMapping bg1="lt1" tx1="dk1" bg2="lt2" tx2="dk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411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hapt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2641085" y="1810619"/>
            <a:ext cx="6909830" cy="1618381"/>
          </a:xfrm>
        </p:spPr>
        <p:txBody>
          <a:bodyPr anchor="b">
            <a:noAutofit/>
          </a:bodyPr>
          <a:lstStyle>
            <a:lvl1pPr algn="l">
              <a:defRPr sz="5400">
                <a:solidFill>
                  <a:schemeClr val="accent2"/>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2641085" y="346177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4" name="Picture 3" descr="A green square with black background&#10;&#10;Description automatically generated">
            <a:extLst>
              <a:ext uri="{FF2B5EF4-FFF2-40B4-BE49-F238E27FC236}">
                <a16:creationId xmlns:a16="http://schemas.microsoft.com/office/drawing/2014/main" id="{A85C8BC4-E401-1F24-6708-9F17D0D5413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5" name="TextBox 4">
            <a:extLst>
              <a:ext uri="{FF2B5EF4-FFF2-40B4-BE49-F238E27FC236}">
                <a16:creationId xmlns:a16="http://schemas.microsoft.com/office/drawing/2014/main" id="{1CF69C73-A46F-57E1-BEC5-A8E24F0B6BF3}"/>
              </a:ext>
            </a:extLst>
          </p:cNvPr>
          <p:cNvSpPr txBox="1"/>
          <p:nvPr userDrawn="1"/>
        </p:nvSpPr>
        <p:spPr>
          <a:xfrm>
            <a:off x="10179308" y="655089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pic>
        <p:nvPicPr>
          <p:cNvPr id="7" name="Picture 6" descr="Blue text on a black background&#10;&#10;Description automatically generated">
            <a:extLst>
              <a:ext uri="{FF2B5EF4-FFF2-40B4-BE49-F238E27FC236}">
                <a16:creationId xmlns:a16="http://schemas.microsoft.com/office/drawing/2014/main" id="{D5CF0F31-4558-EEF3-078A-6093BD5CAB7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64608" y="6124736"/>
            <a:ext cx="1636820" cy="365195"/>
          </a:xfrm>
          <a:prstGeom prst="rect">
            <a:avLst/>
          </a:prstGeom>
        </p:spPr>
      </p:pic>
      <p:sp>
        <p:nvSpPr>
          <p:cNvPr id="6" name="Online Image Placeholder 9">
            <a:extLst>
              <a:ext uri="{FF2B5EF4-FFF2-40B4-BE49-F238E27FC236}">
                <a16:creationId xmlns:a16="http://schemas.microsoft.com/office/drawing/2014/main" id="{89DD3706-EF26-B557-B4ED-62D99642F48D}"/>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427744876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Slide with partners">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6408688" y="2775382"/>
            <a:ext cx="5113415" cy="1125749"/>
          </a:xfrm>
        </p:spPr>
        <p:txBody>
          <a:bodyPr anchor="t">
            <a:normAutofit/>
          </a:bodyPr>
          <a:lstStyle>
            <a:lvl1pPr algn="l">
              <a:defRPr sz="3600">
                <a:solidFill>
                  <a:schemeClr val="accent1"/>
                </a:solidFill>
              </a:defRPr>
            </a:lvl1pPr>
          </a:lstStyle>
          <a:p>
            <a:r>
              <a:rPr lang="en-GB" dirty="0"/>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6505401" y="5978094"/>
            <a:ext cx="1639743" cy="365125"/>
          </a:xfrm>
          <a:prstGeom prst="rect">
            <a:avLst/>
          </a:prstGeom>
        </p:spPr>
      </p:pic>
      <p:sp>
        <p:nvSpPr>
          <p:cNvPr id="5" name="Text Placeholder 4">
            <a:extLst>
              <a:ext uri="{FF2B5EF4-FFF2-40B4-BE49-F238E27FC236}">
                <a16:creationId xmlns:a16="http://schemas.microsoft.com/office/drawing/2014/main" id="{14DEE53D-6AEE-59B2-7744-15A46B7844F2}"/>
              </a:ext>
            </a:extLst>
          </p:cNvPr>
          <p:cNvSpPr>
            <a:spLocks noGrp="1"/>
          </p:cNvSpPr>
          <p:nvPr>
            <p:ph type="body" sz="quarter" idx="10" hasCustomPrompt="1"/>
          </p:nvPr>
        </p:nvSpPr>
        <p:spPr>
          <a:xfrm>
            <a:off x="6416703" y="4051300"/>
            <a:ext cx="5143500" cy="1701800"/>
          </a:xfrm>
        </p:spPr>
        <p:txBody>
          <a:bodyPr>
            <a:normAutofit/>
          </a:bodyPr>
          <a:lstStyle>
            <a:lvl1pPr marL="0" indent="0">
              <a:buNone/>
              <a:defRPr sz="1800"/>
            </a:lvl1pPr>
          </a:lstStyle>
          <a:p>
            <a:pPr lvl="0"/>
            <a:r>
              <a:rPr lang="en-US" dirty="0"/>
              <a:t>Click to edit paragraph text styles</a:t>
            </a:r>
            <a:endParaRPr lang="en-IE" dirty="0"/>
          </a:p>
        </p:txBody>
      </p:sp>
      <p:pic>
        <p:nvPicPr>
          <p:cNvPr id="8" name="Graphic 11">
            <a:extLst>
              <a:ext uri="{FF2B5EF4-FFF2-40B4-BE49-F238E27FC236}">
                <a16:creationId xmlns:a16="http://schemas.microsoft.com/office/drawing/2014/main" id="{598848C7-A4F2-725B-4E9F-E9A7C24692DD}"/>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6528430" y="869811"/>
            <a:ext cx="2173334" cy="1562084"/>
          </a:xfrm>
          <a:prstGeom prst="rect">
            <a:avLst/>
          </a:prstGeom>
        </p:spPr>
      </p:pic>
      <p:sp>
        <p:nvSpPr>
          <p:cNvPr id="6" name="TextBox 5">
            <a:extLst>
              <a:ext uri="{FF2B5EF4-FFF2-40B4-BE49-F238E27FC236}">
                <a16:creationId xmlns:a16="http://schemas.microsoft.com/office/drawing/2014/main" id="{B5AC9D12-A1B4-503D-1CE4-8BEBADC5CBB6}"/>
              </a:ext>
            </a:extLst>
          </p:cNvPr>
          <p:cNvSpPr txBox="1"/>
          <p:nvPr userDrawn="1"/>
        </p:nvSpPr>
        <p:spPr>
          <a:xfrm>
            <a:off x="10172452" y="6414097"/>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9" name="Online Image Placeholder 10">
            <a:extLst>
              <a:ext uri="{FF2B5EF4-FFF2-40B4-BE49-F238E27FC236}">
                <a16:creationId xmlns:a16="http://schemas.microsoft.com/office/drawing/2014/main" id="{7F739B0C-C139-5223-0403-CF1A895BE6AC}"/>
              </a:ext>
            </a:extLst>
          </p:cNvPr>
          <p:cNvSpPr>
            <a:spLocks noGrp="1"/>
          </p:cNvSpPr>
          <p:nvPr>
            <p:ph type="clipArt" sz="quarter" idx="11"/>
          </p:nvPr>
        </p:nvSpPr>
        <p:spPr>
          <a:xfrm>
            <a:off x="9435925" y="1229372"/>
            <a:ext cx="2035175" cy="842962"/>
          </a:xfrm>
        </p:spPr>
        <p:txBody>
          <a:bodyPr/>
          <a:lstStyle/>
          <a:p>
            <a:endParaRPr lang="en-IE"/>
          </a:p>
        </p:txBody>
      </p:sp>
    </p:spTree>
    <p:extLst>
      <p:ext uri="{BB962C8B-B14F-4D97-AF65-F5344CB8AC3E}">
        <p14:creationId xmlns:p14="http://schemas.microsoft.com/office/powerpoint/2010/main" val="2601693162"/>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4112"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P1_Title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B0D51C-1185-4CAD-0EB9-8A30521A225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1998" cy="6857999"/>
          </a:xfrm>
          <a:prstGeom prst="rect">
            <a:avLst/>
          </a:prstGeom>
        </p:spPr>
      </p:pic>
      <p:sp>
        <p:nvSpPr>
          <p:cNvPr id="6" name="Picture Placeholder 5">
            <a:extLst>
              <a:ext uri="{FF2B5EF4-FFF2-40B4-BE49-F238E27FC236}">
                <a16:creationId xmlns:a16="http://schemas.microsoft.com/office/drawing/2014/main" id="{BC79B4E3-4D8C-BB9C-71A2-84C194FE73F8}"/>
              </a:ext>
            </a:extLst>
          </p:cNvPr>
          <p:cNvSpPr>
            <a:spLocks noGrp="1"/>
          </p:cNvSpPr>
          <p:nvPr>
            <p:ph type="pic" sz="quarter" idx="10" hasCustomPrompt="1"/>
          </p:nvPr>
        </p:nvSpPr>
        <p:spPr>
          <a:xfrm>
            <a:off x="3814863" y="3005846"/>
            <a:ext cx="4562273" cy="1332690"/>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12" name="Text Placeholder 11">
            <a:extLst>
              <a:ext uri="{FF2B5EF4-FFF2-40B4-BE49-F238E27FC236}">
                <a16:creationId xmlns:a16="http://schemas.microsoft.com/office/drawing/2014/main" id="{4BCD1D29-F429-351D-A730-DA6041B77200}"/>
              </a:ext>
            </a:extLst>
          </p:cNvPr>
          <p:cNvSpPr>
            <a:spLocks noGrp="1"/>
          </p:cNvSpPr>
          <p:nvPr>
            <p:ph type="body" sz="quarter" idx="11" hasCustomPrompt="1"/>
          </p:nvPr>
        </p:nvSpPr>
        <p:spPr>
          <a:xfrm>
            <a:off x="3540125" y="5038725"/>
            <a:ext cx="5118100" cy="963613"/>
          </a:xfrm>
        </p:spPr>
        <p:txBody>
          <a:bodyPr/>
          <a:lstStyle>
            <a:lvl1pPr marL="0" indent="0" algn="ctr">
              <a:buNone/>
              <a:defRPr/>
            </a:lvl1pPr>
            <a:lvl2pPr marL="457200" indent="0" algn="ctr">
              <a:buNone/>
              <a:defRPr/>
            </a:lvl2pPr>
            <a:lvl3pPr algn="ctr">
              <a:defRPr/>
            </a:lvl3pPr>
            <a:lvl4pPr algn="ctr">
              <a:defRPr/>
            </a:lvl4pPr>
            <a:lvl5pPr algn="ctr">
              <a:defRPr/>
            </a:lvl5pPr>
          </a:lstStyle>
          <a:p>
            <a:pPr lvl="0"/>
            <a:r>
              <a:rPr lang="en-US" dirty="0"/>
              <a:t>Click to edit Master text styles paragraph lorem ipsum dolor sit </a:t>
            </a:r>
            <a:r>
              <a:rPr lang="en-US" dirty="0" err="1"/>
              <a:t>amet</a:t>
            </a:r>
            <a:endParaRPr lang="en-US" dirty="0"/>
          </a:p>
        </p:txBody>
      </p:sp>
      <p:sp>
        <p:nvSpPr>
          <p:cNvPr id="2" name="Subtitle 2">
            <a:extLst>
              <a:ext uri="{FF2B5EF4-FFF2-40B4-BE49-F238E27FC236}">
                <a16:creationId xmlns:a16="http://schemas.microsoft.com/office/drawing/2014/main" id="{C7D7AE2E-4F9C-BA3B-0152-00ADEA5CC245}"/>
              </a:ext>
            </a:extLst>
          </p:cNvPr>
          <p:cNvSpPr>
            <a:spLocks noGrp="1"/>
          </p:cNvSpPr>
          <p:nvPr>
            <p:ph type="subTitle" idx="1" hasCustomPrompt="1"/>
          </p:nvPr>
        </p:nvSpPr>
        <p:spPr>
          <a:xfrm>
            <a:off x="3507206" y="2257690"/>
            <a:ext cx="5177586" cy="398062"/>
          </a:xfrm>
        </p:spPr>
        <p:txBody>
          <a:bodyPr>
            <a:noAutofit/>
          </a:bodyPr>
          <a:lstStyle>
            <a:lvl1pPr marL="0" indent="0" algn="ctr">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This course is provided by</a:t>
            </a:r>
            <a:endParaRPr lang="en-IE" dirty="0"/>
          </a:p>
        </p:txBody>
      </p:sp>
      <p:pic>
        <p:nvPicPr>
          <p:cNvPr id="3" name="Picture 2">
            <a:extLst>
              <a:ext uri="{FF2B5EF4-FFF2-40B4-BE49-F238E27FC236}">
                <a16:creationId xmlns:a16="http://schemas.microsoft.com/office/drawing/2014/main" id="{9B9D894E-0ECF-B392-EB3B-81FF2AF98A2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5374071" y="1822750"/>
            <a:ext cx="1443855" cy="259893"/>
          </a:xfrm>
          <a:prstGeom prst="rect">
            <a:avLst/>
          </a:prstGeom>
        </p:spPr>
      </p:pic>
    </p:spTree>
    <p:extLst>
      <p:ext uri="{BB962C8B-B14F-4D97-AF65-F5344CB8AC3E}">
        <p14:creationId xmlns:p14="http://schemas.microsoft.com/office/powerpoint/2010/main" val="3198563759"/>
      </p:ext>
    </p:extLst>
  </p:cSld>
  <p:clrMapOvr>
    <a:overrideClrMapping bg1="lt1" tx1="dk1" bg2="lt2" tx2="dk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hapt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2648508" y="1777849"/>
            <a:ext cx="6909830" cy="1618381"/>
          </a:xfrm>
        </p:spPr>
        <p:txBody>
          <a:bodyPr anchor="b">
            <a:noAutofit/>
          </a:bodyPr>
          <a:lstStyle>
            <a:lvl1pPr algn="l">
              <a:defRPr sz="5400">
                <a:solidFill>
                  <a:schemeClr val="accent4"/>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2648508" y="342900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10" name="Picture 9" descr="Blue text on a black background&#10;&#10;Description automatically generated">
            <a:extLst>
              <a:ext uri="{FF2B5EF4-FFF2-40B4-BE49-F238E27FC236}">
                <a16:creationId xmlns:a16="http://schemas.microsoft.com/office/drawing/2014/main" id="{2A90FEAD-0534-D606-D361-AF18FCADB62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262948" y="6131175"/>
            <a:ext cx="1636820" cy="365195"/>
          </a:xfrm>
          <a:prstGeom prst="rect">
            <a:avLst/>
          </a:prstGeom>
        </p:spPr>
      </p:pic>
      <p:pic>
        <p:nvPicPr>
          <p:cNvPr id="6" name="Picture 5" descr="A green square with black background&#10;&#10;Description automatically generated">
            <a:extLst>
              <a:ext uri="{FF2B5EF4-FFF2-40B4-BE49-F238E27FC236}">
                <a16:creationId xmlns:a16="http://schemas.microsoft.com/office/drawing/2014/main" id="{8346989A-EA7C-CF78-14E9-579DDD81D78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4" name="TextBox 3">
            <a:extLst>
              <a:ext uri="{FF2B5EF4-FFF2-40B4-BE49-F238E27FC236}">
                <a16:creationId xmlns:a16="http://schemas.microsoft.com/office/drawing/2014/main" id="{F971C64C-6BCE-1B21-7742-EC98C150B5C1}"/>
              </a:ext>
            </a:extLst>
          </p:cNvPr>
          <p:cNvSpPr txBox="1"/>
          <p:nvPr userDrawn="1"/>
        </p:nvSpPr>
        <p:spPr>
          <a:xfrm>
            <a:off x="10199628" y="655089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9">
            <a:extLst>
              <a:ext uri="{FF2B5EF4-FFF2-40B4-BE49-F238E27FC236}">
                <a16:creationId xmlns:a16="http://schemas.microsoft.com/office/drawing/2014/main" id="{CF97CDFC-F2CB-9BBF-69B7-C9A031B0B86C}"/>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21417314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peaker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speaker role</a:t>
            </a:r>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4"/>
                </a:solidFill>
                <a:latin typeface="+mj-lt"/>
              </a:rPr>
              <a:t>Meet the speaker</a:t>
            </a:r>
            <a:endParaRPr lang="en-IE" sz="2400" dirty="0">
              <a:solidFill>
                <a:schemeClr val="accent4"/>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tx1"/>
                </a:solidFill>
                <a:latin typeface="+mj-lt"/>
              </a:defRPr>
            </a:lvl1pPr>
          </a:lstStyle>
          <a:p>
            <a:pPr lvl="0"/>
            <a:r>
              <a:rPr lang="en-US" dirty="0"/>
              <a:t>@nickname</a:t>
            </a:r>
            <a:endParaRPr lang="en-IE" dirty="0"/>
          </a:p>
        </p:txBody>
      </p:sp>
      <p:sp>
        <p:nvSpPr>
          <p:cNvPr id="22" name="Text Placeholder 14">
            <a:extLst>
              <a:ext uri="{FF2B5EF4-FFF2-40B4-BE49-F238E27FC236}">
                <a16:creationId xmlns:a16="http://schemas.microsoft.com/office/drawing/2014/main" id="{0EAB9A1D-46D2-9B34-62D6-BC4800386A22}"/>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company name</a:t>
            </a:r>
          </a:p>
        </p:txBody>
      </p:sp>
      <p:sp>
        <p:nvSpPr>
          <p:cNvPr id="23" name="Slide Number Placeholder 5">
            <a:extLst>
              <a:ext uri="{FF2B5EF4-FFF2-40B4-BE49-F238E27FC236}">
                <a16:creationId xmlns:a16="http://schemas.microsoft.com/office/drawing/2014/main" id="{2723772D-A1D0-7615-3DE8-E5562E320EF7}"/>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4" name="Straight Connector 23">
            <a:extLst>
              <a:ext uri="{FF2B5EF4-FFF2-40B4-BE49-F238E27FC236}">
                <a16:creationId xmlns:a16="http://schemas.microsoft.com/office/drawing/2014/main" id="{5A87B1E5-57D8-0FEF-C086-5848548BA8DC}"/>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a:extLst>
              <a:ext uri="{FF2B5EF4-FFF2-40B4-BE49-F238E27FC236}">
                <a16:creationId xmlns:a16="http://schemas.microsoft.com/office/drawing/2014/main" id="{11641AC4-A1DC-413F-F170-79A2E64E6422}"/>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pic>
        <p:nvPicPr>
          <p:cNvPr id="10" name="Picture 9" descr="A green and black background&#10;&#10;Description automatically generated">
            <a:extLst>
              <a:ext uri="{FF2B5EF4-FFF2-40B4-BE49-F238E27FC236}">
                <a16:creationId xmlns:a16="http://schemas.microsoft.com/office/drawing/2014/main" id="{0CEE9F18-1570-168E-89A2-DDF237B13CB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25C77DFF-6752-9641-81CC-D96A434DA23B}"/>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7" name="Online Image Placeholder 9">
            <a:extLst>
              <a:ext uri="{FF2B5EF4-FFF2-40B4-BE49-F238E27FC236}">
                <a16:creationId xmlns:a16="http://schemas.microsoft.com/office/drawing/2014/main" id="{46607AFD-8907-6868-4800-8157B08CA875}"/>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
        <p:nvSpPr>
          <p:cNvPr id="8" name="Picture Placeholder 6">
            <a:extLst>
              <a:ext uri="{FF2B5EF4-FFF2-40B4-BE49-F238E27FC236}">
                <a16:creationId xmlns:a16="http://schemas.microsoft.com/office/drawing/2014/main" id="{8E0ECA61-756E-EE64-5FA4-E0F26C4AD3AB}"/>
              </a:ext>
            </a:extLst>
          </p:cNvPr>
          <p:cNvSpPr>
            <a:spLocks noGrp="1"/>
          </p:cNvSpPr>
          <p:nvPr>
            <p:ph type="pic" sz="quarter" idx="14" hasCustomPrompt="1"/>
          </p:nvPr>
        </p:nvSpPr>
        <p:spPr>
          <a:xfrm>
            <a:off x="1649145" y="1452036"/>
            <a:ext cx="3600000" cy="3600000"/>
          </a:xfrm>
          <a:prstGeom prst="round2DiagRect">
            <a:avLst/>
          </a:prstGeom>
          <a:solidFill>
            <a:schemeClr val="tx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spTree>
    <p:extLst>
      <p:ext uri="{BB962C8B-B14F-4D97-AF65-F5344CB8AC3E}">
        <p14:creationId xmlns:p14="http://schemas.microsoft.com/office/powerpoint/2010/main" val="281711507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Speak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2"/>
                </a:solidFill>
                <a:latin typeface="Montserrat" panose="00000500000000000000" pitchFamily="2" charset="0"/>
              </a:defRPr>
            </a:lvl1pPr>
          </a:lstStyle>
          <a:p>
            <a:pPr lvl="0"/>
            <a:r>
              <a:rPr lang="en-US" dirty="0"/>
              <a:t>Click to edit speaker role,</a:t>
            </a:r>
          </a:p>
        </p:txBody>
      </p:sp>
      <p:sp>
        <p:nvSpPr>
          <p:cNvPr id="10" name="Text Placeholder 9">
            <a:extLst>
              <a:ext uri="{FF2B5EF4-FFF2-40B4-BE49-F238E27FC236}">
                <a16:creationId xmlns:a16="http://schemas.microsoft.com/office/drawing/2014/main" id="{8D9B0014-CEEC-C069-2A16-393E442FD087}"/>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tx2"/>
                </a:solidFill>
                <a:latin typeface="+mj-lt"/>
              </a:defRPr>
            </a:lvl1pPr>
          </a:lstStyle>
          <a:p>
            <a:pPr lvl="0"/>
            <a:r>
              <a:rPr lang="en-US" dirty="0"/>
              <a:t>@nickname</a:t>
            </a:r>
            <a:endParaRPr lang="en-IE" dirty="0"/>
          </a:p>
        </p:txBody>
      </p:sp>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5"/>
                </a:solidFill>
                <a:latin typeface="+mj-lt"/>
              </a:rPr>
              <a:t>Meet the speaker</a:t>
            </a:r>
            <a:endParaRPr lang="en-IE" sz="2400" dirty="0">
              <a:solidFill>
                <a:schemeClr val="accent5"/>
              </a:solidFill>
              <a:latin typeface="+mj-lt"/>
            </a:endParaRPr>
          </a:p>
        </p:txBody>
      </p:sp>
      <p:sp>
        <p:nvSpPr>
          <p:cNvPr id="9" name="Text Placeholder 14">
            <a:extLst>
              <a:ext uri="{FF2B5EF4-FFF2-40B4-BE49-F238E27FC236}">
                <a16:creationId xmlns:a16="http://schemas.microsoft.com/office/drawing/2014/main" id="{C83EA552-9136-1C0A-77D3-315D39C94D4E}"/>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2"/>
                </a:solidFill>
                <a:latin typeface="Montserrat" panose="00000500000000000000" pitchFamily="2" charset="0"/>
              </a:defRPr>
            </a:lvl1pPr>
          </a:lstStyle>
          <a:p>
            <a:pPr lvl="0"/>
            <a:r>
              <a:rPr lang="en-US" dirty="0"/>
              <a:t>Click to edit company name,</a:t>
            </a:r>
          </a:p>
        </p:txBody>
      </p:sp>
      <p:sp>
        <p:nvSpPr>
          <p:cNvPr id="3" name="Rectangle 2">
            <a:extLst>
              <a:ext uri="{FF2B5EF4-FFF2-40B4-BE49-F238E27FC236}">
                <a16:creationId xmlns:a16="http://schemas.microsoft.com/office/drawing/2014/main" id="{613150EF-BE36-0E9E-971F-85694D69D69B}"/>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3" name="Picture 22" descr="Blue text on a black background&#10;&#10;Description automatically generated">
            <a:extLst>
              <a:ext uri="{FF2B5EF4-FFF2-40B4-BE49-F238E27FC236}">
                <a16:creationId xmlns:a16="http://schemas.microsoft.com/office/drawing/2014/main" id="{9B6852CE-814C-039C-4B18-121919D2F4B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4" name="Slide Number Placeholder 5">
            <a:extLst>
              <a:ext uri="{FF2B5EF4-FFF2-40B4-BE49-F238E27FC236}">
                <a16:creationId xmlns:a16="http://schemas.microsoft.com/office/drawing/2014/main" id="{E51B51AE-9253-7F36-5C6B-76480E8F2C65}"/>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5" name="Straight Connector 24">
            <a:extLst>
              <a:ext uri="{FF2B5EF4-FFF2-40B4-BE49-F238E27FC236}">
                <a16:creationId xmlns:a16="http://schemas.microsoft.com/office/drawing/2014/main" id="{FC46EFF5-E730-F7EC-F745-83562A45FD0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a:extLst>
              <a:ext uri="{FF2B5EF4-FFF2-40B4-BE49-F238E27FC236}">
                <a16:creationId xmlns:a16="http://schemas.microsoft.com/office/drawing/2014/main" id="{2DF3D7CA-9A48-1235-17E3-E9B7E23E10F1}"/>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Picture Placeholder 6">
            <a:extLst>
              <a:ext uri="{FF2B5EF4-FFF2-40B4-BE49-F238E27FC236}">
                <a16:creationId xmlns:a16="http://schemas.microsoft.com/office/drawing/2014/main" id="{55E71C5D-59C1-8F93-AE64-3F45FEC67EBF}"/>
              </a:ext>
            </a:extLst>
          </p:cNvPr>
          <p:cNvSpPr>
            <a:spLocks noGrp="1"/>
          </p:cNvSpPr>
          <p:nvPr>
            <p:ph type="pic" sz="quarter" idx="14" hasCustomPrompt="1"/>
          </p:nvPr>
        </p:nvSpPr>
        <p:spPr>
          <a:xfrm>
            <a:off x="1649145" y="1452036"/>
            <a:ext cx="3600000" cy="3600000"/>
          </a:xfrm>
          <a:prstGeom prst="round2DiagRect">
            <a:avLst/>
          </a:prstGeom>
          <a:solidFill>
            <a:schemeClr val="bg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pic>
        <p:nvPicPr>
          <p:cNvPr id="14" name="Picture 13" descr="A green and black background&#10;&#10;Description automatically generated">
            <a:extLst>
              <a:ext uri="{FF2B5EF4-FFF2-40B4-BE49-F238E27FC236}">
                <a16:creationId xmlns:a16="http://schemas.microsoft.com/office/drawing/2014/main" id="{C3F9AD16-24FD-A5B5-A469-3294CA33C12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E3EE519C-8F1D-2F3F-BA80-164979C7C90B}"/>
              </a:ext>
            </a:extLst>
          </p:cNvPr>
          <p:cNvSpPr txBox="1"/>
          <p:nvPr userDrawn="1"/>
        </p:nvSpPr>
        <p:spPr>
          <a:xfrm>
            <a:off x="26384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DFD52B46-A71A-01AE-07C9-15C77EE7101D}"/>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779255293"/>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Speaker slide">
    <p:bg>
      <p:bgPr>
        <a:gradFill flip="none" rotWithShape="1">
          <a:gsLst>
            <a:gs pos="0">
              <a:srgbClr val="19226D"/>
            </a:gs>
            <a:gs pos="100000">
              <a:srgbClr val="283A97"/>
            </a:gs>
          </a:gsLst>
          <a:lin ang="0" scaled="0"/>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speaker role</a:t>
            </a:r>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4"/>
                </a:solidFill>
                <a:latin typeface="+mj-lt"/>
              </a:rPr>
              <a:t>Meet the speaker</a:t>
            </a:r>
            <a:endParaRPr lang="en-IE" sz="2400" dirty="0">
              <a:solidFill>
                <a:schemeClr val="accent4"/>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accent1"/>
                </a:solidFill>
                <a:latin typeface="+mj-lt"/>
              </a:defRPr>
            </a:lvl1pPr>
          </a:lstStyle>
          <a:p>
            <a:pPr lvl="0"/>
            <a:r>
              <a:rPr lang="en-US" dirty="0"/>
              <a:t>@nickname</a:t>
            </a:r>
            <a:endParaRPr lang="en-IE" dirty="0"/>
          </a:p>
        </p:txBody>
      </p:sp>
      <p:sp>
        <p:nvSpPr>
          <p:cNvPr id="22" name="Text Placeholder 14">
            <a:extLst>
              <a:ext uri="{FF2B5EF4-FFF2-40B4-BE49-F238E27FC236}">
                <a16:creationId xmlns:a16="http://schemas.microsoft.com/office/drawing/2014/main" id="{0EAB9A1D-46D2-9B34-62D6-BC4800386A22}"/>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company name</a:t>
            </a:r>
          </a:p>
        </p:txBody>
      </p:sp>
      <p:sp>
        <p:nvSpPr>
          <p:cNvPr id="23" name="Slide Number Placeholder 5">
            <a:extLst>
              <a:ext uri="{FF2B5EF4-FFF2-40B4-BE49-F238E27FC236}">
                <a16:creationId xmlns:a16="http://schemas.microsoft.com/office/drawing/2014/main" id="{2723772D-A1D0-7615-3DE8-E5562E320EF7}"/>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4" name="Straight Connector 23">
            <a:extLst>
              <a:ext uri="{FF2B5EF4-FFF2-40B4-BE49-F238E27FC236}">
                <a16:creationId xmlns:a16="http://schemas.microsoft.com/office/drawing/2014/main" id="{5A87B1E5-57D8-0FEF-C086-5848548BA8DC}"/>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a:extLst>
              <a:ext uri="{FF2B5EF4-FFF2-40B4-BE49-F238E27FC236}">
                <a16:creationId xmlns:a16="http://schemas.microsoft.com/office/drawing/2014/main" id="{11641AC4-A1DC-413F-F170-79A2E64E6422}"/>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Picture Placeholder 6">
            <a:extLst>
              <a:ext uri="{FF2B5EF4-FFF2-40B4-BE49-F238E27FC236}">
                <a16:creationId xmlns:a16="http://schemas.microsoft.com/office/drawing/2014/main" id="{2666BB57-9316-A4AD-A113-B9A2529750ED}"/>
              </a:ext>
            </a:extLst>
          </p:cNvPr>
          <p:cNvSpPr>
            <a:spLocks noGrp="1"/>
          </p:cNvSpPr>
          <p:nvPr>
            <p:ph type="pic" sz="quarter" idx="14" hasCustomPrompt="1"/>
          </p:nvPr>
        </p:nvSpPr>
        <p:spPr>
          <a:xfrm>
            <a:off x="1649145" y="1452036"/>
            <a:ext cx="3600000" cy="3600000"/>
          </a:xfrm>
          <a:prstGeom prst="round2DiagRect">
            <a:avLst/>
          </a:prstGeom>
          <a:solidFill>
            <a:schemeClr val="tx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pic>
        <p:nvPicPr>
          <p:cNvPr id="10" name="Picture 9" descr="A green and black background&#10;&#10;Description automatically generated">
            <a:extLst>
              <a:ext uri="{FF2B5EF4-FFF2-40B4-BE49-F238E27FC236}">
                <a16:creationId xmlns:a16="http://schemas.microsoft.com/office/drawing/2014/main" id="{0CEE9F18-1570-168E-89A2-DDF237B13CB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D30BBC41-2A98-BE4A-78DB-F4CDE301B63A}"/>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7" name="Online Image Placeholder 9">
            <a:extLst>
              <a:ext uri="{FF2B5EF4-FFF2-40B4-BE49-F238E27FC236}">
                <a16:creationId xmlns:a16="http://schemas.microsoft.com/office/drawing/2014/main" id="{FA73FB74-A399-92DF-08B8-36B883025504}"/>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638357303"/>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p:bg>
      <p:bgRef idx="1001">
        <a:schemeClr val="bg2"/>
      </p:bgRef>
    </p:bg>
    <p:spTree>
      <p:nvGrpSpPr>
        <p:cNvPr id="1" name=""/>
        <p:cNvGrpSpPr/>
        <p:nvPr/>
      </p:nvGrpSpPr>
      <p:grpSpPr>
        <a:xfrm>
          <a:off x="0" y="0"/>
          <a:ext cx="0" cy="0"/>
          <a:chOff x="0" y="0"/>
          <a:chExt cx="0" cy="0"/>
        </a:xfrm>
      </p:grpSpPr>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Picture Placeholder 6">
            <a:extLst>
              <a:ext uri="{FF2B5EF4-FFF2-40B4-BE49-F238E27FC236}">
                <a16:creationId xmlns:a16="http://schemas.microsoft.com/office/drawing/2014/main" id="{3D8C572B-2DA7-ACC1-2B8C-2909C09FA98A}"/>
              </a:ext>
            </a:extLst>
          </p:cNvPr>
          <p:cNvSpPr>
            <a:spLocks noGrp="1"/>
          </p:cNvSpPr>
          <p:nvPr>
            <p:ph type="pic" sz="quarter" idx="14" hasCustomPrompt="1"/>
          </p:nvPr>
        </p:nvSpPr>
        <p:spPr>
          <a:xfrm>
            <a:off x="6402543" y="1326904"/>
            <a:ext cx="4244580" cy="4121917"/>
          </a:xfrm>
          <a:prstGeom prst="round2DiagRect">
            <a:avLst/>
          </a:prstGeom>
          <a:solidFill>
            <a:schemeClr val="bg1"/>
          </a:solidFill>
          <a:ln w="127000">
            <a:solidFill>
              <a:schemeClr val="bg1"/>
            </a:solid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2025749" y="1322364"/>
            <a:ext cx="3882682" cy="2658793"/>
          </a:xfrm>
        </p:spPr>
        <p:txBody>
          <a:bodyPr wrap="square">
            <a:noAutofit/>
          </a:bodyPr>
          <a:lstStyle>
            <a:lvl1pPr marL="0" indent="0">
              <a:buNone/>
              <a:defRPr lang="en-US" sz="3200" dirty="0">
                <a:solidFill>
                  <a:schemeClr val="tx2"/>
                </a:solidFill>
                <a:latin typeface="Montserrat" panose="00000500000000000000" pitchFamily="2" charset="0"/>
              </a:defRPr>
            </a:lvl1pPr>
          </a:lstStyle>
          <a:p>
            <a:pPr lvl="0"/>
            <a:r>
              <a:rPr lang="en-US" dirty="0"/>
              <a:t>Click to edit quote lorem ipsum dolor sit </a:t>
            </a:r>
            <a:r>
              <a:rPr lang="en-US" dirty="0" err="1"/>
              <a:t>amet</a:t>
            </a:r>
            <a:r>
              <a:rPr lang="en-US" dirty="0"/>
              <a:t> </a:t>
            </a:r>
            <a:r>
              <a:rPr lang="en-US" dirty="0" err="1"/>
              <a:t>consectur</a:t>
            </a:r>
            <a:endParaRPr lang="en-US" dirty="0"/>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a:spLocks/>
          </p:cNvSpPr>
          <p:nvPr userDrawn="1"/>
        </p:nvSpPr>
        <p:spPr>
          <a:xfrm>
            <a:off x="585305" y="737506"/>
            <a:ext cx="1201291" cy="2646878"/>
          </a:xfrm>
          <a:prstGeom prst="rect">
            <a:avLst/>
          </a:prstGeom>
          <a:noFill/>
        </p:spPr>
        <p:txBody>
          <a:bodyPr wrap="square" rtlCol="0">
            <a:spAutoFit/>
          </a:bodyPr>
          <a:lstStyle/>
          <a:p>
            <a:r>
              <a:rPr lang="it-IT" sz="16600" dirty="0">
                <a:solidFill>
                  <a:schemeClr val="accent2"/>
                </a:solidFill>
                <a:latin typeface="+mj-lt"/>
              </a:rPr>
              <a:t>“</a:t>
            </a:r>
            <a:endParaRPr lang="en-IE" sz="16600" dirty="0">
              <a:solidFill>
                <a:schemeClr val="accent2"/>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2259361" y="4858512"/>
            <a:ext cx="768485" cy="5836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2162792" y="4939123"/>
            <a:ext cx="3549886" cy="328885"/>
          </a:xfrm>
        </p:spPr>
        <p:txBody>
          <a:bodyPr>
            <a:noAutofit/>
          </a:bodyPr>
          <a:lstStyle>
            <a:lvl1pPr marL="0" indent="0">
              <a:buNone/>
              <a:defRPr sz="1600">
                <a:solidFill>
                  <a:schemeClr val="tx2"/>
                </a:solidFill>
                <a:latin typeface="+mj-lt"/>
              </a:defRPr>
            </a:lvl1pPr>
          </a:lstStyle>
          <a:p>
            <a:pPr lvl="0"/>
            <a:r>
              <a:rPr lang="en-US" dirty="0"/>
              <a:t>Click to edit name</a:t>
            </a:r>
            <a:endParaRPr lang="en-IE" dirty="0"/>
          </a:p>
        </p:txBody>
      </p:sp>
      <p:sp>
        <p:nvSpPr>
          <p:cNvPr id="11" name="Text Placeholder 9">
            <a:extLst>
              <a:ext uri="{FF2B5EF4-FFF2-40B4-BE49-F238E27FC236}">
                <a16:creationId xmlns:a16="http://schemas.microsoft.com/office/drawing/2014/main" id="{C916D6E8-1BA4-BFBF-C1DC-FA0F2E363FC6}"/>
              </a:ext>
            </a:extLst>
          </p:cNvPr>
          <p:cNvSpPr>
            <a:spLocks noGrp="1"/>
          </p:cNvSpPr>
          <p:nvPr>
            <p:ph type="body" sz="quarter" idx="18" hasCustomPrompt="1"/>
          </p:nvPr>
        </p:nvSpPr>
        <p:spPr>
          <a:xfrm>
            <a:off x="2162792" y="5301208"/>
            <a:ext cx="3549886" cy="328885"/>
          </a:xfrm>
        </p:spPr>
        <p:txBody>
          <a:bodyPr>
            <a:noAutofit/>
          </a:bodyPr>
          <a:lstStyle>
            <a:lvl1pPr marL="0" indent="0">
              <a:buNone/>
              <a:defRPr sz="1200">
                <a:solidFill>
                  <a:schemeClr val="tx2"/>
                </a:solidFill>
                <a:latin typeface="Montserrat" panose="00000500000000000000" pitchFamily="2" charset="0"/>
              </a:defRPr>
            </a:lvl1pPr>
          </a:lstStyle>
          <a:p>
            <a:pPr lvl="0"/>
            <a:r>
              <a:rPr lang="en-US" dirty="0"/>
              <a:t>Click to edit job role</a:t>
            </a:r>
            <a:endParaRPr lang="en-IE" dirty="0"/>
          </a:p>
        </p:txBody>
      </p:sp>
      <p:sp>
        <p:nvSpPr>
          <p:cNvPr id="21" name="Slide Number Placeholder 5">
            <a:extLst>
              <a:ext uri="{FF2B5EF4-FFF2-40B4-BE49-F238E27FC236}">
                <a16:creationId xmlns:a16="http://schemas.microsoft.com/office/drawing/2014/main" id="{C428928B-E51D-2502-731F-CE3844D7D948}"/>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solidFill>
                  <a:schemeClr val="bg1">
                    <a:lumMod val="50000"/>
                  </a:schemeClr>
                </a:solidFill>
              </a:rPr>
              <a:t>Page </a:t>
            </a:r>
            <a:fld id="{D32FFA9C-ACEC-4B87-9D33-03CFB048E816}" type="slidenum">
              <a:rPr lang="en-IE" smtClean="0">
                <a:solidFill>
                  <a:schemeClr val="bg1">
                    <a:lumMod val="50000"/>
                  </a:schemeClr>
                </a:solidFill>
              </a:rPr>
              <a:pPr/>
              <a:t>‹#›</a:t>
            </a:fld>
            <a:endParaRPr lang="en-IE" dirty="0">
              <a:solidFill>
                <a:schemeClr val="bg1">
                  <a:lumMod val="50000"/>
                </a:schemeClr>
              </a:solidFill>
            </a:endParaRPr>
          </a:p>
        </p:txBody>
      </p:sp>
      <p:cxnSp>
        <p:nvCxnSpPr>
          <p:cNvPr id="22" name="Straight Connector 21">
            <a:extLst>
              <a:ext uri="{FF2B5EF4-FFF2-40B4-BE49-F238E27FC236}">
                <a16:creationId xmlns:a16="http://schemas.microsoft.com/office/drawing/2014/main" id="{83CBC778-287D-C991-0EBB-738559359BC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4" name="Picture 3" descr="A green and black background&#10;&#10;Description automatically generated">
            <a:extLst>
              <a:ext uri="{FF2B5EF4-FFF2-40B4-BE49-F238E27FC236}">
                <a16:creationId xmlns:a16="http://schemas.microsoft.com/office/drawing/2014/main" id="{31D57EF1-E3D4-A62C-F2E8-00DA8B65E43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2" name="TextBox 1">
            <a:extLst>
              <a:ext uri="{FF2B5EF4-FFF2-40B4-BE49-F238E27FC236}">
                <a16:creationId xmlns:a16="http://schemas.microsoft.com/office/drawing/2014/main" id="{5E26073F-C1D6-F6E6-5821-6DD95D6B8A70}"/>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3" name="Online Image Placeholder 9">
            <a:extLst>
              <a:ext uri="{FF2B5EF4-FFF2-40B4-BE49-F238E27FC236}">
                <a16:creationId xmlns:a16="http://schemas.microsoft.com/office/drawing/2014/main" id="{EC497D14-4A70-3E6B-AE54-D7A0AD75AEF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725651569"/>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5" Type="http://schemas.openxmlformats.org/officeDocument/2006/relationships/theme" Target="../theme/theme2.xml"/><Relationship Id="rId4"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361C74-1E13-0914-963C-A164BFD2A5EE}"/>
              </a:ext>
            </a:extLst>
          </p:cNvPr>
          <p:cNvSpPr>
            <a:spLocks noGrp="1"/>
          </p:cNvSpPr>
          <p:nvPr>
            <p:ph type="title"/>
          </p:nvPr>
        </p:nvSpPr>
        <p:spPr>
          <a:xfrm>
            <a:off x="363984" y="921203"/>
            <a:ext cx="10989816" cy="1325563"/>
          </a:xfrm>
          <a:prstGeom prst="rect">
            <a:avLst/>
          </a:prstGeom>
        </p:spPr>
        <p:txBody>
          <a:bodyPr vert="horz" lIns="91440" tIns="45720" rIns="91440" bIns="45720" rtlCol="0" anchor="ctr">
            <a:normAutofit/>
          </a:bodyPr>
          <a:lstStyle/>
          <a:p>
            <a:r>
              <a:rPr lang="hr-HR"/>
              <a:t>Kliknite da biste uredili stil naslova matrice</a:t>
            </a:r>
            <a:endParaRPr lang="en-IE" dirty="0"/>
          </a:p>
        </p:txBody>
      </p:sp>
      <p:sp>
        <p:nvSpPr>
          <p:cNvPr id="3" name="Text Placeholder 2">
            <a:extLst>
              <a:ext uri="{FF2B5EF4-FFF2-40B4-BE49-F238E27FC236}">
                <a16:creationId xmlns:a16="http://schemas.microsoft.com/office/drawing/2014/main" id="{C915CA4E-50C9-932A-70A1-2FA4FA1EB7E7}"/>
              </a:ext>
            </a:extLst>
          </p:cNvPr>
          <p:cNvSpPr>
            <a:spLocks noGrp="1"/>
          </p:cNvSpPr>
          <p:nvPr>
            <p:ph type="body" idx="1"/>
          </p:nvPr>
        </p:nvSpPr>
        <p:spPr>
          <a:xfrm>
            <a:off x="363984" y="2381703"/>
            <a:ext cx="10989816" cy="3556518"/>
          </a:xfrm>
          <a:prstGeom prst="rect">
            <a:avLst/>
          </a:prstGeom>
        </p:spPr>
        <p:txBody>
          <a:bodyPr vert="horz" lIns="91440" tIns="45720" rIns="91440" bIns="45720" rtlCol="0">
            <a:normAutofit/>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sp>
        <p:nvSpPr>
          <p:cNvPr id="4" name="Date Placeholder 3">
            <a:extLst>
              <a:ext uri="{FF2B5EF4-FFF2-40B4-BE49-F238E27FC236}">
                <a16:creationId xmlns:a16="http://schemas.microsoft.com/office/drawing/2014/main" id="{4663AC5C-ECFD-57B3-94B3-7194D08FF9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5C9ADD-1257-46D5-9E33-B515A1D8B48E}" type="datetime2">
              <a:rPr lang="de-DE" smtClean="0"/>
              <a:t>Mittwoch, 8. April 2026</a:t>
            </a:fld>
            <a:endParaRPr lang="en-IE"/>
          </a:p>
        </p:txBody>
      </p:sp>
      <p:sp>
        <p:nvSpPr>
          <p:cNvPr id="5" name="Footer Placeholder 4">
            <a:extLst>
              <a:ext uri="{FF2B5EF4-FFF2-40B4-BE49-F238E27FC236}">
                <a16:creationId xmlns:a16="http://schemas.microsoft.com/office/drawing/2014/main" id="{4E602EF8-9DF0-A655-AE88-6086574A46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dirty="0"/>
          </a:p>
        </p:txBody>
      </p:sp>
      <p:sp>
        <p:nvSpPr>
          <p:cNvPr id="6" name="Slide Number Placeholder 5">
            <a:extLst>
              <a:ext uri="{FF2B5EF4-FFF2-40B4-BE49-F238E27FC236}">
                <a16:creationId xmlns:a16="http://schemas.microsoft.com/office/drawing/2014/main" id="{BA3BEFD5-93E7-57A9-6372-7256BA40CD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2FFA9C-ACEC-4B87-9D33-03CFB048E816}" type="slidenum">
              <a:rPr lang="en-IE" smtClean="0"/>
              <a:t>‹#›</a:t>
            </a:fld>
            <a:endParaRPr lang="en-IE"/>
          </a:p>
        </p:txBody>
      </p:sp>
      <p:pic>
        <p:nvPicPr>
          <p:cNvPr id="9" name="Picture 8">
            <a:extLst>
              <a:ext uri="{FF2B5EF4-FFF2-40B4-BE49-F238E27FC236}">
                <a16:creationId xmlns:a16="http://schemas.microsoft.com/office/drawing/2014/main" id="{9BCC5CD0-E9DA-6624-2B2D-27BB19CC9ECB}"/>
              </a:ext>
            </a:extLst>
          </p:cNvPr>
          <p:cNvPicPr>
            <a:picLocks noChangeAspect="1"/>
          </p:cNvPicPr>
          <p:nvPr userDrawn="1"/>
        </p:nvPicPr>
        <p:blipFill>
          <a:blip r:embed="rId39" cstate="screen">
            <a:extLst>
              <a:ext uri="{28A0092B-C50C-407E-A947-70E740481C1C}">
                <a14:useLocalDpi xmlns:a14="http://schemas.microsoft.com/office/drawing/2010/main" val="0"/>
              </a:ext>
            </a:extLst>
          </a:blip>
          <a:srcRect/>
          <a:stretch/>
        </p:blipFill>
        <p:spPr>
          <a:xfrm>
            <a:off x="334963" y="250276"/>
            <a:ext cx="1443855" cy="259893"/>
          </a:xfrm>
          <a:prstGeom prst="rect">
            <a:avLst/>
          </a:prstGeom>
        </p:spPr>
      </p:pic>
      <p:cxnSp>
        <p:nvCxnSpPr>
          <p:cNvPr id="11" name="Straight Connector 10">
            <a:extLst>
              <a:ext uri="{FF2B5EF4-FFF2-40B4-BE49-F238E27FC236}">
                <a16:creationId xmlns:a16="http://schemas.microsoft.com/office/drawing/2014/main" id="{95F44DBA-F5F2-947E-D5E6-26EA869AF1D8}"/>
              </a:ext>
            </a:extLst>
          </p:cNvPr>
          <p:cNvCxnSpPr/>
          <p:nvPr userDrawn="1"/>
        </p:nvCxnSpPr>
        <p:spPr>
          <a:xfrm>
            <a:off x="0" y="768485"/>
            <a:ext cx="12192000" cy="0"/>
          </a:xfrm>
          <a:prstGeom prst="line">
            <a:avLst/>
          </a:prstGeom>
          <a:ln>
            <a:solidFill>
              <a:srgbClr val="DBDCE1"/>
            </a:solidFill>
          </a:ln>
        </p:spPr>
        <p:style>
          <a:lnRef idx="1">
            <a:schemeClr val="accent1"/>
          </a:lnRef>
          <a:fillRef idx="0">
            <a:schemeClr val="accent1"/>
          </a:fillRef>
          <a:effectRef idx="0">
            <a:schemeClr val="accent1"/>
          </a:effectRef>
          <a:fontRef idx="minor">
            <a:schemeClr val="tx1"/>
          </a:fontRef>
        </p:style>
      </p:cxnSp>
      <p:pic>
        <p:nvPicPr>
          <p:cNvPr id="13" name="Picture 12" descr="A green and black number&#10;&#10;Description automatically generated">
            <a:extLst>
              <a:ext uri="{FF2B5EF4-FFF2-40B4-BE49-F238E27FC236}">
                <a16:creationId xmlns:a16="http://schemas.microsoft.com/office/drawing/2014/main" id="{B30D1713-B9A6-198B-AF27-FA74549B15C0}"/>
              </a:ext>
            </a:extLst>
          </p:cNvPr>
          <p:cNvPicPr>
            <a:picLocks noChangeAspect="1"/>
          </p:cNvPicPr>
          <p:nvPr userDrawn="1"/>
        </p:nvPicPr>
        <p:blipFill>
          <a:blip r:embed="rId40" cstate="screen">
            <a:extLst>
              <a:ext uri="{28A0092B-C50C-407E-A947-70E740481C1C}">
                <a14:useLocalDpi xmlns:a14="http://schemas.microsoft.com/office/drawing/2010/main" val="0"/>
              </a:ext>
            </a:extLst>
          </a:blip>
          <a:stretch>
            <a:fillRect/>
          </a:stretch>
        </p:blipFill>
        <p:spPr>
          <a:xfrm>
            <a:off x="11286749" y="170014"/>
            <a:ext cx="566200" cy="468689"/>
          </a:xfrm>
          <a:prstGeom prst="rect">
            <a:avLst/>
          </a:prstGeom>
        </p:spPr>
      </p:pic>
    </p:spTree>
    <p:extLst>
      <p:ext uri="{BB962C8B-B14F-4D97-AF65-F5344CB8AC3E}">
        <p14:creationId xmlns:p14="http://schemas.microsoft.com/office/powerpoint/2010/main" val="2297850487"/>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9" r:id="rId3"/>
    <p:sldLayoutId id="2147483720" r:id="rId4"/>
    <p:sldLayoutId id="2147483721" r:id="rId5"/>
    <p:sldLayoutId id="2147483716" r:id="rId6"/>
    <p:sldLayoutId id="2147483717" r:id="rId7"/>
    <p:sldLayoutId id="2147483737" r:id="rId8"/>
    <p:sldLayoutId id="2147483718" r:id="rId9"/>
    <p:sldLayoutId id="2147483714" r:id="rId10"/>
    <p:sldLayoutId id="2147483722" r:id="rId11"/>
    <p:sldLayoutId id="2147483723" r:id="rId12"/>
    <p:sldLayoutId id="2147483725" r:id="rId13"/>
    <p:sldLayoutId id="2147483732" r:id="rId14"/>
    <p:sldLayoutId id="2147483724" r:id="rId15"/>
    <p:sldLayoutId id="2147483726" r:id="rId16"/>
    <p:sldLayoutId id="2147483727" r:id="rId17"/>
    <p:sldLayoutId id="2147483728" r:id="rId18"/>
    <p:sldLayoutId id="2147483735" r:id="rId19"/>
    <p:sldLayoutId id="2147483652" r:id="rId20"/>
    <p:sldLayoutId id="2147483730" r:id="rId21"/>
    <p:sldLayoutId id="2147483733" r:id="rId22"/>
    <p:sldLayoutId id="2147483734" r:id="rId23"/>
    <p:sldLayoutId id="2147483731" r:id="rId24"/>
    <p:sldLayoutId id="2147483654" r:id="rId25"/>
    <p:sldLayoutId id="2147483683" r:id="rId26"/>
    <p:sldLayoutId id="2147483649" r:id="rId27"/>
    <p:sldLayoutId id="2147483675" r:id="rId28"/>
    <p:sldLayoutId id="2147483676" r:id="rId29"/>
    <p:sldLayoutId id="2147483709" r:id="rId30"/>
    <p:sldLayoutId id="2147483705" r:id="rId31"/>
    <p:sldLayoutId id="2147483704" r:id="rId32"/>
    <p:sldLayoutId id="2147483703" r:id="rId33"/>
    <p:sldLayoutId id="2147483700" r:id="rId34"/>
    <p:sldLayoutId id="2147483701" r:id="rId35"/>
    <p:sldLayoutId id="2147483736" r:id="rId36"/>
    <p:sldLayoutId id="2147483754" r:id="rId37"/>
  </p:sldLayoutIdLst>
  <p:transition spd="slow">
    <p:push dir="u"/>
  </p:transition>
  <p:hf hdr="0" ftr="0" dt="0"/>
  <p:txStyles>
    <p:titleStyle>
      <a:lvl1pPr algn="l" defTabSz="914400" rtl="0" eaLnBrk="1" latinLnBrk="0" hangingPunct="1">
        <a:lnSpc>
          <a:spcPct val="90000"/>
        </a:lnSpc>
        <a:spcBef>
          <a:spcPct val="0"/>
        </a:spcBef>
        <a:buNone/>
        <a:defRPr sz="28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11" userDrawn="1">
          <p15:clr>
            <a:srgbClr val="F26B43"/>
          </p15:clr>
        </p15:guide>
        <p15:guide id="4" pos="7469" userDrawn="1">
          <p15:clr>
            <a:srgbClr val="F26B43"/>
          </p15:clr>
        </p15:guide>
        <p15:guide id="5" orient="horz" pos="142" userDrawn="1">
          <p15:clr>
            <a:srgbClr val="F26B43"/>
          </p15:clr>
        </p15:guide>
        <p15:guide id="6" orient="horz" pos="408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361C74-1E13-0914-963C-A164BFD2A5EE}"/>
              </a:ext>
            </a:extLst>
          </p:cNvPr>
          <p:cNvSpPr>
            <a:spLocks noGrp="1"/>
          </p:cNvSpPr>
          <p:nvPr>
            <p:ph type="title"/>
          </p:nvPr>
        </p:nvSpPr>
        <p:spPr>
          <a:xfrm>
            <a:off x="363984" y="365125"/>
            <a:ext cx="10989816" cy="1325563"/>
          </a:xfrm>
          <a:prstGeom prst="rect">
            <a:avLst/>
          </a:prstGeom>
        </p:spPr>
        <p:txBody>
          <a:bodyPr vert="horz" lIns="91440" tIns="45720" rIns="91440" bIns="45720" rtlCol="0" anchor="ctr">
            <a:normAutofit/>
          </a:bodyPr>
          <a:lstStyle/>
          <a:p>
            <a:r>
              <a:rPr lang="en-GB"/>
              <a:t>Click to edit Master title style</a:t>
            </a:r>
            <a:endParaRPr lang="en-IE" dirty="0"/>
          </a:p>
        </p:txBody>
      </p:sp>
      <p:sp>
        <p:nvSpPr>
          <p:cNvPr id="3" name="Text Placeholder 2">
            <a:extLst>
              <a:ext uri="{FF2B5EF4-FFF2-40B4-BE49-F238E27FC236}">
                <a16:creationId xmlns:a16="http://schemas.microsoft.com/office/drawing/2014/main" id="{C915CA4E-50C9-932A-70A1-2FA4FA1EB7E7}"/>
              </a:ext>
            </a:extLst>
          </p:cNvPr>
          <p:cNvSpPr>
            <a:spLocks noGrp="1"/>
          </p:cNvSpPr>
          <p:nvPr>
            <p:ph type="body" idx="1"/>
          </p:nvPr>
        </p:nvSpPr>
        <p:spPr>
          <a:xfrm>
            <a:off x="363984" y="1825625"/>
            <a:ext cx="10989816"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dirty="0"/>
          </a:p>
        </p:txBody>
      </p:sp>
      <p:sp>
        <p:nvSpPr>
          <p:cNvPr id="4" name="Date Placeholder 3">
            <a:extLst>
              <a:ext uri="{FF2B5EF4-FFF2-40B4-BE49-F238E27FC236}">
                <a16:creationId xmlns:a16="http://schemas.microsoft.com/office/drawing/2014/main" id="{4663AC5C-ECFD-57B3-94B3-7194D08FF9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5C9ADD-1257-46D5-9E33-B515A1D8B48E}" type="datetime2">
              <a:rPr lang="de-DE" smtClean="0"/>
              <a:t>Mittwoch, 8. April 2026</a:t>
            </a:fld>
            <a:endParaRPr lang="en-IE"/>
          </a:p>
        </p:txBody>
      </p:sp>
      <p:sp>
        <p:nvSpPr>
          <p:cNvPr id="5" name="Footer Placeholder 4">
            <a:extLst>
              <a:ext uri="{FF2B5EF4-FFF2-40B4-BE49-F238E27FC236}">
                <a16:creationId xmlns:a16="http://schemas.microsoft.com/office/drawing/2014/main" id="{4E602EF8-9DF0-A655-AE88-6086574A46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dirty="0"/>
          </a:p>
        </p:txBody>
      </p:sp>
      <p:sp>
        <p:nvSpPr>
          <p:cNvPr id="6" name="Slide Number Placeholder 5">
            <a:extLst>
              <a:ext uri="{FF2B5EF4-FFF2-40B4-BE49-F238E27FC236}">
                <a16:creationId xmlns:a16="http://schemas.microsoft.com/office/drawing/2014/main" id="{BA3BEFD5-93E7-57A9-6372-7256BA40CD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2FFA9C-ACEC-4B87-9D33-03CFB048E816}" type="slidenum">
              <a:rPr lang="en-IE" smtClean="0"/>
              <a:t>‹#›</a:t>
            </a:fld>
            <a:endParaRPr lang="en-IE"/>
          </a:p>
        </p:txBody>
      </p:sp>
    </p:spTree>
    <p:extLst>
      <p:ext uri="{BB962C8B-B14F-4D97-AF65-F5344CB8AC3E}">
        <p14:creationId xmlns:p14="http://schemas.microsoft.com/office/powerpoint/2010/main" val="2567038813"/>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Lst>
  <p:transition spd="slow">
    <p:push dir="u"/>
  </p:transition>
  <p:hf hdr="0" ftr="0" dt="0"/>
  <p:txStyles>
    <p:titleStyle>
      <a:lvl1pPr algn="l" defTabSz="914400" rtl="0" eaLnBrk="1" latinLnBrk="0" hangingPunct="1">
        <a:lnSpc>
          <a:spcPct val="90000"/>
        </a:lnSpc>
        <a:spcBef>
          <a:spcPct val="0"/>
        </a:spcBef>
        <a:buNone/>
        <a:defRPr sz="28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11" userDrawn="1">
          <p15:clr>
            <a:srgbClr val="F26B43"/>
          </p15:clr>
        </p15:guide>
        <p15:guide id="4" pos="7469" userDrawn="1">
          <p15:clr>
            <a:srgbClr val="F26B43"/>
          </p15:clr>
        </p15:guide>
        <p15:guide id="5" orient="horz" pos="210" userDrawn="1">
          <p15:clr>
            <a:srgbClr val="F26B43"/>
          </p15:clr>
        </p15:guide>
        <p15:guide id="6" orient="horz" pos="40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37.xml"/><Relationship Id="rId5" Type="http://schemas.openxmlformats.org/officeDocument/2006/relationships/image" Target="../media/image32.png"/><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6A569A-696A-CD05-4FAF-311BEE03A9CA}"/>
              </a:ext>
            </a:extLst>
          </p:cNvPr>
          <p:cNvSpPr>
            <a:spLocks noGrp="1"/>
          </p:cNvSpPr>
          <p:nvPr>
            <p:ph type="ctrTitle"/>
          </p:nvPr>
        </p:nvSpPr>
        <p:spPr>
          <a:xfrm>
            <a:off x="2196483" y="4594564"/>
            <a:ext cx="5580000" cy="1125749"/>
          </a:xfrm>
        </p:spPr>
        <p:txBody>
          <a:bodyPr>
            <a:noAutofit/>
          </a:bodyPr>
          <a:lstStyle/>
          <a:p>
            <a:r>
              <a:rPr lang="hr-HR" sz="2500" dirty="0" err="1">
                <a:latin typeface="+mn-lt"/>
              </a:rPr>
              <a:t>Circular</a:t>
            </a:r>
            <a:r>
              <a:rPr lang="hr-HR" sz="2500" dirty="0">
                <a:latin typeface="+mn-lt"/>
              </a:rPr>
              <a:t> </a:t>
            </a:r>
            <a:r>
              <a:rPr lang="hr-HR" sz="2500" dirty="0" err="1">
                <a:latin typeface="+mn-lt"/>
              </a:rPr>
              <a:t>Economy</a:t>
            </a:r>
            <a:r>
              <a:rPr lang="hr-HR" sz="2500" dirty="0">
                <a:latin typeface="+mn-lt"/>
              </a:rPr>
              <a:t> </a:t>
            </a:r>
            <a:r>
              <a:rPr lang="hr-HR" sz="2500" dirty="0" err="1">
                <a:latin typeface="+mn-lt"/>
              </a:rPr>
              <a:t>in</a:t>
            </a:r>
            <a:r>
              <a:rPr lang="hr-HR" sz="2500" dirty="0">
                <a:latin typeface="+mn-lt"/>
              </a:rPr>
              <a:t> Digital Systems</a:t>
            </a:r>
            <a:br>
              <a:rPr lang="hr-HR" sz="2500" dirty="0">
                <a:latin typeface="+mn-lt"/>
              </a:rPr>
            </a:br>
            <a:r>
              <a:rPr lang="en-US" sz="2500" dirty="0">
                <a:solidFill>
                  <a:schemeClr val="accent1"/>
                </a:solidFill>
                <a:latin typeface="+mn-lt"/>
              </a:rPr>
              <a:t>Module </a:t>
            </a:r>
            <a:r>
              <a:rPr lang="hr-HR" sz="2500" dirty="0">
                <a:solidFill>
                  <a:schemeClr val="accent1"/>
                </a:solidFill>
                <a:latin typeface="+mn-lt"/>
              </a:rPr>
              <a:t>2</a:t>
            </a:r>
            <a:r>
              <a:rPr lang="en-US" sz="2500" dirty="0">
                <a:solidFill>
                  <a:schemeClr val="accent1"/>
                </a:solidFill>
                <a:latin typeface="+mn-lt"/>
              </a:rPr>
              <a:t> Wrap-Up: Circular Economy Data &amp; Metrics</a:t>
            </a:r>
            <a:endParaRPr lang="en-IE" sz="2500" dirty="0">
              <a:solidFill>
                <a:schemeClr val="accent1"/>
              </a:solidFill>
              <a:latin typeface="+mn-lt"/>
            </a:endParaRPr>
          </a:p>
        </p:txBody>
      </p:sp>
      <p:pic>
        <p:nvPicPr>
          <p:cNvPr id="4" name="Slika 3">
            <a:extLst>
              <a:ext uri="{FF2B5EF4-FFF2-40B4-BE49-F238E27FC236}">
                <a16:creationId xmlns:a16="http://schemas.microsoft.com/office/drawing/2014/main" id="{B743E498-03E0-24A6-1D26-F90A69065319}"/>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196483" y="180000"/>
            <a:ext cx="1800000" cy="1272427"/>
          </a:xfrm>
          <a:prstGeom prst="rect">
            <a:avLst/>
          </a:prstGeom>
        </p:spPr>
      </p:pic>
    </p:spTree>
    <p:extLst>
      <p:ext uri="{BB962C8B-B14F-4D97-AF65-F5344CB8AC3E}">
        <p14:creationId xmlns:p14="http://schemas.microsoft.com/office/powerpoint/2010/main" val="4131740619"/>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67EA49BE-E61E-BAB9-0144-D45F4E198D6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496000" y="777639"/>
            <a:ext cx="7200000" cy="5400001"/>
          </a:xfrm>
          <a:prstGeom prst="rect">
            <a:avLst/>
          </a:prstGeom>
        </p:spPr>
      </p:pic>
    </p:spTree>
    <p:extLst>
      <p:ext uri="{BB962C8B-B14F-4D97-AF65-F5344CB8AC3E}">
        <p14:creationId xmlns:p14="http://schemas.microsoft.com/office/powerpoint/2010/main" val="11417767"/>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4EE76-AA40-E6F3-1685-9019FFBBCFAC}"/>
            </a:ext>
          </a:extLst>
        </p:cNvPr>
        <p:cNvGrpSpPr/>
        <p:nvPr/>
      </p:nvGrpSpPr>
      <p:grpSpPr>
        <a:xfrm>
          <a:off x="0" y="0"/>
          <a:ext cx="0" cy="0"/>
          <a:chOff x="0" y="0"/>
          <a:chExt cx="0" cy="0"/>
        </a:xfrm>
      </p:grpSpPr>
      <p:pic>
        <p:nvPicPr>
          <p:cNvPr id="3" name="Slika 2">
            <a:extLst>
              <a:ext uri="{FF2B5EF4-FFF2-40B4-BE49-F238E27FC236}">
                <a16:creationId xmlns:a16="http://schemas.microsoft.com/office/drawing/2014/main" id="{D7E8A1A3-D3F9-11A1-26C8-84C33857D862}"/>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910800" y="909000"/>
            <a:ext cx="9240000" cy="5039999"/>
          </a:xfrm>
          <a:prstGeom prst="rect">
            <a:avLst/>
          </a:prstGeom>
        </p:spPr>
      </p:pic>
    </p:spTree>
    <p:extLst>
      <p:ext uri="{BB962C8B-B14F-4D97-AF65-F5344CB8AC3E}">
        <p14:creationId xmlns:p14="http://schemas.microsoft.com/office/powerpoint/2010/main" val="2799257076"/>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65574-103A-A09B-EEAA-3891014EDB87}"/>
            </a:ext>
          </a:extLst>
        </p:cNvPr>
        <p:cNvGrpSpPr/>
        <p:nvPr/>
      </p:nvGrpSpPr>
      <p:grpSpPr>
        <a:xfrm>
          <a:off x="0" y="0"/>
          <a:ext cx="0" cy="0"/>
          <a:chOff x="0" y="0"/>
          <a:chExt cx="0" cy="0"/>
        </a:xfrm>
      </p:grpSpPr>
      <p:pic>
        <p:nvPicPr>
          <p:cNvPr id="3" name="Slika 2">
            <a:extLst>
              <a:ext uri="{FF2B5EF4-FFF2-40B4-BE49-F238E27FC236}">
                <a16:creationId xmlns:a16="http://schemas.microsoft.com/office/drawing/2014/main" id="{491EEF98-3E35-4816-A3C5-B0D2A57F4C64}"/>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1009098" y="909000"/>
            <a:ext cx="9240000" cy="5040000"/>
          </a:xfrm>
          <a:prstGeom prst="rect">
            <a:avLst/>
          </a:prstGeom>
        </p:spPr>
      </p:pic>
    </p:spTree>
    <p:extLst>
      <p:ext uri="{BB962C8B-B14F-4D97-AF65-F5344CB8AC3E}">
        <p14:creationId xmlns:p14="http://schemas.microsoft.com/office/powerpoint/2010/main" val="2765399628"/>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B7D796-D1F3-D73E-19B5-16100AB6B36A}"/>
            </a:ext>
          </a:extLst>
        </p:cNvPr>
        <p:cNvGrpSpPr/>
        <p:nvPr/>
      </p:nvGrpSpPr>
      <p:grpSpPr>
        <a:xfrm>
          <a:off x="0" y="0"/>
          <a:ext cx="0" cy="0"/>
          <a:chOff x="0" y="0"/>
          <a:chExt cx="0" cy="0"/>
        </a:xfrm>
      </p:grpSpPr>
      <p:pic>
        <p:nvPicPr>
          <p:cNvPr id="3" name="Slika 2">
            <a:extLst>
              <a:ext uri="{FF2B5EF4-FFF2-40B4-BE49-F238E27FC236}">
                <a16:creationId xmlns:a16="http://schemas.microsoft.com/office/drawing/2014/main" id="{65B28755-6CA0-4056-2BB3-EE1F8832A2BA}"/>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910800" y="909000"/>
            <a:ext cx="9240000" cy="5039999"/>
          </a:xfrm>
          <a:prstGeom prst="rect">
            <a:avLst/>
          </a:prstGeom>
        </p:spPr>
      </p:pic>
    </p:spTree>
    <p:extLst>
      <p:ext uri="{BB962C8B-B14F-4D97-AF65-F5344CB8AC3E}">
        <p14:creationId xmlns:p14="http://schemas.microsoft.com/office/powerpoint/2010/main" val="2669311954"/>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6F36D4-5A0C-F65D-525F-1CFDB48C8947}"/>
            </a:ext>
          </a:extLst>
        </p:cNvPr>
        <p:cNvGrpSpPr/>
        <p:nvPr/>
      </p:nvGrpSpPr>
      <p:grpSpPr>
        <a:xfrm>
          <a:off x="0" y="0"/>
          <a:ext cx="0" cy="0"/>
          <a:chOff x="0" y="0"/>
          <a:chExt cx="0" cy="0"/>
        </a:xfrm>
      </p:grpSpPr>
      <p:pic>
        <p:nvPicPr>
          <p:cNvPr id="3" name="Slika 2">
            <a:extLst>
              <a:ext uri="{FF2B5EF4-FFF2-40B4-BE49-F238E27FC236}">
                <a16:creationId xmlns:a16="http://schemas.microsoft.com/office/drawing/2014/main" id="{0836EA3F-D8FD-B71D-B3AE-C8253759BDBA}"/>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910801" y="909000"/>
            <a:ext cx="9239998" cy="5039999"/>
          </a:xfrm>
          <a:prstGeom prst="rect">
            <a:avLst/>
          </a:prstGeom>
        </p:spPr>
      </p:pic>
    </p:spTree>
    <p:extLst>
      <p:ext uri="{BB962C8B-B14F-4D97-AF65-F5344CB8AC3E}">
        <p14:creationId xmlns:p14="http://schemas.microsoft.com/office/powerpoint/2010/main" val="462975277"/>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3C05D-F3CB-0971-1622-E180A72B1243}"/>
            </a:ext>
          </a:extLst>
        </p:cNvPr>
        <p:cNvGrpSpPr/>
        <p:nvPr/>
      </p:nvGrpSpPr>
      <p:grpSpPr>
        <a:xfrm>
          <a:off x="0" y="0"/>
          <a:ext cx="0" cy="0"/>
          <a:chOff x="0" y="0"/>
          <a:chExt cx="0" cy="0"/>
        </a:xfrm>
      </p:grpSpPr>
      <p:pic>
        <p:nvPicPr>
          <p:cNvPr id="3" name="Slika 2">
            <a:extLst>
              <a:ext uri="{FF2B5EF4-FFF2-40B4-BE49-F238E27FC236}">
                <a16:creationId xmlns:a16="http://schemas.microsoft.com/office/drawing/2014/main" id="{6AF0D913-0715-5E05-5598-18C4055A9913}"/>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2496000" y="789640"/>
            <a:ext cx="7200000" cy="5375999"/>
          </a:xfrm>
          <a:prstGeom prst="rect">
            <a:avLst/>
          </a:prstGeom>
        </p:spPr>
      </p:pic>
    </p:spTree>
    <p:extLst>
      <p:ext uri="{BB962C8B-B14F-4D97-AF65-F5344CB8AC3E}">
        <p14:creationId xmlns:p14="http://schemas.microsoft.com/office/powerpoint/2010/main" val="2323966401"/>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11286749" y="170014"/>
            <a:ext cx="566199" cy="468688"/>
          </a:xfrm>
          <a:prstGeom prst="rect">
            <a:avLst/>
          </a:prstGeom>
        </p:spPr>
      </p:pic>
      <p:pic>
        <p:nvPicPr>
          <p:cNvPr id="3" name="object 3"/>
          <p:cNvPicPr/>
          <p:nvPr/>
        </p:nvPicPr>
        <p:blipFill>
          <a:blip r:embed="rId4" cstate="print"/>
          <a:stretch>
            <a:fillRect/>
          </a:stretch>
        </p:blipFill>
        <p:spPr>
          <a:xfrm>
            <a:off x="10262947" y="6131174"/>
            <a:ext cx="1636819" cy="365194"/>
          </a:xfrm>
          <a:prstGeom prst="rect">
            <a:avLst/>
          </a:prstGeom>
        </p:spPr>
      </p:pic>
      <p:pic>
        <p:nvPicPr>
          <p:cNvPr id="4" name="object 4"/>
          <p:cNvPicPr/>
          <p:nvPr/>
        </p:nvPicPr>
        <p:blipFill>
          <a:blip r:embed="rId5" cstate="print"/>
          <a:stretch>
            <a:fillRect/>
          </a:stretch>
        </p:blipFill>
        <p:spPr>
          <a:xfrm>
            <a:off x="0" y="0"/>
            <a:ext cx="1568449" cy="6858000"/>
          </a:xfrm>
          <a:prstGeom prst="rect">
            <a:avLst/>
          </a:prstGeom>
        </p:spPr>
      </p:pic>
      <p:sp>
        <p:nvSpPr>
          <p:cNvPr id="5" name="object 5"/>
          <p:cNvSpPr txBox="1">
            <a:spLocks noGrp="1"/>
          </p:cNvSpPr>
          <p:nvPr>
            <p:ph type="title"/>
          </p:nvPr>
        </p:nvSpPr>
        <p:spPr>
          <a:xfrm>
            <a:off x="2136000" y="2372621"/>
            <a:ext cx="7920000" cy="2112758"/>
          </a:xfrm>
          <a:prstGeom prst="rect">
            <a:avLst/>
          </a:prstGeom>
        </p:spPr>
        <p:txBody>
          <a:bodyPr vert="horz" wrap="square" lIns="0" tIns="95885" rIns="0" bIns="0" rtlCol="0">
            <a:spAutoFit/>
          </a:bodyPr>
          <a:lstStyle/>
          <a:p>
            <a:pPr marL="12700" marR="5080">
              <a:lnSpc>
                <a:spcPts val="5180"/>
              </a:lnSpc>
              <a:spcBef>
                <a:spcPts val="755"/>
              </a:spcBef>
              <a:tabLst>
                <a:tab pos="722630" algn="l"/>
                <a:tab pos="1670685" algn="l"/>
                <a:tab pos="1875155" algn="l"/>
                <a:tab pos="2856230" algn="l"/>
                <a:tab pos="4822190" algn="l"/>
              </a:tabLst>
            </a:pPr>
            <a:r>
              <a:rPr lang="hr-HR" sz="4800" spc="-25" dirty="0">
                <a:solidFill>
                  <a:srgbClr val="009888"/>
                </a:solidFill>
              </a:rPr>
              <a:t>Y</a:t>
            </a:r>
            <a:r>
              <a:rPr lang="en-US" sz="4800" spc="-25" dirty="0" err="1">
                <a:solidFill>
                  <a:srgbClr val="009888"/>
                </a:solidFill>
              </a:rPr>
              <a:t>ou</a:t>
            </a:r>
            <a:r>
              <a:rPr lang="en-US" sz="4800" spc="-25" dirty="0">
                <a:solidFill>
                  <a:srgbClr val="009888"/>
                </a:solidFill>
              </a:rPr>
              <a:t> cannot manage what you cannot measure</a:t>
            </a:r>
            <a:r>
              <a:rPr lang="hr-HR" sz="4800" spc="-10" dirty="0">
                <a:solidFill>
                  <a:srgbClr val="009888"/>
                </a:solidFill>
              </a:rPr>
              <a:t>.</a:t>
            </a:r>
          </a:p>
          <a:p>
            <a:pPr marL="12700">
              <a:lnSpc>
                <a:spcPct val="100000"/>
              </a:lnSpc>
              <a:spcBef>
                <a:spcPts val="975"/>
              </a:spcBef>
            </a:pPr>
            <a:br>
              <a:rPr lang="hr-HR" sz="1800" dirty="0">
                <a:solidFill>
                  <a:srgbClr val="272B34"/>
                </a:solidFill>
              </a:rPr>
            </a:br>
            <a:r>
              <a:rPr lang="en-US" sz="1800" dirty="0">
                <a:solidFill>
                  <a:srgbClr val="272B34"/>
                </a:solidFill>
              </a:rPr>
              <a:t>Next:</a:t>
            </a:r>
            <a:r>
              <a:rPr lang="en-US" sz="1800" spc="-30" dirty="0">
                <a:solidFill>
                  <a:srgbClr val="272B34"/>
                </a:solidFill>
              </a:rPr>
              <a:t> </a:t>
            </a:r>
            <a:r>
              <a:rPr lang="en-US" sz="1800" dirty="0">
                <a:solidFill>
                  <a:srgbClr val="272B34"/>
                </a:solidFill>
              </a:rPr>
              <a:t>Module</a:t>
            </a:r>
            <a:r>
              <a:rPr lang="en-US" sz="1800" spc="-30" dirty="0">
                <a:solidFill>
                  <a:srgbClr val="272B34"/>
                </a:solidFill>
              </a:rPr>
              <a:t> </a:t>
            </a:r>
            <a:r>
              <a:rPr lang="hr-HR" sz="1800" dirty="0">
                <a:solidFill>
                  <a:srgbClr val="272B34"/>
                </a:solidFill>
              </a:rPr>
              <a:t>3</a:t>
            </a:r>
            <a:r>
              <a:rPr lang="en-US" sz="1800" spc="-30" dirty="0">
                <a:solidFill>
                  <a:srgbClr val="272B34"/>
                </a:solidFill>
              </a:rPr>
              <a:t> </a:t>
            </a:r>
            <a:r>
              <a:rPr lang="en-US" sz="1800" dirty="0">
                <a:solidFill>
                  <a:srgbClr val="272B34"/>
                </a:solidFill>
              </a:rPr>
              <a:t>–</a:t>
            </a:r>
            <a:r>
              <a:rPr lang="en-US" sz="1800" spc="-30" dirty="0">
                <a:solidFill>
                  <a:srgbClr val="272B34"/>
                </a:solidFill>
              </a:rPr>
              <a:t> </a:t>
            </a:r>
            <a:r>
              <a:rPr lang="en-US" sz="1800" spc="-10" dirty="0">
                <a:solidFill>
                  <a:srgbClr val="272B34"/>
                </a:solidFill>
              </a:rPr>
              <a:t>ESG Data Management for Circularity</a:t>
            </a:r>
            <a:endParaRPr lang="en-US" sz="1800" dirty="0"/>
          </a:p>
        </p:txBody>
      </p:sp>
      <p:sp>
        <p:nvSpPr>
          <p:cNvPr id="6" name="object 6"/>
          <p:cNvSpPr txBox="1"/>
          <p:nvPr/>
        </p:nvSpPr>
        <p:spPr>
          <a:xfrm>
            <a:off x="10306784" y="6585473"/>
            <a:ext cx="1604645" cy="174625"/>
          </a:xfrm>
          <a:prstGeom prst="rect">
            <a:avLst/>
          </a:prstGeom>
        </p:spPr>
        <p:txBody>
          <a:bodyPr vert="horz" wrap="square" lIns="0" tIns="0" rIns="0" bIns="0" rtlCol="0">
            <a:spAutoFit/>
          </a:bodyPr>
          <a:lstStyle/>
          <a:p>
            <a:pPr marL="12700">
              <a:lnSpc>
                <a:spcPct val="100000"/>
              </a:lnSpc>
            </a:pPr>
            <a:r>
              <a:rPr sz="1050" spc="-10" dirty="0">
                <a:solidFill>
                  <a:srgbClr val="737380"/>
                </a:solidFill>
                <a:latin typeface="Arial MT"/>
                <a:cs typeface="Arial MT"/>
              </a:rPr>
              <a:t>Licensed</a:t>
            </a:r>
            <a:r>
              <a:rPr sz="1050" spc="-15" dirty="0">
                <a:solidFill>
                  <a:srgbClr val="737380"/>
                </a:solidFill>
                <a:latin typeface="Arial MT"/>
                <a:cs typeface="Arial MT"/>
              </a:rPr>
              <a:t> </a:t>
            </a:r>
            <a:r>
              <a:rPr sz="1050" dirty="0">
                <a:solidFill>
                  <a:srgbClr val="737380"/>
                </a:solidFill>
                <a:latin typeface="Arial MT"/>
                <a:cs typeface="Arial MT"/>
              </a:rPr>
              <a:t>under</a:t>
            </a:r>
            <a:r>
              <a:rPr sz="1050" spc="-10" dirty="0">
                <a:solidFill>
                  <a:srgbClr val="737380"/>
                </a:solidFill>
                <a:latin typeface="Arial MT"/>
                <a:cs typeface="Arial MT"/>
              </a:rPr>
              <a:t> </a:t>
            </a:r>
            <a:r>
              <a:rPr sz="1050" dirty="0">
                <a:solidFill>
                  <a:srgbClr val="737380"/>
                </a:solidFill>
                <a:latin typeface="Arial MT"/>
                <a:cs typeface="Arial MT"/>
              </a:rPr>
              <a:t>CC</a:t>
            </a:r>
            <a:r>
              <a:rPr sz="1050" spc="-10" dirty="0">
                <a:solidFill>
                  <a:srgbClr val="737380"/>
                </a:solidFill>
                <a:latin typeface="Arial MT"/>
                <a:cs typeface="Arial MT"/>
              </a:rPr>
              <a:t> </a:t>
            </a:r>
            <a:r>
              <a:rPr sz="1050" dirty="0">
                <a:solidFill>
                  <a:srgbClr val="737380"/>
                </a:solidFill>
                <a:latin typeface="Arial MT"/>
                <a:cs typeface="Arial MT"/>
              </a:rPr>
              <a:t>BY</a:t>
            </a:r>
            <a:r>
              <a:rPr sz="1050" spc="-10" dirty="0">
                <a:solidFill>
                  <a:srgbClr val="737380"/>
                </a:solidFill>
                <a:latin typeface="Arial MT"/>
                <a:cs typeface="Arial MT"/>
              </a:rPr>
              <a:t> </a:t>
            </a:r>
            <a:r>
              <a:rPr sz="1050" spc="-25" dirty="0">
                <a:solidFill>
                  <a:srgbClr val="737380"/>
                </a:solidFill>
                <a:latin typeface="Arial MT"/>
                <a:cs typeface="Arial MT"/>
              </a:rPr>
              <a:t>4.0</a:t>
            </a:r>
            <a:endParaRPr sz="1050">
              <a:latin typeface="Arial MT"/>
              <a:cs typeface="Arial M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DE71C65-67D0-5F18-1AD6-1E39C46D6149}"/>
              </a:ext>
            </a:extLst>
          </p:cNvPr>
          <p:cNvSpPr>
            <a:spLocks noGrp="1"/>
          </p:cNvSpPr>
          <p:nvPr>
            <p:ph type="ctrTitle"/>
          </p:nvPr>
        </p:nvSpPr>
        <p:spPr/>
        <p:txBody>
          <a:bodyPr>
            <a:normAutofit fontScale="90000"/>
          </a:bodyPr>
          <a:lstStyle/>
          <a:p>
            <a:r>
              <a:rPr lang="it-IT" dirty="0"/>
              <a:t>Thank </a:t>
            </a:r>
            <a:r>
              <a:rPr lang="it-IT" dirty="0" err="1"/>
              <a:t>you</a:t>
            </a:r>
            <a:r>
              <a:rPr lang="it-IT" dirty="0"/>
              <a:t> for </a:t>
            </a:r>
            <a:r>
              <a:rPr lang="it-IT" dirty="0" err="1"/>
              <a:t>your</a:t>
            </a:r>
            <a:r>
              <a:rPr lang="it-IT" dirty="0"/>
              <a:t> </a:t>
            </a:r>
            <a:r>
              <a:rPr lang="it-IT" dirty="0" err="1"/>
              <a:t>attention</a:t>
            </a:r>
            <a:endParaRPr lang="en-IE" dirty="0"/>
          </a:p>
        </p:txBody>
      </p:sp>
    </p:spTree>
    <p:extLst>
      <p:ext uri="{BB962C8B-B14F-4D97-AF65-F5344CB8AC3E}">
        <p14:creationId xmlns:p14="http://schemas.microsoft.com/office/powerpoint/2010/main" val="2065097237"/>
      </p:ext>
    </p:extLst>
  </p:cSld>
  <p:clrMapOvr>
    <a:masterClrMapping/>
  </p:clrMapOvr>
  <p:transition spd="slow">
    <p:push dir="u"/>
  </p:transition>
</p:sld>
</file>

<file path=ppt/theme/theme1.xml><?xml version="1.0" encoding="utf-8"?>
<a:theme xmlns:a="http://schemas.openxmlformats.org/drawingml/2006/main" name="Tema sustava Offic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al4Sustainability Learning materials Powerpoint Template" id="{388C3A48-C560-4BA6-92E5-D191D8311F08}" vid="{160FC49A-1C64-4780-8AE5-2B94A18CE63E}"/>
    </a:ext>
  </a:extLst>
</a:theme>
</file>

<file path=ppt/theme/theme2.xml><?xml version="1.0" encoding="utf-8"?>
<a:theme xmlns:a="http://schemas.openxmlformats.org/drawingml/2006/main" name="1_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al4Sustainability Learning materials Powerpoint Template" id="{388C3A48-C560-4BA6-92E5-D191D8311F08}" vid="{AFA6C29B-CFB5-4050-B9DC-E910CD3FE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C003758A2918549A1984890213796B3" ma:contentTypeVersion="13" ma:contentTypeDescription="Create a new document." ma:contentTypeScope="" ma:versionID="9898243226e71cba43176ebf8901168c">
  <xsd:schema xmlns:xsd="http://www.w3.org/2001/XMLSchema" xmlns:xs="http://www.w3.org/2001/XMLSchema" xmlns:p="http://schemas.microsoft.com/office/2006/metadata/properties" xmlns:ns3="8910e70e-56fc-4034-87de-158ef45b3418" xmlns:ns4="e2442d10-90f2-49ef-8949-7e5ac17a22bf" targetNamespace="http://schemas.microsoft.com/office/2006/metadata/properties" ma:root="true" ma:fieldsID="20de105009f369c60cec6bae93f2762f" ns3:_="" ns4:_="">
    <xsd:import namespace="8910e70e-56fc-4034-87de-158ef45b3418"/>
    <xsd:import namespace="e2442d10-90f2-49ef-8949-7e5ac17a22bf"/>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DateTaken" minOccurs="0"/>
                <xsd:element ref="ns3:MediaServiceSystem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10e70e-56fc-4034-87de-158ef45b3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2442d10-90f2-49ef-8949-7e5ac17a22b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8910e70e-56fc-4034-87de-158ef45b341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6B73D8C-60B5-4FD7-B1EC-8A2E34A003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10e70e-56fc-4034-87de-158ef45b3418"/>
    <ds:schemaRef ds:uri="e2442d10-90f2-49ef-8949-7e5ac17a22b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7E4E117-1663-4C8C-8C82-A08DF3ECDA7D}">
  <ds:schemaRefs>
    <ds:schemaRef ds:uri="e2442d10-90f2-49ef-8949-7e5ac17a22bf"/>
    <ds:schemaRef ds:uri="http://schemas.microsoft.com/office/2006/documentManagement/types"/>
    <ds:schemaRef ds:uri="http://www.w3.org/XML/1998/namespace"/>
    <ds:schemaRef ds:uri="http://purl.org/dc/terms/"/>
    <ds:schemaRef ds:uri="http://schemas.microsoft.com/office/2006/metadata/properties"/>
    <ds:schemaRef ds:uri="http://schemas.openxmlformats.org/package/2006/metadata/core-properties"/>
    <ds:schemaRef ds:uri="8910e70e-56fc-4034-87de-158ef45b3418"/>
    <ds:schemaRef ds:uri="http://purl.org/dc/elements/1.1/"/>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517DA7C4-2F75-49A4-A4FA-DC1E94422C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Digital4Sustainability Learning materials Powerpoint Template (3)</Template>
  <TotalTime>80</TotalTime>
  <Words>610</Words>
  <Application>Microsoft Office PowerPoint</Application>
  <PresentationFormat>Široki zaslon</PresentationFormat>
  <Paragraphs>23</Paragraphs>
  <Slides>9</Slides>
  <Notes>9</Notes>
  <HiddenSlides>0</HiddenSlides>
  <MMClips>0</MMClips>
  <ScaleCrop>false</ScaleCrop>
  <HeadingPairs>
    <vt:vector size="6" baseType="variant">
      <vt:variant>
        <vt:lpstr>Korišteni fontovi</vt:lpstr>
      </vt:variant>
      <vt:variant>
        <vt:i4>8</vt:i4>
      </vt:variant>
      <vt:variant>
        <vt:lpstr>Tema</vt:lpstr>
      </vt:variant>
      <vt:variant>
        <vt:i4>2</vt:i4>
      </vt:variant>
      <vt:variant>
        <vt:lpstr>Naslovi slajdova</vt:lpstr>
      </vt:variant>
      <vt:variant>
        <vt:i4>9</vt:i4>
      </vt:variant>
    </vt:vector>
  </HeadingPairs>
  <TitlesOfParts>
    <vt:vector size="19" baseType="lpstr">
      <vt:lpstr>Arial</vt:lpstr>
      <vt:lpstr>Arial MT</vt:lpstr>
      <vt:lpstr>Calibri</vt:lpstr>
      <vt:lpstr>Montserrat</vt:lpstr>
      <vt:lpstr>Poppins</vt:lpstr>
      <vt:lpstr>Poppins SemiBold</vt:lpstr>
      <vt:lpstr>Titillium Web Bold</vt:lpstr>
      <vt:lpstr>Titillium Web SemiBold</vt:lpstr>
      <vt:lpstr>Tema sustava Office</vt:lpstr>
      <vt:lpstr>1_Office Theme</vt:lpstr>
      <vt:lpstr>Circular Economy in Digital Systems Module 2 Wrap-Up: Circular Economy Data &amp; Metrics</vt:lpstr>
      <vt:lpstr>PowerPoint prezentacija</vt:lpstr>
      <vt:lpstr>PowerPoint prezentacija</vt:lpstr>
      <vt:lpstr>PowerPoint prezentacija</vt:lpstr>
      <vt:lpstr>PowerPoint prezentacija</vt:lpstr>
      <vt:lpstr>PowerPoint prezentacija</vt:lpstr>
      <vt:lpstr>PowerPoint prezentacija</vt:lpstr>
      <vt:lpstr>You cannot manage what you cannot measure.  Next: Module 3 – ESG Data Management for Circularity</vt:lpstr>
      <vt:lpstr>Thank you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Ivana Bošnjak</dc:creator>
  <cp:lastModifiedBy>Ivana Bošnjak</cp:lastModifiedBy>
  <cp:revision>4</cp:revision>
  <dcterms:created xsi:type="dcterms:W3CDTF">2026-04-07T15:51:27Z</dcterms:created>
  <dcterms:modified xsi:type="dcterms:W3CDTF">2026-04-08T09:34:09Z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0x0101003C003758A2918549A1984890213796B3</vt:lpwstr>
  </property>
</Properties>
</file>