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4"/>
  </p:notesMasterIdLst>
  <p:handoutMasterIdLst>
    <p:handoutMasterId r:id="rId15"/>
  </p:handoutMasterIdLst>
  <p:sldIdLst>
    <p:sldId id="2330" r:id="rId6"/>
    <p:sldId id="2289" r:id="rId7"/>
    <p:sldId id="2335" r:id="rId8"/>
    <p:sldId id="2332" r:id="rId9"/>
    <p:sldId id="2333" r:id="rId10"/>
    <p:sldId id="2337" r:id="rId11"/>
    <p:sldId id="261" r:id="rId12"/>
    <p:sldId id="22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26D"/>
    <a:srgbClr val="283A97"/>
    <a:srgbClr val="2BD779"/>
    <a:srgbClr val="DBDCE1"/>
    <a:srgbClr val="092030"/>
    <a:srgbClr val="536B7E"/>
    <a:srgbClr val="FFAB81"/>
    <a:srgbClr val="FF5200"/>
    <a:srgbClr val="ECBA82"/>
    <a:srgbClr val="F9DAD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27"/>
  </p:normalViewPr>
  <p:slideViewPr>
    <p:cSldViewPr snapToGrid="0">
      <p:cViewPr varScale="1">
        <p:scale>
          <a:sx n="98" d="100"/>
          <a:sy n="98" d="100"/>
        </p:scale>
        <p:origin x="102" y="270"/>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08/04/2026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08/04/2026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Welcome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Module 3 </a:t>
            </a:r>
            <a:r>
              <a:rPr lang="hr-HR" sz="1200" kern="1200" dirty="0" err="1">
                <a:solidFill>
                  <a:schemeClr val="tx1"/>
                </a:solidFill>
                <a:effectLst/>
                <a:latin typeface="+mn-lt"/>
                <a:ea typeface="+mn-ea"/>
                <a:cs typeface="+mn-cs"/>
              </a:rPr>
              <a:t>wrap-up</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final</a:t>
            </a:r>
            <a:r>
              <a:rPr lang="hr-HR" sz="1200" kern="1200" dirty="0">
                <a:solidFill>
                  <a:schemeClr val="tx1"/>
                </a:solidFill>
                <a:effectLst/>
                <a:latin typeface="+mn-lt"/>
                <a:ea typeface="+mn-ea"/>
                <a:cs typeface="+mn-cs"/>
              </a:rPr>
              <a:t> module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Digital Systems. You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built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Module 1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skills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Module 2. </a:t>
            </a:r>
            <a:r>
              <a:rPr lang="hr-HR" sz="1200" kern="1200" dirty="0" err="1">
                <a:solidFill>
                  <a:schemeClr val="tx1"/>
                </a:solidFill>
                <a:effectLst/>
                <a:latin typeface="+mn-lt"/>
                <a:ea typeface="+mn-ea"/>
                <a:cs typeface="+mn-cs"/>
              </a:rPr>
              <a:t>Now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addressed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governance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dimensions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determine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actually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practice</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48344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connects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directly</a:t>
            </a:r>
            <a:r>
              <a:rPr lang="hr-HR" sz="1200" kern="1200" dirty="0">
                <a:solidFill>
                  <a:schemeClr val="tx1"/>
                </a:solidFill>
                <a:effectLst/>
                <a:latin typeface="+mn-lt"/>
                <a:ea typeface="+mn-ea"/>
                <a:cs typeface="+mn-cs"/>
              </a:rPr>
              <a:t> to ESG </a:t>
            </a:r>
            <a:r>
              <a:rPr lang="hr-HR" sz="1200" kern="1200" dirty="0" err="1">
                <a:solidFill>
                  <a:schemeClr val="tx1"/>
                </a:solidFill>
                <a:effectLst/>
                <a:latin typeface="+mn-lt"/>
                <a:ea typeface="+mn-ea"/>
                <a:cs typeface="+mn-cs"/>
              </a:rPr>
              <a:t>reporting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frameworks</a:t>
            </a:r>
            <a:r>
              <a:rPr lang="hr-HR" sz="1200" kern="1200" dirty="0">
                <a:solidFill>
                  <a:schemeClr val="tx1"/>
                </a:solidFill>
                <a:effectLst/>
                <a:latin typeface="+mn-lt"/>
                <a:ea typeface="+mn-ea"/>
                <a:cs typeface="+mn-cs"/>
              </a:rPr>
              <a:t>. GRI </a:t>
            </a:r>
            <a:r>
              <a:rPr lang="hr-HR" sz="1200" kern="1200" dirty="0" err="1">
                <a:solidFill>
                  <a:schemeClr val="tx1"/>
                </a:solidFill>
                <a:effectLst/>
                <a:latin typeface="+mn-lt"/>
                <a:ea typeface="+mn-ea"/>
                <a:cs typeface="+mn-cs"/>
              </a:rPr>
              <a:t>standards</a:t>
            </a:r>
            <a:r>
              <a:rPr lang="hr-HR" sz="1200" kern="1200" dirty="0">
                <a:solidFill>
                  <a:schemeClr val="tx1"/>
                </a:solidFill>
                <a:effectLst/>
                <a:latin typeface="+mn-lt"/>
                <a:ea typeface="+mn-ea"/>
                <a:cs typeface="+mn-cs"/>
              </a:rPr>
              <a:t> 301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306 </a:t>
            </a:r>
            <a:r>
              <a:rPr lang="hr-HR" sz="1200" kern="1200" dirty="0" err="1">
                <a:solidFill>
                  <a:schemeClr val="tx1"/>
                </a:solidFill>
                <a:effectLst/>
                <a:latin typeface="+mn-lt"/>
                <a:ea typeface="+mn-ea"/>
                <a:cs typeface="+mn-cs"/>
              </a:rPr>
              <a:t>address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EU ESRS </a:t>
            </a:r>
            <a:r>
              <a:rPr lang="hr-HR" sz="1200" kern="1200" dirty="0" err="1">
                <a:solidFill>
                  <a:schemeClr val="tx1"/>
                </a:solidFill>
                <a:effectLst/>
                <a:latin typeface="+mn-lt"/>
                <a:ea typeface="+mn-ea"/>
                <a:cs typeface="+mn-cs"/>
              </a:rPr>
              <a:t>framework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includes</a:t>
            </a:r>
            <a:r>
              <a:rPr lang="hr-HR" sz="1200" kern="1200" dirty="0">
                <a:solidFill>
                  <a:schemeClr val="tx1"/>
                </a:solidFill>
                <a:effectLst/>
                <a:latin typeface="+mn-lt"/>
                <a:ea typeface="+mn-ea"/>
                <a:cs typeface="+mn-cs"/>
              </a:rPr>
              <a:t> E5 - a </a:t>
            </a:r>
            <a:r>
              <a:rPr lang="hr-HR" sz="1200" kern="1200" dirty="0" err="1">
                <a:solidFill>
                  <a:schemeClr val="tx1"/>
                </a:solidFill>
                <a:effectLst/>
                <a:latin typeface="+mn-lt"/>
                <a:ea typeface="+mn-ea"/>
                <a:cs typeface="+mn-cs"/>
              </a:rPr>
              <a:t>dedicated</a:t>
            </a:r>
            <a:r>
              <a:rPr lang="hr-HR" sz="1200" kern="1200" dirty="0">
                <a:solidFill>
                  <a:schemeClr val="tx1"/>
                </a:solidFill>
                <a:effectLst/>
                <a:latin typeface="+mn-lt"/>
                <a:ea typeface="+mn-ea"/>
                <a:cs typeface="+mn-cs"/>
              </a:rPr>
              <a:t> standard for </a:t>
            </a:r>
            <a:r>
              <a:rPr lang="hr-HR" sz="1200" kern="1200" dirty="0" err="1">
                <a:solidFill>
                  <a:schemeClr val="tx1"/>
                </a:solidFill>
                <a:effectLst/>
                <a:latin typeface="+mn-lt"/>
                <a:ea typeface="+mn-ea"/>
                <a:cs typeface="+mn-cs"/>
              </a:rPr>
              <a:t>resource</a:t>
            </a:r>
            <a:r>
              <a:rPr lang="hr-HR" sz="1200" kern="1200" dirty="0">
                <a:solidFill>
                  <a:schemeClr val="tx1"/>
                </a:solidFill>
                <a:effectLst/>
                <a:latin typeface="+mn-lt"/>
                <a:ea typeface="+mn-ea"/>
                <a:cs typeface="+mn-cs"/>
              </a:rPr>
              <a:t> use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now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mandatory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under</a:t>
            </a:r>
            <a:r>
              <a:rPr lang="hr-HR" sz="1200" kern="1200" dirty="0">
                <a:solidFill>
                  <a:schemeClr val="tx1"/>
                </a:solidFill>
                <a:effectLst/>
                <a:latin typeface="+mn-lt"/>
                <a:ea typeface="+mn-ea"/>
                <a:cs typeface="+mn-cs"/>
              </a:rPr>
              <a:t> CSRD for </a:t>
            </a:r>
            <a:r>
              <a:rPr lang="hr-HR" sz="1200" kern="1200" dirty="0" err="1">
                <a:solidFill>
                  <a:schemeClr val="tx1"/>
                </a:solidFill>
                <a:effectLst/>
                <a:latin typeface="+mn-lt"/>
                <a:ea typeface="+mn-ea"/>
                <a:cs typeface="+mn-cs"/>
              </a:rPr>
              <a:t>large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companies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optional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increasingly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disclosure</a:t>
            </a:r>
            <a:r>
              <a:rPr lang="hr-HR" sz="1200" kern="1200" dirty="0">
                <a:solidFill>
                  <a:schemeClr val="tx1"/>
                </a:solidFill>
                <a:effectLst/>
                <a:latin typeface="+mn-lt"/>
                <a:ea typeface="+mn-ea"/>
                <a:cs typeface="+mn-cs"/>
              </a:rPr>
              <a:t>. ESRS E5 </a:t>
            </a:r>
            <a:r>
              <a:rPr lang="hr-HR" sz="1200" kern="1200" dirty="0" err="1">
                <a:solidFill>
                  <a:schemeClr val="tx1"/>
                </a:solidFill>
                <a:effectLst/>
                <a:latin typeface="+mn-lt"/>
                <a:ea typeface="+mn-ea"/>
                <a:cs typeface="+mn-cs"/>
              </a:rPr>
              <a:t>covers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resource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inflows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outflows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management,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design -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same data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Module 2 </a:t>
            </a:r>
            <a:r>
              <a:rPr lang="hr-HR" sz="1200" kern="1200" dirty="0" err="1">
                <a:solidFill>
                  <a:schemeClr val="tx1"/>
                </a:solidFill>
                <a:effectLst/>
                <a:latin typeface="+mn-lt"/>
                <a:ea typeface="+mn-ea"/>
                <a:cs typeface="+mn-cs"/>
              </a:rPr>
              <a:t>frameworks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mapping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exercise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connected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disclosure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requirements</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4085081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Data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determines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trustworthy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dimensions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matter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Accuracy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does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reflect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Completeness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captured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Timeliness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current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Consistency</a:t>
            </a:r>
            <a:r>
              <a:rPr lang="hr-HR" sz="1200" kern="1200" dirty="0">
                <a:solidFill>
                  <a:schemeClr val="tx1"/>
                </a:solidFill>
                <a:effectLst/>
                <a:latin typeface="+mn-lt"/>
                <a:ea typeface="+mn-ea"/>
                <a:cs typeface="+mn-cs"/>
              </a:rPr>
              <a:t> - are </a:t>
            </a:r>
            <a:r>
              <a:rPr lang="hr-HR" sz="1200" kern="1200" dirty="0" err="1">
                <a:solidFill>
                  <a:schemeClr val="tx1"/>
                </a:solidFill>
                <a:effectLst/>
                <a:latin typeface="+mn-lt"/>
                <a:ea typeface="+mn-ea"/>
                <a:cs typeface="+mn-cs"/>
              </a:rPr>
              <a:t>definitions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standardised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Validity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does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conform</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rules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Uniqueness</a:t>
            </a:r>
            <a:r>
              <a:rPr lang="hr-HR" sz="1200" kern="1200" dirty="0">
                <a:solidFill>
                  <a:schemeClr val="tx1"/>
                </a:solidFill>
                <a:effectLst/>
                <a:latin typeface="+mn-lt"/>
                <a:ea typeface="+mn-ea"/>
                <a:cs typeface="+mn-cs"/>
              </a:rPr>
              <a:t> - no </a:t>
            </a:r>
            <a:r>
              <a:rPr lang="hr-HR" sz="1200" kern="1200" dirty="0" err="1">
                <a:solidFill>
                  <a:schemeClr val="tx1"/>
                </a:solidFill>
                <a:effectLst/>
                <a:latin typeface="+mn-lt"/>
                <a:ea typeface="+mn-ea"/>
                <a:cs typeface="+mn-cs"/>
              </a:rPr>
              <a:t>unintended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duplicates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specific</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challenges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incomplete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supplier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declarations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limited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visibility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beyond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tier</a:t>
            </a:r>
            <a:r>
              <a:rPr lang="hr-HR" sz="1200" kern="1200" dirty="0">
                <a:solidFill>
                  <a:schemeClr val="tx1"/>
                </a:solidFill>
                <a:effectLst/>
                <a:latin typeface="+mn-lt"/>
                <a:ea typeface="+mn-ea"/>
                <a:cs typeface="+mn-cs"/>
              </a:rPr>
              <a:t>-one </a:t>
            </a:r>
            <a:r>
              <a:rPr lang="hr-HR" sz="1200" kern="1200" dirty="0" err="1">
                <a:solidFill>
                  <a:schemeClr val="tx1"/>
                </a:solidFill>
                <a:effectLst/>
                <a:latin typeface="+mn-lt"/>
                <a:ea typeface="+mn-ea"/>
                <a:cs typeface="+mn-cs"/>
              </a:rPr>
              <a:t>suppliers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long</a:t>
            </a:r>
            <a:r>
              <a:rPr lang="hr-HR" sz="1200" kern="1200" dirty="0">
                <a:solidFill>
                  <a:schemeClr val="tx1"/>
                </a:solidFill>
                <a:effectLst/>
                <a:latin typeface="+mn-lt"/>
                <a:ea typeface="+mn-ea"/>
                <a:cs typeface="+mn-cs"/>
              </a:rPr>
              <a:t> time </a:t>
            </a:r>
            <a:r>
              <a:rPr lang="hr-HR" sz="1200" kern="1200" dirty="0" err="1">
                <a:solidFill>
                  <a:schemeClr val="tx1"/>
                </a:solidFill>
                <a:effectLst/>
                <a:latin typeface="+mn-lt"/>
                <a:ea typeface="+mn-ea"/>
                <a:cs typeface="+mn-cs"/>
              </a:rPr>
              <a:t>gaps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between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end-of-life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documents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gaps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recommends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improvements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3.</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1998678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flows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across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boundaries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suppliers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customers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recyclers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regulators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governance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frameworks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establish</a:t>
            </a:r>
            <a:r>
              <a:rPr lang="hr-HR" sz="1200" kern="1200" dirty="0">
                <a:solidFill>
                  <a:schemeClr val="tx1"/>
                </a:solidFill>
                <a:effectLst/>
                <a:latin typeface="+mn-lt"/>
                <a:ea typeface="+mn-ea"/>
                <a:cs typeface="+mn-cs"/>
              </a:rPr>
              <a:t> trust </a:t>
            </a:r>
            <a:r>
              <a:rPr lang="hr-HR" sz="1200" kern="1200" dirty="0" err="1">
                <a:solidFill>
                  <a:schemeClr val="tx1"/>
                </a:solidFill>
                <a:effectLst/>
                <a:latin typeface="+mn-lt"/>
                <a:ea typeface="+mn-ea"/>
                <a:cs typeface="+mn-cs"/>
              </a:rPr>
              <a:t>without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central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control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components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matter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policies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defining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what</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collected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shared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processes</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onboarding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assurance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issue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resolution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who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responsible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accountable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captured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RACI </a:t>
            </a:r>
            <a:r>
              <a:rPr lang="hr-HR" sz="1200" kern="1200" dirty="0" err="1">
                <a:solidFill>
                  <a:schemeClr val="tx1"/>
                </a:solidFill>
                <a:effectLst/>
                <a:latin typeface="+mn-lt"/>
                <a:ea typeface="+mn-ea"/>
                <a:cs typeface="+mn-cs"/>
              </a:rPr>
              <a:t>matrices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enforcing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policies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controls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audit </a:t>
            </a:r>
            <a:r>
              <a:rPr lang="hr-HR" sz="1200" kern="1200" dirty="0" err="1">
                <a:solidFill>
                  <a:schemeClr val="tx1"/>
                </a:solidFill>
                <a:effectLst/>
                <a:latin typeface="+mn-lt"/>
                <a:ea typeface="+mn-ea"/>
                <a:cs typeface="+mn-cs"/>
              </a:rPr>
              <a:t>trails</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governance</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session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components</a:t>
            </a:r>
            <a:r>
              <a:rPr lang="hr-HR" sz="1200" kern="1200" dirty="0">
                <a:solidFill>
                  <a:schemeClr val="tx1"/>
                </a:solidFill>
                <a:effectLst/>
                <a:latin typeface="+mn-lt"/>
                <a:ea typeface="+mn-ea"/>
                <a:cs typeface="+mn-cs"/>
              </a:rPr>
              <a:t> for a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supply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scenario</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2940746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Traceability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supply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transparency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answering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questions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like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architecture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includes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identification</a:t>
            </a:r>
            <a:r>
              <a:rPr lang="hr-HR" sz="1200" kern="1200" dirty="0">
                <a:solidFill>
                  <a:schemeClr val="tx1"/>
                </a:solidFill>
                <a:effectLst/>
                <a:latin typeface="+mn-lt"/>
                <a:ea typeface="+mn-ea"/>
                <a:cs typeface="+mn-cs"/>
              </a:rPr>
              <a:t>, event </a:t>
            </a:r>
            <a:r>
              <a:rPr lang="hr-HR" sz="1200" kern="1200" dirty="0" err="1">
                <a:solidFill>
                  <a:schemeClr val="tx1"/>
                </a:solidFill>
                <a:effectLst/>
                <a:latin typeface="+mn-lt"/>
                <a:ea typeface="+mn-ea"/>
                <a:cs typeface="+mn-cs"/>
              </a:rPr>
              <a:t>capture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storage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query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layers</a:t>
            </a:r>
            <a:r>
              <a:rPr lang="hr-HR" sz="1200" kern="1200" dirty="0">
                <a:solidFill>
                  <a:schemeClr val="tx1"/>
                </a:solidFill>
                <a:effectLst/>
                <a:latin typeface="+mn-lt"/>
                <a:ea typeface="+mn-ea"/>
                <a:cs typeface="+mn-cs"/>
              </a:rPr>
              <a:t>. Chain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custody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identity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preserved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segregated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balance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book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claim</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offer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different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trade-offs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between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Supplier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onboarding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often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hardest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part</a:t>
            </a:r>
            <a:r>
              <a:rPr lang="hr-HR" sz="1200" kern="1200" dirty="0">
                <a:solidFill>
                  <a:schemeClr val="tx1"/>
                </a:solidFill>
                <a:effectLst/>
                <a:latin typeface="+mn-lt"/>
                <a:ea typeface="+mn-ea"/>
                <a:cs typeface="+mn-cs"/>
              </a:rPr>
              <a:t>. Start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tier</a:t>
            </a:r>
            <a:r>
              <a:rPr lang="hr-HR" sz="1200" kern="1200" dirty="0">
                <a:solidFill>
                  <a:schemeClr val="tx1"/>
                </a:solidFill>
                <a:effectLst/>
                <a:latin typeface="+mn-lt"/>
                <a:ea typeface="+mn-ea"/>
                <a:cs typeface="+mn-cs"/>
              </a:rPr>
              <a:t>-one </a:t>
            </a:r>
            <a:r>
              <a:rPr lang="hr-HR" sz="1200" kern="1200" dirty="0" err="1">
                <a:solidFill>
                  <a:schemeClr val="tx1"/>
                </a:solidFill>
                <a:effectLst/>
                <a:latin typeface="+mn-lt"/>
                <a:ea typeface="+mn-ea"/>
                <a:cs typeface="+mn-cs"/>
              </a:rPr>
              <a:t>suppliers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high-priority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extend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based</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learning</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41618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BB72-A1A1-B34B-2796-E7478F7F90DB}"/>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5FB27B95-82C3-C98F-A19F-F53DF7060EBE}"/>
              </a:ext>
            </a:extLst>
          </p:cNvPr>
          <p:cNvSpPr>
            <a:spLocks noGrp="1" noRot="1" noChangeAspect="1"/>
          </p:cNvSpPr>
          <p:nvPr>
            <p:ph type="sldImg"/>
          </p:nvPr>
        </p:nvSpPr>
        <p:spPr/>
      </p:sp>
      <p:sp>
        <p:nvSpPr>
          <p:cNvPr id="3" name="Rezervirano mjesto bilježaka 2">
            <a:extLst>
              <a:ext uri="{FF2B5EF4-FFF2-40B4-BE49-F238E27FC236}">
                <a16:creationId xmlns:a16="http://schemas.microsoft.com/office/drawing/2014/main" id="{FBBE4089-7860-EF5A-763D-EDEBE4151B53}"/>
              </a:ext>
            </a:extLst>
          </p:cNvPr>
          <p:cNvSpPr>
            <a:spLocks noGrp="1"/>
          </p:cNvSpPr>
          <p:nvPr>
            <p:ph type="body" idx="1"/>
          </p:nvPr>
        </p:nvSpPr>
        <p:spPr/>
        <p:txBody>
          <a:bodyPr/>
          <a:lstStyle/>
          <a:p>
            <a:r>
              <a:rPr lang="hr-HR" sz="1200" kern="1200" dirty="0" err="1">
                <a:solidFill>
                  <a:schemeClr val="tx1"/>
                </a:solidFill>
                <a:effectLst/>
                <a:latin typeface="+mn-lt"/>
                <a:ea typeface="+mn-ea"/>
                <a:cs typeface="+mn-cs"/>
              </a:rPr>
              <a:t>Everything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integrates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capstone</a:t>
            </a:r>
            <a:r>
              <a:rPr lang="hr-HR" sz="1200" kern="1200" dirty="0">
                <a:solidFill>
                  <a:schemeClr val="tx1"/>
                </a:solidFill>
                <a:effectLst/>
                <a:latin typeface="+mn-lt"/>
                <a:ea typeface="+mn-ea"/>
                <a:cs typeface="+mn-cs"/>
              </a:rPr>
              <a:t>. PBL-3 </a:t>
            </a:r>
            <a:r>
              <a:rPr lang="hr-HR" sz="1200" kern="1200" dirty="0" err="1">
                <a:solidFill>
                  <a:schemeClr val="tx1"/>
                </a:solidFill>
                <a:effectLst/>
                <a:latin typeface="+mn-lt"/>
                <a:ea typeface="+mn-ea"/>
                <a:cs typeface="+mn-cs"/>
              </a:rPr>
              <a:t>brings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together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across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three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modules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1 -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framework</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PBL-2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governance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additions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2 -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business</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innovation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proposal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building</a:t>
            </a:r>
            <a:r>
              <a:rPr lang="hr-HR" sz="1200" kern="1200" dirty="0">
                <a:solidFill>
                  <a:schemeClr val="tx1"/>
                </a:solidFill>
                <a:effectLst/>
                <a:latin typeface="+mn-lt"/>
                <a:ea typeface="+mn-ea"/>
                <a:cs typeface="+mn-cs"/>
              </a:rPr>
              <a:t> on PBL-1.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3 -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applying</a:t>
            </a:r>
            <a:r>
              <a:rPr lang="hr-HR" sz="1200" kern="1200" dirty="0">
                <a:solidFill>
                  <a:schemeClr val="tx1"/>
                </a:solidFill>
                <a:effectLst/>
                <a:latin typeface="+mn-lt"/>
                <a:ea typeface="+mn-ea"/>
                <a:cs typeface="+mn-cs"/>
              </a:rPr>
              <a:t> Module 3 </a:t>
            </a:r>
            <a:r>
              <a:rPr lang="hr-HR" sz="1200" kern="1200" dirty="0" err="1">
                <a:solidFill>
                  <a:schemeClr val="tx1"/>
                </a:solidFill>
                <a:effectLst/>
                <a:latin typeface="+mn-lt"/>
                <a:ea typeface="+mn-ea"/>
                <a:cs typeface="+mn-cs"/>
              </a:rPr>
              <a:t>concepts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4 -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stakeholder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presentation</a:t>
            </a:r>
            <a:r>
              <a:rPr lang="hr-HR" sz="1200" kern="1200" dirty="0">
                <a:solidFill>
                  <a:schemeClr val="tx1"/>
                </a:solidFill>
                <a:effectLst/>
                <a:latin typeface="+mn-lt"/>
                <a:ea typeface="+mn-ea"/>
                <a:cs typeface="+mn-cs"/>
              </a:rPr>
              <a:t> for F2F-10, </a:t>
            </a:r>
            <a:r>
              <a:rPr lang="hr-HR" sz="1200" kern="1200" dirty="0" err="1">
                <a:solidFill>
                  <a:schemeClr val="tx1"/>
                </a:solidFill>
                <a:effectLst/>
                <a:latin typeface="+mn-lt"/>
                <a:ea typeface="+mn-ea"/>
                <a:cs typeface="+mn-cs"/>
              </a:rPr>
              <a:t>demonstrating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six</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programme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learning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outcomes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academic</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exercises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they</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would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real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transformation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project</a:t>
            </a:r>
            <a:r>
              <a:rPr lang="hr-HR" sz="1200" kern="1200" dirty="0">
                <a:solidFill>
                  <a:schemeClr val="tx1"/>
                </a:solidFill>
                <a:effectLst/>
                <a:latin typeface="+mn-lt"/>
                <a:ea typeface="+mn-ea"/>
                <a:cs typeface="+mn-cs"/>
              </a:rPr>
              <a:t>.</a:t>
            </a:r>
            <a:endParaRPr lang="hr-HR" dirty="0"/>
          </a:p>
        </p:txBody>
      </p:sp>
      <p:sp>
        <p:nvSpPr>
          <p:cNvPr id="4" name="Rezervirano mjesto broja slajda 3">
            <a:extLst>
              <a:ext uri="{FF2B5EF4-FFF2-40B4-BE49-F238E27FC236}">
                <a16:creationId xmlns:a16="http://schemas.microsoft.com/office/drawing/2014/main" id="{D2B39146-91C9-65EA-AFCB-D0BCABCBC236}"/>
              </a:ext>
            </a:extLst>
          </p:cNvPr>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3112258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If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remember</a:t>
            </a:r>
            <a:r>
              <a:rPr lang="hr-HR" sz="1200" kern="1200" dirty="0">
                <a:solidFill>
                  <a:schemeClr val="tx1"/>
                </a:solidFill>
                <a:effectLst/>
                <a:latin typeface="+mn-lt"/>
                <a:ea typeface="+mn-ea"/>
                <a:cs typeface="+mn-cs"/>
              </a:rPr>
              <a:t> one </a:t>
            </a:r>
            <a:r>
              <a:rPr lang="hr-HR" sz="1200" kern="1200" dirty="0" err="1">
                <a:solidFill>
                  <a:schemeClr val="tx1"/>
                </a:solidFill>
                <a:effectLst/>
                <a:latin typeface="+mn-lt"/>
                <a:ea typeface="+mn-ea"/>
                <a:cs typeface="+mn-cs"/>
              </a:rPr>
              <a:t>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Module 3: data </a:t>
            </a:r>
            <a:r>
              <a:rPr lang="hr-HR" sz="1200" kern="1200" dirty="0" err="1">
                <a:solidFill>
                  <a:schemeClr val="tx1"/>
                </a:solidFill>
                <a:effectLst/>
                <a:latin typeface="+mn-lt"/>
                <a:ea typeface="+mn-ea"/>
                <a:cs typeface="+mn-cs"/>
              </a:rPr>
              <a:t>governance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ambitions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meet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operational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best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designs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fail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without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clear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policies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defined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responsibilities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trusted</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Return</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Handbook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Topics</a:t>
            </a:r>
            <a:r>
              <a:rPr lang="hr-HR" sz="1200" kern="1200" dirty="0">
                <a:solidFill>
                  <a:schemeClr val="tx1"/>
                </a:solidFill>
                <a:effectLst/>
                <a:latin typeface="+mn-lt"/>
                <a:ea typeface="+mn-ea"/>
                <a:cs typeface="+mn-cs"/>
              </a:rPr>
              <a:t> 3.1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3.4 for </a:t>
            </a:r>
            <a:r>
              <a:rPr lang="hr-HR" sz="1200" kern="1200" dirty="0" err="1">
                <a:solidFill>
                  <a:schemeClr val="tx1"/>
                </a:solidFill>
                <a:effectLst/>
                <a:latin typeface="+mn-lt"/>
                <a:ea typeface="+mn-ea"/>
                <a:cs typeface="+mn-cs"/>
              </a:rPr>
              <a:t>detailed</a:t>
            </a:r>
            <a:r>
              <a:rPr lang="hr-HR" sz="1200" kern="1200" dirty="0">
                <a:solidFill>
                  <a:schemeClr val="tx1"/>
                </a:solidFill>
                <a:effectLst/>
                <a:latin typeface="+mn-lt"/>
                <a:ea typeface="+mn-ea"/>
                <a:cs typeface="+mn-cs"/>
              </a:rPr>
              <a:t> reference. </a:t>
            </a:r>
            <a:r>
              <a:rPr lang="hr-HR" sz="1200" kern="1200" dirty="0" err="1">
                <a:solidFill>
                  <a:schemeClr val="tx1"/>
                </a:solidFill>
                <a:effectLst/>
                <a:latin typeface="+mn-lt"/>
                <a:ea typeface="+mn-ea"/>
                <a:cs typeface="+mn-cs"/>
              </a:rPr>
              <a:t>Prepare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capstone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presentation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confidence</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knowledge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skills</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drive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transformation</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2171085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hr-HR" sz="1200" b="1" kern="1200" dirty="0" err="1">
                <a:solidFill>
                  <a:schemeClr val="tx1"/>
                </a:solidFill>
                <a:effectLst/>
                <a:latin typeface="+mn-lt"/>
                <a:ea typeface="+mn-ea"/>
                <a:cs typeface="+mn-cs"/>
              </a:rPr>
              <a:t>Congratulations</a:t>
            </a:r>
            <a:r>
              <a:rPr lang="hr-HR" sz="1200" b="1" kern="1200" dirty="0">
                <a:solidFill>
                  <a:schemeClr val="tx1"/>
                </a:solidFill>
                <a:effectLst/>
                <a:latin typeface="+mn-lt"/>
                <a:ea typeface="+mn-ea"/>
                <a:cs typeface="+mn-cs"/>
              </a:rPr>
              <a:t> on </a:t>
            </a:r>
            <a:r>
              <a:rPr lang="hr-HR" sz="1200" b="1" kern="1200" dirty="0" err="1">
                <a:solidFill>
                  <a:schemeClr val="tx1"/>
                </a:solidFill>
                <a:effectLst/>
                <a:latin typeface="+mn-lt"/>
                <a:ea typeface="+mn-ea"/>
                <a:cs typeface="+mn-cs"/>
              </a:rPr>
              <a:t>completing</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Circular</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Economy</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in</a:t>
            </a:r>
            <a:r>
              <a:rPr lang="hr-HR" sz="1200" b="1" kern="1200" dirty="0">
                <a:solidFill>
                  <a:schemeClr val="tx1"/>
                </a:solidFill>
                <a:effectLst/>
                <a:latin typeface="+mn-lt"/>
                <a:ea typeface="+mn-ea"/>
                <a:cs typeface="+mn-cs"/>
              </a:rPr>
              <a:t> Digital Systems. Best </a:t>
            </a:r>
            <a:r>
              <a:rPr lang="hr-HR" sz="1200" b="1" kern="1200" dirty="0" err="1">
                <a:solidFill>
                  <a:schemeClr val="tx1"/>
                </a:solidFill>
                <a:effectLst/>
                <a:latin typeface="+mn-lt"/>
                <a:ea typeface="+mn-ea"/>
                <a:cs typeface="+mn-cs"/>
              </a:rPr>
              <a:t>of</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luck</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with</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your</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capstone</a:t>
            </a:r>
            <a:r>
              <a:rPr lang="hr-HR" sz="1200" b="1" kern="1200" dirty="0">
                <a:solidFill>
                  <a:schemeClr val="tx1"/>
                </a:solidFill>
                <a:effectLst/>
                <a:latin typeface="+mn-lt"/>
                <a:ea typeface="+mn-ea"/>
                <a:cs typeface="+mn-cs"/>
              </a:rPr>
              <a:t> </a:t>
            </a:r>
            <a:r>
              <a:rPr lang="hr-HR" sz="1200" b="1" kern="1200" dirty="0" err="1">
                <a:solidFill>
                  <a:schemeClr val="tx1"/>
                </a:solidFill>
                <a:effectLst/>
                <a:latin typeface="+mn-lt"/>
                <a:ea typeface="+mn-ea"/>
                <a:cs typeface="+mn-cs"/>
              </a:rPr>
              <a:t>presentations</a:t>
            </a:r>
            <a:r>
              <a:rPr lang="hr-HR" sz="1200" b="1" kern="1200" dirty="0">
                <a:solidFill>
                  <a:schemeClr val="tx1"/>
                </a:solidFill>
                <a:effectLst/>
                <a:latin typeface="+mn-lt"/>
                <a:ea typeface="+mn-ea"/>
                <a:cs typeface="+mn-cs"/>
              </a:rPr>
              <a:t>!</a:t>
            </a:r>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8</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extBox 1">
            <a:extLst>
              <a:ext uri="{FF2B5EF4-FFF2-40B4-BE49-F238E27FC236}">
                <a16:creationId xmlns:a16="http://schemas.microsoft.com/office/drawing/2014/main" id="{D1C22D47-4AEF-0088-26AE-AA7D919C021C}"/>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A074A4AB-8B71-8161-2264-DD80F092130B}"/>
              </a:ext>
            </a:extLst>
          </p:cNvPr>
          <p:cNvSpPr>
            <a:spLocks noGrp="1"/>
          </p:cNvSpPr>
          <p:nvPr>
            <p:ph type="clipArt" sz="quarter" idx="11"/>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5BBF4C3B-2643-786C-07DC-E5E984A1873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60E82798-6D0B-F74C-4DEB-1EBA659AE720}"/>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543B3511-9A87-BF4A-26EC-58270044BF41}"/>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CE796405-7972-0ED6-B60A-84EEAAD5026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67C4B81-FA25-BF8B-AE45-45B8B226988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058C6539-42C9-8D99-3B65-4C352323F79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DB610E94-8AA4-DB97-DC50-EED3E6CF489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FEE07993-20CB-516C-632E-393E442682B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4512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36F53BA-3DD5-8857-C9F9-0D419286BAB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40E65462-4FE6-744B-4699-8F860107AC3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hr-HR"/>
              <a:t>Kliknite da biste uredili matrice</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5" name="TextBox 4">
            <a:extLst>
              <a:ext uri="{FF2B5EF4-FFF2-40B4-BE49-F238E27FC236}">
                <a16:creationId xmlns:a16="http://schemas.microsoft.com/office/drawing/2014/main" id="{2A3DD269-808A-21D2-DB89-5B68B1F621EB}"/>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14" name="Online Image Placeholder 9">
            <a:extLst>
              <a:ext uri="{FF2B5EF4-FFF2-40B4-BE49-F238E27FC236}">
                <a16:creationId xmlns:a16="http://schemas.microsoft.com/office/drawing/2014/main" id="{89E74FD6-BD98-CF9B-3305-04D00BC935B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Box 3">
            <a:extLst>
              <a:ext uri="{FF2B5EF4-FFF2-40B4-BE49-F238E27FC236}">
                <a16:creationId xmlns:a16="http://schemas.microsoft.com/office/drawing/2014/main" id="{2B4D10F4-049A-35C1-F31F-932CEC7DD16D}"/>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13A8299A-37D7-980D-E1F7-683DD58D33C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hr-HR"/>
              <a:t>Kliknite da biste uredili matrice</a:t>
            </a:r>
          </a:p>
        </p:txBody>
      </p:sp>
      <p:sp>
        <p:nvSpPr>
          <p:cNvPr id="5" name="TextBox 4">
            <a:extLst>
              <a:ext uri="{FF2B5EF4-FFF2-40B4-BE49-F238E27FC236}">
                <a16:creationId xmlns:a16="http://schemas.microsoft.com/office/drawing/2014/main" id="{D5E4C186-2051-CCA9-15EC-BC80DEA246A5}"/>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9">
            <a:extLst>
              <a:ext uri="{FF2B5EF4-FFF2-40B4-BE49-F238E27FC236}">
                <a16:creationId xmlns:a16="http://schemas.microsoft.com/office/drawing/2014/main" id="{AEC412AA-51C8-B9B6-094C-D4B7714F7CE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hr-HR"/>
              <a:t>Kliknite da biste uredili matrice</a:t>
            </a:r>
          </a:p>
        </p:txBody>
      </p:sp>
      <p:sp>
        <p:nvSpPr>
          <p:cNvPr id="4" name="TextBox 3">
            <a:extLst>
              <a:ext uri="{FF2B5EF4-FFF2-40B4-BE49-F238E27FC236}">
                <a16:creationId xmlns:a16="http://schemas.microsoft.com/office/drawing/2014/main" id="{04C3C7EA-DE91-2284-691D-11F89835271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8F9E272D-74E9-2B5D-0D21-C271A86A9E6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hr-HR"/>
              <a:t>Kliknite da biste uredili matrice</a:t>
            </a:r>
          </a:p>
        </p:txBody>
      </p:sp>
      <p:pic>
        <p:nvPicPr>
          <p:cNvPr id="8" name="Picture 7" descr="A green and black logo&#10;&#10;Description automatically generated">
            <a:extLst>
              <a:ext uri="{FF2B5EF4-FFF2-40B4-BE49-F238E27FC236}">
                <a16:creationId xmlns:a16="http://schemas.microsoft.com/office/drawing/2014/main" id="{2FB2DABF-5A13-7459-DD47-C41F8A1657B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20B2BBDC-2C19-3D07-7F54-0FAB5A02DEF8}"/>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6431929F-105A-F6DA-1107-24C060FE2A8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page with statist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5" name="Picture 4" descr="A green square with black background&#10;&#10;Description automatically generated">
            <a:extLst>
              <a:ext uri="{FF2B5EF4-FFF2-40B4-BE49-F238E27FC236}">
                <a16:creationId xmlns:a16="http://schemas.microsoft.com/office/drawing/2014/main" id="{5AF8FB18-CCBF-311F-27AB-5E0ADC18128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B5040B25-4C8D-E168-70FE-4EE908875656}"/>
              </a:ext>
            </a:extLst>
          </p:cNvPr>
          <p:cNvSpPr txBox="1"/>
          <p:nvPr userDrawn="1"/>
        </p:nvSpPr>
        <p:spPr>
          <a:xfrm>
            <a:off x="10202983" y="65145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CFE6FD93-C52A-AB57-6D63-1DDCBF06C4F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2" name="TextBox 1">
            <a:extLst>
              <a:ext uri="{FF2B5EF4-FFF2-40B4-BE49-F238E27FC236}">
                <a16:creationId xmlns:a16="http://schemas.microsoft.com/office/drawing/2014/main" id="{7A121FA9-1BE0-AA0D-F61F-C8860067CB9E}"/>
              </a:ext>
            </a:extLst>
          </p:cNvPr>
          <p:cNvSpPr txBox="1"/>
          <p:nvPr userDrawn="1"/>
        </p:nvSpPr>
        <p:spPr>
          <a:xfrm>
            <a:off x="10199628" y="656105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25D037C1-49E1-7331-9105-52C59CA21224}"/>
              </a:ext>
            </a:extLst>
          </p:cNvPr>
          <p:cNvSpPr>
            <a:spLocks noGrp="1"/>
          </p:cNvSpPr>
          <p:nvPr>
            <p:ph type="clipArt" sz="quarter" idx="16"/>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339FDD95-45B2-C0AE-93E1-75FCEADEB81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394F08F3-2E3D-2926-D7C6-7517A3C2089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F514DA62-34CD-5361-262B-2DECBFFB70E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488649FA-17CE-3595-6898-66C5E1712C50}"/>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7556B5E4-3E11-7A47-BEA1-B459472EA6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8E136839-C764-F2BF-F11C-59498C9B8B5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aslov i grafikon">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4" name="Picture 3" descr="A green and black background&#10;&#10;Description automatically generated">
            <a:extLst>
              <a:ext uri="{FF2B5EF4-FFF2-40B4-BE49-F238E27FC236}">
                <a16:creationId xmlns:a16="http://schemas.microsoft.com/office/drawing/2014/main" id="{F4253E96-30B2-66D2-EBDB-53D6C78EF4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B62CB81A-FA9B-4885-568C-C119CF9A7301}"/>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A7A98E59-1354-9216-56E9-7341D5FD411F}"/>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aslov i tablica">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hr-HR"/>
              <a:t>Kliknite ikonu da biste dodali tablicu</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CEC62978-8525-A19E-E2F4-3BD7B3C589A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793171CD-0BDC-33A1-5474-CB969492D51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57C13899-AED1-A1BD-8196-40B13E0549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7" name="Picture 6" descr="A green and black background&#10;&#10;Description automatically generated">
            <a:extLst>
              <a:ext uri="{FF2B5EF4-FFF2-40B4-BE49-F238E27FC236}">
                <a16:creationId xmlns:a16="http://schemas.microsoft.com/office/drawing/2014/main" id="{E5F4EBC4-D352-B506-A097-CCA214DA91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CE9B382-B96A-896D-172B-91F2377ED80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8" name="Online Image Placeholder 9">
            <a:extLst>
              <a:ext uri="{FF2B5EF4-FFF2-40B4-BE49-F238E27FC236}">
                <a16:creationId xmlns:a16="http://schemas.microsoft.com/office/drawing/2014/main" id="{9F247778-8A91-DEDB-D2F4-734A881A0AB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hr-HR"/>
              <a:t>Kliknite da biste uredili stil naslova matrice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91DA9BA1-9CB2-E4CA-85AD-21A6508621F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AB1DE08B-A01A-D845-B56F-5AA6EDBF622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57651782-3761-D09E-0B2D-0FF015EF9F2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hr-HR"/>
              <a:t>Kliknite da biste uredili stil naslova matrice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hr-HR"/>
              <a:t>Kliknite ikonu da biste dodali  sliku</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A41AAB34-12FB-4E97-E006-B824981EF79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BEC211C-43F6-90AF-1C68-80D12DD476A3}"/>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623FF798-2889-C919-F445-52E80BC404A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5" name="Picture 4" descr="A green and black background&#10;&#10;Description automatically generated">
            <a:extLst>
              <a:ext uri="{FF2B5EF4-FFF2-40B4-BE49-F238E27FC236}">
                <a16:creationId xmlns:a16="http://schemas.microsoft.com/office/drawing/2014/main" id="{DB5D81DF-513D-BE73-4A49-233BFB1C9646}"/>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75B8025B-4FED-6675-C195-E6E0ED3F4F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3" name="Online Image Placeholder 9">
            <a:extLst>
              <a:ext uri="{FF2B5EF4-FFF2-40B4-BE49-F238E27FC236}">
                <a16:creationId xmlns:a16="http://schemas.microsoft.com/office/drawing/2014/main" id="{11294231-504C-0F2A-1FCE-3C3EC0A1F992}"/>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53974A02-7840-CABE-E690-6344E8987A1D}"/>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E9E45DBA-E4A4-1F09-48C4-21A0A6264823}"/>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936BE43-3B13-9774-BAE3-942E38EB656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6CE633A-563E-8C3B-05DC-2959F79A35E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BC123724-4FE8-6999-CB1D-A0CD2059F13A}"/>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75ED908E-D764-14B6-D4B7-528A1DEFC0C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555292" y="1421253"/>
            <a:ext cx="7172908" cy="2007748"/>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pic>
        <p:nvPicPr>
          <p:cNvPr id="4" name="Picture 3" descr="A green square with black background&#10;&#10;Description automatically generated">
            <a:extLst>
              <a:ext uri="{FF2B5EF4-FFF2-40B4-BE49-F238E27FC236}">
                <a16:creationId xmlns:a16="http://schemas.microsoft.com/office/drawing/2014/main" id="{14531831-97B7-1474-B7CB-8D1517CA963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6" name="TextBox 5">
            <a:extLst>
              <a:ext uri="{FF2B5EF4-FFF2-40B4-BE49-F238E27FC236}">
                <a16:creationId xmlns:a16="http://schemas.microsoft.com/office/drawing/2014/main" id="{DC65CAC1-66D4-2FB4-8D05-E94B15A37CE2}"/>
              </a:ext>
            </a:extLst>
          </p:cNvPr>
          <p:cNvSpPr txBox="1"/>
          <p:nvPr userDrawn="1"/>
        </p:nvSpPr>
        <p:spPr>
          <a:xfrm>
            <a:off x="1018946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A6BA068E-3A4A-4279-7D9C-7E696EAF36C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3" name="TextBox 2">
            <a:extLst>
              <a:ext uri="{FF2B5EF4-FFF2-40B4-BE49-F238E27FC236}">
                <a16:creationId xmlns:a16="http://schemas.microsoft.com/office/drawing/2014/main" id="{FAD5EE05-F5DD-6FB9-3611-BB6AD1D565D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434618F9-280D-741A-3455-C9B4BB91F88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F42E6371-23F8-CE09-C497-AE179CC6E81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FAEF9B08-9005-765A-AC08-D53A5D077061}"/>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DF4D096-751C-2A1E-0DF1-CF1103DC4F8A}"/>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9844D456-BA2D-1FE8-5B97-5A34FBFFBC8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DF481889-13F9-5720-9E32-BFA879693D2C}"/>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A4E9F976-9AAD-EBE4-DCF8-6D195FB009D3}"/>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DE7C3BB-8530-42B4-3A4C-84210D6863B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E998C11D-4FCC-4F3E-CA8D-F77C82FF77C6}"/>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774BC49B-3309-D042-70EB-E296C2BEFE4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98952" y="4825604"/>
            <a:ext cx="5166804" cy="830997"/>
          </a:xfrm>
          <a:prstGeom prst="rect">
            <a:avLst/>
          </a:prstGeom>
          <a:noFill/>
        </p:spPr>
        <p:txBody>
          <a:bodyPr wrap="square" rtlCol="0">
            <a:spAutoFit/>
          </a:bodyPr>
          <a:lstStyle/>
          <a:p>
            <a:r>
              <a:rPr lang="en-IE" sz="800" b="1" kern="1200" dirty="0">
                <a:solidFill>
                  <a:schemeClr val="bg2">
                    <a:lumMod val="50000"/>
                    <a:lumOff val="50000"/>
                  </a:schemeClr>
                </a:solidFill>
                <a:effectLst/>
                <a:latin typeface="+mn-lt"/>
                <a:ea typeface="+mn-ea"/>
                <a:cs typeface="+mn-cs"/>
              </a:rPr>
              <a:t>Disclaimer</a:t>
            </a:r>
            <a:r>
              <a:rPr lang="en-IE" sz="800" kern="1200" dirty="0">
                <a:solidFill>
                  <a:schemeClr val="bg2">
                    <a:lumMod val="50000"/>
                    <a:lumOff val="50000"/>
                  </a:schemeClr>
                </a:solidFill>
                <a:effectLst/>
                <a:latin typeface="+mn-lt"/>
                <a:ea typeface="+mn-ea"/>
                <a:cs typeface="+mn-cs"/>
              </a:rPr>
              <a:t> </a:t>
            </a:r>
            <a:br>
              <a:rPr lang="en-IE" sz="800" kern="1200" dirty="0">
                <a:solidFill>
                  <a:schemeClr val="bg2">
                    <a:lumMod val="50000"/>
                    <a:lumOff val="50000"/>
                  </a:schemeClr>
                </a:solidFill>
                <a:effectLst/>
                <a:latin typeface="+mn-lt"/>
                <a:ea typeface="+mn-ea"/>
                <a:cs typeface="+mn-cs"/>
              </a:rPr>
            </a:br>
            <a:br>
              <a:rPr lang="en-IE" sz="800" kern="1200" dirty="0">
                <a:solidFill>
                  <a:schemeClr val="bg2">
                    <a:lumMod val="50000"/>
                    <a:lumOff val="50000"/>
                  </a:schemeClr>
                </a:solidFill>
                <a:effectLst/>
                <a:latin typeface="+mn-lt"/>
                <a:ea typeface="+mn-ea"/>
                <a:cs typeface="+mn-cs"/>
              </a:rPr>
            </a:br>
            <a:r>
              <a:rPr lang="en-IE" sz="800" kern="1200" dirty="0">
                <a:solidFill>
                  <a:schemeClr val="bg2">
                    <a:lumMod val="50000"/>
                    <a:lumOff val="50000"/>
                  </a:schemeClr>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6" name="Picture Placeholder 5">
            <a:extLst>
              <a:ext uri="{FF2B5EF4-FFF2-40B4-BE49-F238E27FC236}">
                <a16:creationId xmlns:a16="http://schemas.microsoft.com/office/drawing/2014/main" id="{D88325C3-852B-0CF6-4997-866F7C5E9C2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90000"/>
                  </a:schemeClr>
                </a:solidFill>
              </a:rPr>
              <a:t>Insert</a:t>
            </a:r>
            <a:r>
              <a:rPr lang="it-IT" sz="1200" dirty="0">
                <a:solidFill>
                  <a:schemeClr val="bg2">
                    <a:lumMod val="90000"/>
                  </a:schemeClr>
                </a:solidFill>
              </a:rPr>
              <a:t> logo </a:t>
            </a:r>
            <a:r>
              <a:rPr lang="it-IT" sz="1200" dirty="0" err="1">
                <a:solidFill>
                  <a:schemeClr val="bg2">
                    <a:lumMod val="90000"/>
                  </a:schemeClr>
                </a:solidFill>
              </a:rPr>
              <a:t>here</a:t>
            </a:r>
            <a:endParaRPr lang="en-IE" sz="1200" dirty="0">
              <a:solidFill>
                <a:schemeClr val="bg2">
                  <a:lumMod val="90000"/>
                </a:schemeClr>
              </a:solidFill>
            </a:endParaRPr>
          </a:p>
        </p:txBody>
      </p:sp>
      <p:sp>
        <p:nvSpPr>
          <p:cNvPr id="7" name="TextBox 6">
            <a:extLst>
              <a:ext uri="{FF2B5EF4-FFF2-40B4-BE49-F238E27FC236}">
                <a16:creationId xmlns:a16="http://schemas.microsoft.com/office/drawing/2014/main" id="{4EC20DAC-406B-E085-8CD7-24F565B1913F}"/>
              </a:ext>
            </a:extLst>
          </p:cNvPr>
          <p:cNvSpPr txBox="1"/>
          <p:nvPr userDrawn="1"/>
        </p:nvSpPr>
        <p:spPr>
          <a:xfrm>
            <a:off x="798952" y="5642282"/>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BE1FD5FE-8968-1233-1813-310E7C1664EB}"/>
              </a:ext>
            </a:extLst>
          </p:cNvPr>
          <p:cNvSpPr txBox="1"/>
          <p:nvPr userDrawn="1"/>
        </p:nvSpPr>
        <p:spPr>
          <a:xfrm>
            <a:off x="243523" y="6527800"/>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717970" y="4868533"/>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7" name="TextBox 6">
            <a:extLst>
              <a:ext uri="{FF2B5EF4-FFF2-40B4-BE49-F238E27FC236}">
                <a16:creationId xmlns:a16="http://schemas.microsoft.com/office/drawing/2014/main" id="{A105D4A3-EB52-08D8-269C-A3FD31517FA4}"/>
              </a:ext>
            </a:extLst>
          </p:cNvPr>
          <p:cNvSpPr txBox="1"/>
          <p:nvPr userDrawn="1"/>
        </p:nvSpPr>
        <p:spPr>
          <a:xfrm>
            <a:off x="6717970" y="5692444"/>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6F16C88D-A1E9-9134-3644-BD06311695AA}"/>
              </a:ext>
            </a:extLst>
          </p:cNvPr>
          <p:cNvSpPr txBox="1"/>
          <p:nvPr userDrawn="1"/>
        </p:nvSpPr>
        <p:spPr>
          <a:xfrm>
            <a:off x="10228045" y="6542642"/>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
        <p:nvSpPr>
          <p:cNvPr id="9" name="Online Image Placeholder 9">
            <a:extLst>
              <a:ext uri="{FF2B5EF4-FFF2-40B4-BE49-F238E27FC236}">
                <a16:creationId xmlns:a16="http://schemas.microsoft.com/office/drawing/2014/main" id="{8B5B67C9-8384-9F22-1177-82551D2D7025}"/>
              </a:ext>
            </a:extLst>
          </p:cNvPr>
          <p:cNvSpPr>
            <a:spLocks noGrp="1"/>
          </p:cNvSpPr>
          <p:nvPr>
            <p:ph type="clipArt" sz="quarter" idx="10"/>
          </p:nvPr>
        </p:nvSpPr>
        <p:spPr>
          <a:xfrm>
            <a:off x="6717970" y="1350617"/>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5-2_Thank you">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9" name="Picture 8">
            <a:extLst>
              <a:ext uri="{FF2B5EF4-FFF2-40B4-BE49-F238E27FC236}">
                <a16:creationId xmlns:a16="http://schemas.microsoft.com/office/drawing/2014/main" id="{6B622A71-6B43-36D7-FB61-760F8B09F60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5340350" cy="6858000"/>
          </a:xfrm>
          <a:prstGeom prst="rect">
            <a:avLst/>
          </a:prstGeom>
        </p:spPr>
      </p:pic>
      <p:sp>
        <p:nvSpPr>
          <p:cNvPr id="11" name="Picture Placeholder 10">
            <a:extLst>
              <a:ext uri="{FF2B5EF4-FFF2-40B4-BE49-F238E27FC236}">
                <a16:creationId xmlns:a16="http://schemas.microsoft.com/office/drawing/2014/main" id="{589E3AA3-2E0D-F38C-7207-690882672EEF}"/>
              </a:ext>
            </a:extLst>
          </p:cNvPr>
          <p:cNvSpPr>
            <a:spLocks noGrp="1"/>
          </p:cNvSpPr>
          <p:nvPr>
            <p:ph type="pic" sz="quarter" idx="10"/>
          </p:nvPr>
        </p:nvSpPr>
        <p:spPr>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r>
              <a:rPr lang="hr-HR"/>
              <a:t>Kliknite ikonu da biste dodali  sliku</a:t>
            </a:r>
            <a:endParaRPr lang="en-IE"/>
          </a:p>
        </p:txBody>
      </p:sp>
      <p:sp>
        <p:nvSpPr>
          <p:cNvPr id="13" name="Text Placeholder 12">
            <a:extLst>
              <a:ext uri="{FF2B5EF4-FFF2-40B4-BE49-F238E27FC236}">
                <a16:creationId xmlns:a16="http://schemas.microsoft.com/office/drawing/2014/main" id="{9E67A7CA-A0E7-F183-2CCD-40534D934F5F}"/>
              </a:ext>
            </a:extLst>
          </p:cNvPr>
          <p:cNvSpPr>
            <a:spLocks noGrp="1"/>
          </p:cNvSpPr>
          <p:nvPr>
            <p:ph type="body" sz="quarter" idx="11" hasCustomPrompt="1"/>
          </p:nvPr>
        </p:nvSpPr>
        <p:spPr>
          <a:xfrm>
            <a:off x="6096000" y="3308350"/>
            <a:ext cx="5761038" cy="990600"/>
          </a:xfrm>
        </p:spPr>
        <p:txBody>
          <a:bodyPr/>
          <a:lstStyle>
            <a:lvl1pPr marL="0" indent="0">
              <a:buNone/>
              <a:defRPr>
                <a:latin typeface="Titillium Web SemiBold" panose="00000700000000000000" pitchFamily="2" charset="0"/>
              </a:defRPr>
            </a:lvl1pPr>
            <a:lvl2pPr marL="457200" indent="0">
              <a:buNone/>
              <a:defRPr/>
            </a:lvl2pPr>
          </a:lstStyle>
          <a:p>
            <a:pPr lvl="0"/>
            <a:r>
              <a:rPr lang="en-US" dirty="0"/>
              <a:t>Click to edit Master text styles subheading</a:t>
            </a:r>
          </a:p>
        </p:txBody>
      </p:sp>
      <p:sp>
        <p:nvSpPr>
          <p:cNvPr id="14" name="Text Placeholder 12">
            <a:extLst>
              <a:ext uri="{FF2B5EF4-FFF2-40B4-BE49-F238E27FC236}">
                <a16:creationId xmlns:a16="http://schemas.microsoft.com/office/drawing/2014/main" id="{438F9D88-F51E-BD08-31C3-04DC2C9C28C4}"/>
              </a:ext>
            </a:extLst>
          </p:cNvPr>
          <p:cNvSpPr>
            <a:spLocks noGrp="1"/>
          </p:cNvSpPr>
          <p:nvPr>
            <p:ph type="body" sz="quarter" idx="12" hasCustomPrompt="1"/>
          </p:nvPr>
        </p:nvSpPr>
        <p:spPr>
          <a:xfrm>
            <a:off x="6096000" y="4278610"/>
            <a:ext cx="5761038" cy="1099840"/>
          </a:xfrm>
        </p:spPr>
        <p:txBody>
          <a:bodyPr>
            <a:normAutofit/>
          </a:bodyPr>
          <a:lstStyle>
            <a:lvl1pPr marL="0" indent="0">
              <a:buNone/>
              <a:defRPr sz="1600"/>
            </a:lvl1pPr>
            <a:lvl2pPr marL="457200" indent="0">
              <a:buNone/>
              <a:defRPr/>
            </a:lvl2pPr>
          </a:lstStyle>
          <a:p>
            <a:pPr lvl="0"/>
            <a:r>
              <a:rPr lang="en-US" dirty="0"/>
              <a:t>Click to edit Master text styles subheading</a:t>
            </a:r>
          </a:p>
        </p:txBody>
      </p:sp>
      <p:sp>
        <p:nvSpPr>
          <p:cNvPr id="16" name="Text Placeholder 15">
            <a:extLst>
              <a:ext uri="{FF2B5EF4-FFF2-40B4-BE49-F238E27FC236}">
                <a16:creationId xmlns:a16="http://schemas.microsoft.com/office/drawing/2014/main" id="{EE5E959D-A34B-38FF-61DA-20A8668B78AE}"/>
              </a:ext>
            </a:extLst>
          </p:cNvPr>
          <p:cNvSpPr>
            <a:spLocks noGrp="1"/>
          </p:cNvSpPr>
          <p:nvPr>
            <p:ph type="body" sz="quarter" idx="13" hasCustomPrompt="1"/>
          </p:nvPr>
        </p:nvSpPr>
        <p:spPr>
          <a:xfrm>
            <a:off x="6096000" y="5426902"/>
            <a:ext cx="2032000" cy="642238"/>
          </a:xfrm>
          <a:gradFill flip="none" rotWithShape="1">
            <a:gsLst>
              <a:gs pos="0">
                <a:schemeClr val="accent1"/>
              </a:gs>
              <a:gs pos="100000">
                <a:schemeClr val="accent2"/>
              </a:gs>
            </a:gsLst>
            <a:lin ang="0" scaled="0"/>
            <a:tileRect/>
          </a:gradFill>
        </p:spPr>
        <p:txBody>
          <a:bodyPr anchor="ctr">
            <a:normAutofit/>
          </a:bodyPr>
          <a:lstStyle>
            <a:lvl1pPr marL="0" indent="0" algn="ctr">
              <a:buNone/>
              <a:defRPr sz="1600">
                <a:latin typeface="Poppins SemiBold" panose="00000700000000000000" pitchFamily="2" charset="0"/>
                <a:cs typeface="Poppins SemiBold" panose="00000700000000000000" pitchFamily="2" charset="0"/>
              </a:defRPr>
            </a:lvl1pPr>
          </a:lstStyle>
          <a:p>
            <a:pPr lvl="0"/>
            <a:r>
              <a:rPr lang="en-US" dirty="0"/>
              <a:t>Register now</a:t>
            </a:r>
            <a:endParaRPr lang="en-IE" dirty="0"/>
          </a:p>
        </p:txBody>
      </p:sp>
      <p:sp>
        <p:nvSpPr>
          <p:cNvPr id="17" name="Text Placeholder 15">
            <a:extLst>
              <a:ext uri="{FF2B5EF4-FFF2-40B4-BE49-F238E27FC236}">
                <a16:creationId xmlns:a16="http://schemas.microsoft.com/office/drawing/2014/main" id="{639066FE-D48F-4E03-276F-5E7A5D551C55}"/>
              </a:ext>
            </a:extLst>
          </p:cNvPr>
          <p:cNvSpPr>
            <a:spLocks noGrp="1"/>
          </p:cNvSpPr>
          <p:nvPr>
            <p:ph type="body" sz="quarter" idx="14" hasCustomPrompt="1"/>
          </p:nvPr>
        </p:nvSpPr>
        <p:spPr>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panose="00000700000000000000" pitchFamily="2" charset="0"/>
                <a:cs typeface="Poppins SemiBold" panose="00000700000000000000" pitchFamily="2" charset="0"/>
              </a:defRPr>
            </a:lvl1pPr>
          </a:lstStyle>
          <a:p>
            <a:pPr lvl="0"/>
            <a:r>
              <a:rPr lang="en-US" dirty="0"/>
              <a:t>Lorem ipsum dolor</a:t>
            </a:r>
            <a:endParaRPr lang="en-IE" dirty="0"/>
          </a:p>
        </p:txBody>
      </p:sp>
      <p:sp>
        <p:nvSpPr>
          <p:cNvPr id="2" name="TextBox 1">
            <a:extLst>
              <a:ext uri="{FF2B5EF4-FFF2-40B4-BE49-F238E27FC236}">
                <a16:creationId xmlns:a16="http://schemas.microsoft.com/office/drawing/2014/main" id="{0E2B19CC-BB42-5D47-85EF-EBD5E2328458}"/>
              </a:ext>
            </a:extLst>
          </p:cNvPr>
          <p:cNvSpPr txBox="1"/>
          <p:nvPr userDrawn="1"/>
        </p:nvSpPr>
        <p:spPr>
          <a:xfrm>
            <a:off x="10217034" y="6552404"/>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EE6E950A-D36C-C93E-9830-886B50C6D370}"/>
              </a:ext>
            </a:extLst>
          </p:cNvPr>
          <p:cNvSpPr>
            <a:spLocks noGrp="1"/>
          </p:cNvSpPr>
          <p:nvPr>
            <p:ph type="clipArt" sz="quarter" idx="15"/>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99091182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00AC4D"/>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defRPr sz="1050" b="0" i="0">
                <a:solidFill>
                  <a:srgbClr val="B0B6C9"/>
                </a:solidFill>
                <a:latin typeface="Arial MT"/>
                <a:cs typeface="Arial MT"/>
              </a:defRPr>
            </a:lvl1pPr>
          </a:lstStyle>
          <a:p>
            <a:pPr marL="12700">
              <a:lnSpc>
                <a:spcPct val="100000"/>
              </a:lnSpc>
            </a:pPr>
            <a:r>
              <a:rPr spc="-10" dirty="0"/>
              <a:t>Licensed</a:t>
            </a:r>
            <a:r>
              <a:rPr spc="-15" dirty="0"/>
              <a:t> </a:t>
            </a:r>
            <a:r>
              <a:rPr dirty="0"/>
              <a:t>under</a:t>
            </a:r>
            <a:r>
              <a:rPr spc="-10" dirty="0"/>
              <a:t> </a:t>
            </a:r>
            <a:r>
              <a:rPr dirty="0"/>
              <a:t>CC</a:t>
            </a:r>
            <a:r>
              <a:rPr spc="-10" dirty="0"/>
              <a:t> </a:t>
            </a:r>
            <a:r>
              <a:rPr dirty="0"/>
              <a:t>BY</a:t>
            </a:r>
            <a:r>
              <a:rPr spc="-10" dirty="0"/>
              <a:t> </a:t>
            </a:r>
            <a:r>
              <a:rPr spc="-25" dirty="0"/>
              <a:t>4.0</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4/8/2026</a:t>
            </a:fld>
            <a:endParaRPr lang="en-US"/>
          </a:p>
        </p:txBody>
      </p:sp>
      <p:sp>
        <p:nvSpPr>
          <p:cNvPr id="5" name="Holder 5"/>
          <p:cNvSpPr>
            <a:spLocks noGrp="1"/>
          </p:cNvSpPr>
          <p:nvPr>
            <p:ph type="sldNum" sz="quarter" idx="7"/>
          </p:nvPr>
        </p:nvSpPr>
        <p:spPr/>
        <p:txBody>
          <a:bodyPr lIns="0" tIns="0" rIns="0" bIns="0"/>
          <a:lstStyle>
            <a:lvl1pPr>
              <a:defRPr sz="1200" b="0" i="0">
                <a:solidFill>
                  <a:srgbClr val="353D50"/>
                </a:solidFill>
                <a:latin typeface="Arial MT"/>
                <a:cs typeface="Arial MT"/>
              </a:defRPr>
            </a:lvl1pPr>
          </a:lstStyle>
          <a:p>
            <a:pPr marL="12700">
              <a:lnSpc>
                <a:spcPts val="1425"/>
              </a:lnSpc>
            </a:pPr>
            <a:r>
              <a:rPr dirty="0"/>
              <a:t>Page</a:t>
            </a:r>
            <a:r>
              <a:rPr spc="-10" dirty="0"/>
              <a:t> </a:t>
            </a:r>
            <a:fld id="{81D60167-4931-47E6-BA6A-407CBD079E47}" type="slidenum">
              <a:rPr spc="-50" dirty="0"/>
              <a:t>‹#›</a:t>
            </a:fld>
            <a:endParaRPr spc="-50" dirty="0"/>
          </a:p>
        </p:txBody>
      </p:sp>
    </p:spTree>
    <p:extLst>
      <p:ext uri="{BB962C8B-B14F-4D97-AF65-F5344CB8AC3E}">
        <p14:creationId xmlns:p14="http://schemas.microsoft.com/office/powerpoint/2010/main" val="4527579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10">
            <a:extLst>
              <a:ext uri="{FF2B5EF4-FFF2-40B4-BE49-F238E27FC236}">
                <a16:creationId xmlns:a16="http://schemas.microsoft.com/office/drawing/2014/main" id="{E56F1EE7-534D-6A78-CC26-41E86376D7CC}"/>
              </a:ext>
            </a:extLst>
          </p:cNvPr>
          <p:cNvSpPr>
            <a:spLocks noGrp="1"/>
          </p:cNvSpPr>
          <p:nvPr>
            <p:ph type="clipArt" sz="quarter" idx="10"/>
          </p:nvPr>
        </p:nvSpPr>
        <p:spPr>
          <a:xfrm>
            <a:off x="2582719" y="345161"/>
            <a:ext cx="2035175" cy="842962"/>
          </a:xfrm>
        </p:spPr>
        <p:txBody>
          <a:bodyPr/>
          <a:lstStyle/>
          <a:p>
            <a:endParaRPr lang="en-IE"/>
          </a:p>
        </p:txBody>
      </p:sp>
    </p:spTree>
    <p:extLst>
      <p:ext uri="{BB962C8B-B14F-4D97-AF65-F5344CB8AC3E}">
        <p14:creationId xmlns:p14="http://schemas.microsoft.com/office/powerpoint/2010/main" val="1486064715"/>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10">
            <a:extLst>
              <a:ext uri="{FF2B5EF4-FFF2-40B4-BE49-F238E27FC236}">
                <a16:creationId xmlns:a16="http://schemas.microsoft.com/office/drawing/2014/main" id="{9D0D6B62-2436-C054-DCDD-BA72B74F2DF8}"/>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963158994"/>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1085" y="1810619"/>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4" name="Picture 3" descr="A green square with black background&#10;&#10;Description automatically generated">
            <a:extLst>
              <a:ext uri="{FF2B5EF4-FFF2-40B4-BE49-F238E27FC236}">
                <a16:creationId xmlns:a16="http://schemas.microsoft.com/office/drawing/2014/main" id="{A85C8BC4-E401-1F24-6708-9F17D0D5413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5" name="TextBox 4">
            <a:extLst>
              <a:ext uri="{FF2B5EF4-FFF2-40B4-BE49-F238E27FC236}">
                <a16:creationId xmlns:a16="http://schemas.microsoft.com/office/drawing/2014/main" id="{1CF69C73-A46F-57E1-BEC5-A8E24F0B6BF3}"/>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pic>
        <p:nvPicPr>
          <p:cNvPr id="7" name="Picture 6" descr="Blue text on a black background&#10;&#10;Description automatically generated">
            <a:extLst>
              <a:ext uri="{FF2B5EF4-FFF2-40B4-BE49-F238E27FC236}">
                <a16:creationId xmlns:a16="http://schemas.microsoft.com/office/drawing/2014/main" id="{D5CF0F31-4558-EEF3-078A-6093BD5CAB7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
        <p:nvSpPr>
          <p:cNvPr id="6" name="Online Image Placeholder 9">
            <a:extLst>
              <a:ext uri="{FF2B5EF4-FFF2-40B4-BE49-F238E27FC236}">
                <a16:creationId xmlns:a16="http://schemas.microsoft.com/office/drawing/2014/main" id="{89DD3706-EF26-B557-B4ED-62D99642F48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9" name="Online Image Placeholder 10">
            <a:extLst>
              <a:ext uri="{FF2B5EF4-FFF2-40B4-BE49-F238E27FC236}">
                <a16:creationId xmlns:a16="http://schemas.microsoft.com/office/drawing/2014/main" id="{7F739B0C-C139-5223-0403-CF1A895BE6AC}"/>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6016931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198563759"/>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8508" y="1777849"/>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6" name="Picture 5" descr="A green square with black background&#10;&#10;Description automatically generated">
            <a:extLst>
              <a:ext uri="{FF2B5EF4-FFF2-40B4-BE49-F238E27FC236}">
                <a16:creationId xmlns:a16="http://schemas.microsoft.com/office/drawing/2014/main" id="{8346989A-EA7C-CF78-14E9-579DDD81D7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F971C64C-6BCE-1B21-7742-EC98C150B5C1}"/>
              </a:ext>
            </a:extLst>
          </p:cNvPr>
          <p:cNvSpPr txBox="1"/>
          <p:nvPr userDrawn="1"/>
        </p:nvSpPr>
        <p:spPr>
          <a:xfrm>
            <a:off x="1019962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CF97CDFC-F2CB-9BBF-69B7-C9A031B0B86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25C77DFF-6752-9641-81CC-D96A434DA23B}"/>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46607AFD-8907-6868-4800-8157B08CA875}"/>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
        <p:nvSpPr>
          <p:cNvPr id="8" name="Picture Placeholder 6">
            <a:extLst>
              <a:ext uri="{FF2B5EF4-FFF2-40B4-BE49-F238E27FC236}">
                <a16:creationId xmlns:a16="http://schemas.microsoft.com/office/drawing/2014/main" id="{8E0ECA61-756E-EE64-5FA4-E0F26C4AD3AB}"/>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4" name="Picture 13" descr="A green and black background&#10;&#10;Description automatically generated">
            <a:extLst>
              <a:ext uri="{FF2B5EF4-FFF2-40B4-BE49-F238E27FC236}">
                <a16:creationId xmlns:a16="http://schemas.microsoft.com/office/drawing/2014/main" id="{C3F9AD16-24FD-A5B5-A469-3294CA33C12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E3EE519C-8F1D-2F3F-BA80-164979C7C90B}"/>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DFD52B46-A71A-01AE-07C9-15C77EE7101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eaker slide">
    <p:bg>
      <p:bgPr>
        <a:gradFill flip="none" rotWithShape="1">
          <a:gsLst>
            <a:gs pos="0">
              <a:srgbClr val="19226D"/>
            </a:gs>
            <a:gs pos="100000">
              <a:srgbClr val="283A97"/>
            </a:gs>
          </a:gsLst>
          <a:lin ang="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accent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30BBC41-2A98-BE4A-78DB-F4CDE301B63A}"/>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FA73FB74-A399-92DF-08B8-36B883025504}"/>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38357303"/>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bg>
      <p:bgRef idx="1001">
        <a:schemeClr val="bg2"/>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4"/>
            <a:ext cx="4244580" cy="4121917"/>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tx2"/>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tx2"/>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tx2"/>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a:extLst>
              <a:ext uri="{FF2B5EF4-FFF2-40B4-BE49-F238E27FC236}">
                <a16:creationId xmlns:a16="http://schemas.microsoft.com/office/drawing/2014/main" id="{31D57EF1-E3D4-A62C-F2E8-00DA8B65E43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5E26073F-C1D6-F6E6-5821-6DD95D6B8A70}"/>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EC497D14-4A70-3E6B-AE54-D7A0AD75AE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2565156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2.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921203"/>
            <a:ext cx="10989816" cy="1325563"/>
          </a:xfrm>
          <a:prstGeom prst="rect">
            <a:avLst/>
          </a:prstGeom>
        </p:spPr>
        <p:txBody>
          <a:bodyPr vert="horz" lIns="91440" tIns="45720" rIns="91440" bIns="45720" rtlCol="0" anchor="ctr">
            <a:normAutofit/>
          </a:bodyPr>
          <a:lstStyle/>
          <a:p>
            <a:r>
              <a:rPr lang="hr-HR"/>
              <a:t>Kliknite da biste uredili stil naslova matrice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2381703"/>
            <a:ext cx="10989816" cy="3556518"/>
          </a:xfrm>
          <a:prstGeom prst="rect">
            <a:avLst/>
          </a:prstGeom>
        </p:spPr>
        <p:txBody>
          <a:bodyPr vert="horz" lIns="91440" tIns="45720" rIns="91440" bIns="45720" rtlCol="0">
            <a:normAutofit/>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pic>
        <p:nvPicPr>
          <p:cNvPr id="9" name="Picture 8">
            <a:extLst>
              <a:ext uri="{FF2B5EF4-FFF2-40B4-BE49-F238E27FC236}">
                <a16:creationId xmlns:a16="http://schemas.microsoft.com/office/drawing/2014/main" id="{9BCC5CD0-E9DA-6624-2B2D-27BB19CC9ECB}"/>
              </a:ext>
            </a:extLst>
          </p:cNvPr>
          <p:cNvPicPr>
            <a:picLocks noChangeAspect="1"/>
          </p:cNvPicPr>
          <p:nvPr userDrawn="1"/>
        </p:nvPicPr>
        <p:blipFill>
          <a:blip r:embed="rId39" cstate="screen">
            <a:extLst>
              <a:ext uri="{28A0092B-C50C-407E-A947-70E740481C1C}">
                <a14:useLocalDpi xmlns:a14="http://schemas.microsoft.com/office/drawing/2010/main" val="0"/>
              </a:ext>
            </a:extLst>
          </a:blip>
          <a:srcRect/>
          <a:stretch/>
        </p:blipFill>
        <p:spPr>
          <a:xfrm>
            <a:off x="334963" y="250276"/>
            <a:ext cx="1443855" cy="259893"/>
          </a:xfrm>
          <a:prstGeom prst="rect">
            <a:avLst/>
          </a:prstGeom>
        </p:spPr>
      </p:pic>
      <p:cxnSp>
        <p:nvCxnSpPr>
          <p:cNvPr id="11" name="Straight Connector 10">
            <a:extLst>
              <a:ext uri="{FF2B5EF4-FFF2-40B4-BE49-F238E27FC236}">
                <a16:creationId xmlns:a16="http://schemas.microsoft.com/office/drawing/2014/main" id="{95F44DBA-F5F2-947E-D5E6-26EA869AF1D8}"/>
              </a:ext>
            </a:extLst>
          </p:cNvPr>
          <p:cNvCxnSpPr/>
          <p:nvPr userDrawn="1"/>
        </p:nvCxnSpPr>
        <p:spPr>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a:extLst>
              <a:ext uri="{FF2B5EF4-FFF2-40B4-BE49-F238E27FC236}">
                <a16:creationId xmlns:a16="http://schemas.microsoft.com/office/drawing/2014/main" id="{B30D1713-B9A6-198B-AF27-FA74549B15C0}"/>
              </a:ext>
            </a:extLst>
          </p:cNvPr>
          <p:cNvPicPr>
            <a:picLocks noChangeAspect="1"/>
          </p:cNvPicPr>
          <p:nvPr userDrawn="1"/>
        </p:nvPicPr>
        <p:blipFill>
          <a:blip r:embed="rId40" cstate="screen">
            <a:extLst>
              <a:ext uri="{28A0092B-C50C-407E-A947-70E740481C1C}">
                <a14:useLocalDpi xmlns:a14="http://schemas.microsoft.com/office/drawing/2010/main" val="0"/>
              </a:ext>
            </a:extLst>
          </a:blip>
          <a:stretch>
            <a:fillRect/>
          </a:stretch>
        </p:blipFill>
        <p:spPr>
          <a:xfrm>
            <a:off x="11286749" y="170014"/>
            <a:ext cx="566200" cy="468689"/>
          </a:xfrm>
          <a:prstGeom prst="rect">
            <a:avLst/>
          </a:prstGeom>
        </p:spPr>
      </p:pic>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9" r:id="rId3"/>
    <p:sldLayoutId id="2147483720" r:id="rId4"/>
    <p:sldLayoutId id="2147483721" r:id="rId5"/>
    <p:sldLayoutId id="2147483716" r:id="rId6"/>
    <p:sldLayoutId id="2147483717" r:id="rId7"/>
    <p:sldLayoutId id="2147483737" r:id="rId8"/>
    <p:sldLayoutId id="2147483718" r:id="rId9"/>
    <p:sldLayoutId id="2147483714" r:id="rId10"/>
    <p:sldLayoutId id="2147483722" r:id="rId11"/>
    <p:sldLayoutId id="2147483723" r:id="rId12"/>
    <p:sldLayoutId id="2147483725" r:id="rId13"/>
    <p:sldLayoutId id="2147483732" r:id="rId14"/>
    <p:sldLayoutId id="2147483724" r:id="rId15"/>
    <p:sldLayoutId id="2147483726" r:id="rId16"/>
    <p:sldLayoutId id="2147483727" r:id="rId17"/>
    <p:sldLayoutId id="2147483728" r:id="rId18"/>
    <p:sldLayoutId id="2147483735" r:id="rId19"/>
    <p:sldLayoutId id="2147483652" r:id="rId20"/>
    <p:sldLayoutId id="2147483730" r:id="rId21"/>
    <p:sldLayoutId id="2147483733" r:id="rId22"/>
    <p:sldLayoutId id="2147483734" r:id="rId23"/>
    <p:sldLayoutId id="2147483731" r:id="rId24"/>
    <p:sldLayoutId id="2147483654" r:id="rId25"/>
    <p:sldLayoutId id="2147483683" r:id="rId26"/>
    <p:sldLayoutId id="2147483649" r:id="rId27"/>
    <p:sldLayoutId id="2147483675" r:id="rId28"/>
    <p:sldLayoutId id="2147483676" r:id="rId29"/>
    <p:sldLayoutId id="2147483709" r:id="rId30"/>
    <p:sldLayoutId id="2147483705" r:id="rId31"/>
    <p:sldLayoutId id="2147483704" r:id="rId32"/>
    <p:sldLayoutId id="2147483703" r:id="rId33"/>
    <p:sldLayoutId id="2147483700" r:id="rId34"/>
    <p:sldLayoutId id="2147483701" r:id="rId35"/>
    <p:sldLayoutId id="2147483736" r:id="rId36"/>
    <p:sldLayoutId id="2147483754" r:id="rId37"/>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142"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56703881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7.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a:xfrm>
            <a:off x="2196483" y="4594564"/>
            <a:ext cx="5580000" cy="1125749"/>
          </a:xfrm>
        </p:spPr>
        <p:txBody>
          <a:bodyPr>
            <a:noAutofit/>
          </a:bodyPr>
          <a:lstStyle/>
          <a:p>
            <a:r>
              <a:rPr lang="hr-HR" sz="2500" dirty="0" err="1">
                <a:latin typeface="+mn-lt"/>
              </a:rPr>
              <a:t>Circular</a:t>
            </a:r>
            <a:r>
              <a:rPr lang="hr-HR" sz="2500" dirty="0">
                <a:latin typeface="+mn-lt"/>
              </a:rPr>
              <a:t> </a:t>
            </a:r>
            <a:r>
              <a:rPr lang="hr-HR" sz="2500" dirty="0" err="1">
                <a:latin typeface="+mn-lt"/>
              </a:rPr>
              <a:t>Economy</a:t>
            </a:r>
            <a:r>
              <a:rPr lang="hr-HR" sz="2500" dirty="0">
                <a:latin typeface="+mn-lt"/>
              </a:rPr>
              <a:t> </a:t>
            </a:r>
            <a:r>
              <a:rPr lang="hr-HR" sz="2500" dirty="0" err="1">
                <a:latin typeface="+mn-lt"/>
              </a:rPr>
              <a:t>in</a:t>
            </a:r>
            <a:r>
              <a:rPr lang="hr-HR" sz="2500" dirty="0">
                <a:latin typeface="+mn-lt"/>
              </a:rPr>
              <a:t> Digital Systems</a:t>
            </a:r>
            <a:br>
              <a:rPr lang="hr-HR" sz="2500" dirty="0">
                <a:latin typeface="+mn-lt"/>
              </a:rPr>
            </a:br>
            <a:r>
              <a:rPr lang="en-US" sz="2500" dirty="0">
                <a:solidFill>
                  <a:schemeClr val="accent1"/>
                </a:solidFill>
                <a:latin typeface="+mn-lt"/>
              </a:rPr>
              <a:t>Module </a:t>
            </a:r>
            <a:r>
              <a:rPr lang="hr-HR" sz="2500" dirty="0">
                <a:solidFill>
                  <a:schemeClr val="accent1"/>
                </a:solidFill>
                <a:latin typeface="+mn-lt"/>
              </a:rPr>
              <a:t>3</a:t>
            </a:r>
            <a:r>
              <a:rPr lang="en-US" sz="2500" dirty="0">
                <a:solidFill>
                  <a:schemeClr val="accent1"/>
                </a:solidFill>
                <a:latin typeface="+mn-lt"/>
              </a:rPr>
              <a:t> Wrap-Up: ESG Data Management for Circularity</a:t>
            </a:r>
            <a:endParaRPr lang="en-IE" sz="2500" dirty="0">
              <a:solidFill>
                <a:schemeClr val="accent1"/>
              </a:solidFill>
              <a:latin typeface="+mn-lt"/>
            </a:endParaRPr>
          </a:p>
        </p:txBody>
      </p:sp>
      <p:pic>
        <p:nvPicPr>
          <p:cNvPr id="4" name="Slika 3">
            <a:extLst>
              <a:ext uri="{FF2B5EF4-FFF2-40B4-BE49-F238E27FC236}">
                <a16:creationId xmlns:a16="http://schemas.microsoft.com/office/drawing/2014/main" id="{B743E498-03E0-24A6-1D26-F90A6906531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96483" y="180000"/>
            <a:ext cx="1800000" cy="1272427"/>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67EA49BE-E61E-BAB9-0144-D45F4E198D6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2676000" y="864715"/>
            <a:ext cx="6840000" cy="5128569"/>
          </a:xfrm>
          <a:prstGeom prst="rect">
            <a:avLst/>
          </a:prstGeom>
        </p:spPr>
      </p:pic>
    </p:spTree>
    <p:extLst>
      <p:ext uri="{BB962C8B-B14F-4D97-AF65-F5344CB8AC3E}">
        <p14:creationId xmlns:p14="http://schemas.microsoft.com/office/powerpoint/2010/main" val="11417767"/>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4EE76-AA40-E6F3-1685-9019FFBBCFAC}"/>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D7E8A1A3-D3F9-11A1-26C8-84C33857D86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0800" y="909000"/>
            <a:ext cx="9239999" cy="5040000"/>
          </a:xfrm>
          <a:prstGeom prst="rect">
            <a:avLst/>
          </a:prstGeom>
        </p:spPr>
      </p:pic>
    </p:spTree>
    <p:extLst>
      <p:ext uri="{BB962C8B-B14F-4D97-AF65-F5344CB8AC3E}">
        <p14:creationId xmlns:p14="http://schemas.microsoft.com/office/powerpoint/2010/main" val="27992570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65574-103A-A09B-EEAA-3891014EDB87}"/>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491EEF98-3E35-4816-A3C5-B0D2A57F4C6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012380" y="909000"/>
            <a:ext cx="9233437" cy="5040000"/>
          </a:xfrm>
          <a:prstGeom prst="rect">
            <a:avLst/>
          </a:prstGeom>
        </p:spPr>
      </p:pic>
    </p:spTree>
    <p:extLst>
      <p:ext uri="{BB962C8B-B14F-4D97-AF65-F5344CB8AC3E}">
        <p14:creationId xmlns:p14="http://schemas.microsoft.com/office/powerpoint/2010/main" val="27653996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7D796-D1F3-D73E-19B5-16100AB6B36A}"/>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65B28755-6CA0-4056-2BB3-EE1F8832A2BA}"/>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240000" cy="5039999"/>
          </a:xfrm>
          <a:prstGeom prst="rect">
            <a:avLst/>
          </a:prstGeom>
        </p:spPr>
      </p:pic>
    </p:spTree>
    <p:extLst>
      <p:ext uri="{BB962C8B-B14F-4D97-AF65-F5344CB8AC3E}">
        <p14:creationId xmlns:p14="http://schemas.microsoft.com/office/powerpoint/2010/main" val="266931195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C6741-57DD-C43D-8D96-858E78CEA484}"/>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55BE892F-220B-E44F-7924-E34F5835403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4082" y="909000"/>
            <a:ext cx="9233435" cy="5039999"/>
          </a:xfrm>
          <a:prstGeom prst="rect">
            <a:avLst/>
          </a:prstGeom>
        </p:spPr>
      </p:pic>
    </p:spTree>
    <p:extLst>
      <p:ext uri="{BB962C8B-B14F-4D97-AF65-F5344CB8AC3E}">
        <p14:creationId xmlns:p14="http://schemas.microsoft.com/office/powerpoint/2010/main" val="210423852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1286749" y="170014"/>
            <a:ext cx="566199" cy="468688"/>
          </a:xfrm>
          <a:prstGeom prst="rect">
            <a:avLst/>
          </a:prstGeom>
        </p:spPr>
      </p:pic>
      <p:pic>
        <p:nvPicPr>
          <p:cNvPr id="3" name="object 3"/>
          <p:cNvPicPr/>
          <p:nvPr/>
        </p:nvPicPr>
        <p:blipFill>
          <a:blip r:embed="rId4" cstate="print"/>
          <a:stretch>
            <a:fillRect/>
          </a:stretch>
        </p:blipFill>
        <p:spPr>
          <a:xfrm>
            <a:off x="10262947" y="6131174"/>
            <a:ext cx="1636819" cy="365194"/>
          </a:xfrm>
          <a:prstGeom prst="rect">
            <a:avLst/>
          </a:prstGeom>
        </p:spPr>
      </p:pic>
      <p:pic>
        <p:nvPicPr>
          <p:cNvPr id="4" name="object 4"/>
          <p:cNvPicPr/>
          <p:nvPr/>
        </p:nvPicPr>
        <p:blipFill>
          <a:blip r:embed="rId5" cstate="print"/>
          <a:stretch>
            <a:fillRect/>
          </a:stretch>
        </p:blipFill>
        <p:spPr>
          <a:xfrm>
            <a:off x="0" y="0"/>
            <a:ext cx="1568449" cy="6858000"/>
          </a:xfrm>
          <a:prstGeom prst="rect">
            <a:avLst/>
          </a:prstGeom>
        </p:spPr>
      </p:pic>
      <p:sp>
        <p:nvSpPr>
          <p:cNvPr id="5" name="object 5"/>
          <p:cNvSpPr txBox="1">
            <a:spLocks noGrp="1"/>
          </p:cNvSpPr>
          <p:nvPr>
            <p:ph type="title"/>
          </p:nvPr>
        </p:nvSpPr>
        <p:spPr>
          <a:xfrm>
            <a:off x="2136000" y="2380316"/>
            <a:ext cx="7920000" cy="2097369"/>
          </a:xfrm>
          <a:prstGeom prst="rect">
            <a:avLst/>
          </a:prstGeom>
        </p:spPr>
        <p:txBody>
          <a:bodyPr vert="horz" wrap="square" lIns="0" tIns="95885" rIns="0" bIns="0" rtlCol="0">
            <a:spAutoFit/>
          </a:bodyPr>
          <a:lstStyle/>
          <a:p>
            <a:pPr marL="12700" marR="5080">
              <a:lnSpc>
                <a:spcPts val="5180"/>
              </a:lnSpc>
              <a:spcBef>
                <a:spcPts val="755"/>
              </a:spcBef>
              <a:tabLst>
                <a:tab pos="722630" algn="l"/>
                <a:tab pos="1670685" algn="l"/>
                <a:tab pos="1875155" algn="l"/>
                <a:tab pos="2856230" algn="l"/>
                <a:tab pos="4822190" algn="l"/>
              </a:tabLst>
            </a:pPr>
            <a:r>
              <a:rPr lang="hr-HR" sz="4800" spc="-25" dirty="0">
                <a:solidFill>
                  <a:srgbClr val="009888"/>
                </a:solidFill>
              </a:rPr>
              <a:t>D</a:t>
            </a:r>
            <a:r>
              <a:rPr lang="en-US" sz="4800" spc="-25" dirty="0" err="1">
                <a:solidFill>
                  <a:srgbClr val="009888"/>
                </a:solidFill>
              </a:rPr>
              <a:t>ata</a:t>
            </a:r>
            <a:r>
              <a:rPr lang="en-US" sz="4800" spc="-25" dirty="0">
                <a:solidFill>
                  <a:srgbClr val="009888"/>
                </a:solidFill>
              </a:rPr>
              <a:t> governance is where circular economy ambitions meet operational reality</a:t>
            </a:r>
            <a:r>
              <a:rPr lang="hr-HR" sz="4800" spc="-10" dirty="0">
                <a:solidFill>
                  <a:srgbClr val="009888"/>
                </a:solidFill>
              </a:rPr>
              <a:t>.</a:t>
            </a:r>
          </a:p>
        </p:txBody>
      </p:sp>
      <p:sp>
        <p:nvSpPr>
          <p:cNvPr id="6" name="object 6"/>
          <p:cNvSpPr txBox="1"/>
          <p:nvPr/>
        </p:nvSpPr>
        <p:spPr>
          <a:xfrm>
            <a:off x="10306784" y="6585473"/>
            <a:ext cx="1604645" cy="174625"/>
          </a:xfrm>
          <a:prstGeom prst="rect">
            <a:avLst/>
          </a:prstGeom>
        </p:spPr>
        <p:txBody>
          <a:bodyPr vert="horz" wrap="square" lIns="0" tIns="0" rIns="0" bIns="0" rtlCol="0">
            <a:spAutoFit/>
          </a:bodyPr>
          <a:lstStyle/>
          <a:p>
            <a:pPr marL="12700">
              <a:lnSpc>
                <a:spcPct val="100000"/>
              </a:lnSpc>
            </a:pPr>
            <a:r>
              <a:rPr sz="1050" spc="-10" dirty="0">
                <a:solidFill>
                  <a:srgbClr val="737380"/>
                </a:solidFill>
                <a:latin typeface="Arial MT"/>
                <a:cs typeface="Arial MT"/>
              </a:rPr>
              <a:t>Licensed</a:t>
            </a:r>
            <a:r>
              <a:rPr sz="1050" spc="-15" dirty="0">
                <a:solidFill>
                  <a:srgbClr val="737380"/>
                </a:solidFill>
                <a:latin typeface="Arial MT"/>
                <a:cs typeface="Arial MT"/>
              </a:rPr>
              <a:t> </a:t>
            </a:r>
            <a:r>
              <a:rPr sz="1050" dirty="0">
                <a:solidFill>
                  <a:srgbClr val="737380"/>
                </a:solidFill>
                <a:latin typeface="Arial MT"/>
                <a:cs typeface="Arial MT"/>
              </a:rPr>
              <a:t>under</a:t>
            </a:r>
            <a:r>
              <a:rPr sz="1050" spc="-10" dirty="0">
                <a:solidFill>
                  <a:srgbClr val="737380"/>
                </a:solidFill>
                <a:latin typeface="Arial MT"/>
                <a:cs typeface="Arial MT"/>
              </a:rPr>
              <a:t> </a:t>
            </a:r>
            <a:r>
              <a:rPr sz="1050" dirty="0">
                <a:solidFill>
                  <a:srgbClr val="737380"/>
                </a:solidFill>
                <a:latin typeface="Arial MT"/>
                <a:cs typeface="Arial MT"/>
              </a:rPr>
              <a:t>CC</a:t>
            </a:r>
            <a:r>
              <a:rPr sz="1050" spc="-10" dirty="0">
                <a:solidFill>
                  <a:srgbClr val="737380"/>
                </a:solidFill>
                <a:latin typeface="Arial MT"/>
                <a:cs typeface="Arial MT"/>
              </a:rPr>
              <a:t> </a:t>
            </a:r>
            <a:r>
              <a:rPr sz="1050" dirty="0">
                <a:solidFill>
                  <a:srgbClr val="737380"/>
                </a:solidFill>
                <a:latin typeface="Arial MT"/>
                <a:cs typeface="Arial MT"/>
              </a:rPr>
              <a:t>BY</a:t>
            </a:r>
            <a:r>
              <a:rPr sz="1050" spc="-10" dirty="0">
                <a:solidFill>
                  <a:srgbClr val="737380"/>
                </a:solidFill>
                <a:latin typeface="Arial MT"/>
                <a:cs typeface="Arial MT"/>
              </a:rPr>
              <a:t> </a:t>
            </a:r>
            <a:r>
              <a:rPr sz="1050" spc="-25" dirty="0">
                <a:solidFill>
                  <a:srgbClr val="737380"/>
                </a:solidFill>
                <a:latin typeface="Arial MT"/>
                <a:cs typeface="Arial MT"/>
              </a:rPr>
              <a:t>4.0</a:t>
            </a:r>
            <a:endParaRPr sz="105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a:t>
            </a:r>
            <a:r>
              <a:rPr lang="it-IT" dirty="0" err="1"/>
              <a:t>attention</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theme/theme1.xml><?xml version="1.0" encoding="utf-8"?>
<a:theme xmlns:a="http://schemas.openxmlformats.org/drawingml/2006/main" name="Tema sustava Offic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160FC49A-1C64-4780-8AE5-2B94A18CE63E}"/>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AFA6C29B-CFB5-4050-B9DC-E910CD3FE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75</TotalTime>
  <Words>648</Words>
  <Application>Microsoft Office PowerPoint</Application>
  <PresentationFormat>Široki zaslon</PresentationFormat>
  <Paragraphs>20</Paragraphs>
  <Slides>8</Slides>
  <Notes>8</Notes>
  <HiddenSlides>0</HiddenSlides>
  <MMClips>0</MMClips>
  <ScaleCrop>false</ScaleCrop>
  <HeadingPairs>
    <vt:vector size="6" baseType="variant">
      <vt:variant>
        <vt:lpstr>Korišteni fontovi</vt:lpstr>
      </vt:variant>
      <vt:variant>
        <vt:i4>8</vt:i4>
      </vt:variant>
      <vt:variant>
        <vt:lpstr>Tema</vt:lpstr>
      </vt:variant>
      <vt:variant>
        <vt:i4>2</vt:i4>
      </vt:variant>
      <vt:variant>
        <vt:lpstr>Naslovi slajdova</vt:lpstr>
      </vt:variant>
      <vt:variant>
        <vt:i4>8</vt:i4>
      </vt:variant>
    </vt:vector>
  </HeadingPairs>
  <TitlesOfParts>
    <vt:vector size="18" baseType="lpstr">
      <vt:lpstr>Arial</vt:lpstr>
      <vt:lpstr>Arial MT</vt:lpstr>
      <vt:lpstr>Calibri</vt:lpstr>
      <vt:lpstr>Montserrat</vt:lpstr>
      <vt:lpstr>Poppins</vt:lpstr>
      <vt:lpstr>Poppins SemiBold</vt:lpstr>
      <vt:lpstr>Titillium Web Bold</vt:lpstr>
      <vt:lpstr>Titillium Web SemiBold</vt:lpstr>
      <vt:lpstr>Tema sustava Office</vt:lpstr>
      <vt:lpstr>1_Office Theme</vt:lpstr>
      <vt:lpstr>Circular Economy in Digital Systems Module 3 Wrap-Up: ESG Data Management for Circularity</vt:lpstr>
      <vt:lpstr>PowerPoint prezentacija</vt:lpstr>
      <vt:lpstr>PowerPoint prezentacija</vt:lpstr>
      <vt:lpstr>PowerPoint prezentacija</vt:lpstr>
      <vt:lpstr>PowerPoint prezentacija</vt:lpstr>
      <vt:lpstr>PowerPoint prezentacija</vt:lpstr>
      <vt:lpstr>Data governance is where circular economy ambitions meet operational reality.</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Ivana Bošnjak</dc:creator>
  <cp:lastModifiedBy>Ivana Bošnjak</cp:lastModifiedBy>
  <cp:revision>5</cp:revision>
  <dcterms:created xsi:type="dcterms:W3CDTF">2026-04-07T15:51:27Z</dcterms:created>
  <dcterms:modified xsi:type="dcterms:W3CDTF">2026-04-08T10:23:55Z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