
<file path=[Content_Types].xml><?xml version="1.0" encoding="utf-8"?>
<Types xmlns="http://schemas.openxmlformats.org/package/2006/content-types">
  <Default Extension="svg" ContentType="image/svg+xml"/>
  <Default Extension="wmf" ContentType="image/x-wmf"/>
  <Default Extension="png" ContentType="image/png"/>
  <Default Extension="jpg" ContentType="image/jpe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Layouts/slideLayout38.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29.xml" ContentType="application/vnd.openxmlformats-officedocument.presentationml.slideLayout+xml"/>
  <Override PartName="/ppt/slideLayouts/slideLayout37.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notesSlides/notesSlide4.xml" ContentType="application/vnd.openxmlformats-officedocument.presentationml.notesSlide+xml"/>
  <Override PartName="/ppt/slideLayouts/slideLayout20.xml" ContentType="application/vnd.openxmlformats-officedocument.presentationml.slideLayout+xml"/>
  <Override PartName="/ppt/slideLayouts/slideLayout40.xml" ContentType="application/vnd.openxmlformats-officedocument.presentationml.slideLayout+xml"/>
  <Override PartName="/ppt/slideLayouts/slideLayout19.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s/slide2.xml" ContentType="application/vnd.openxmlformats-officedocument.presentationml.slide+xml"/>
  <Override PartName="/ppt/slides/slide1.xml" ContentType="application/vnd.openxmlformats-officedocument.presentationml.slide+xml"/>
  <Override PartName="/ppt/slideLayouts/slideLayout1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15.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ableStyles.xml" ContentType="application/vnd.openxmlformats-officedocument.presentationml.tableStyles+xml"/>
  <Override PartName="/ppt/presentation.xml" ContentType="application/vnd.openxmlformats-officedocument.presentationml.presentation.main+xml"/>
  <Override PartName="/docProps/core.xml" ContentType="application/vnd.openxmlformats-package.core-properties+xml"/>
  <Override PartName="/docProps/app.xml" ContentType="application/vnd.openxmlformats-officedocument.extended-properties+xml"/>
  <Override PartName="/ppt/slideLayouts/slideLayout18.xml" ContentType="application/vnd.openxmlformats-officedocument.presentationml.slideLayout+xml"/>
  <Override PartName="/ppt/slideLayouts/slideLayout4.xml" ContentType="application/vnd.openxmlformats-officedocument.presentationml.slideLayout+xml"/>
  <Override PartName="/ppt/slideLayouts/slideLayout24.xml" ContentType="application/vnd.openxmlformats-officedocument.presentationml.slideLayout+xml"/>
  <Override PartName="/customXml/itemProps3.xml" ContentType="application/vnd.openxmlformats-officedocument.customXmlProperties+xml"/>
  <Override PartName="/ppt/slideMasters/slideMaster2.xml" ContentType="application/vnd.openxmlformats-officedocument.presentationml.slideMaster+xml"/>
  <Override PartName="/ppt/slideLayouts/slideLayout12.xml" ContentType="application/vnd.openxmlformats-officedocument.presentationml.slideLayout+xml"/>
  <Override PartName="/ppt/slideLayouts/slideLayout34.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customXml/itemProps2.xml" ContentType="application/vnd.openxmlformats-officedocument.customXmlProperties+xml"/>
  <Override PartName="/ppt/theme/theme1.xml" ContentType="application/vnd.openxmlformats-officedocument.theme+xml"/>
  <Override PartName="/ppt/slideLayouts/slideLayout35.xml" ContentType="application/vnd.openxmlformats-officedocument.presentationml.slideLayout+xml"/>
  <Override PartName="/ppt/diagrams/quickStyle1.xml" ContentType="application/vnd.openxmlformats-officedocument.drawingml.diagramQuickStyle+xml"/>
  <Override PartName="/ppt/viewProps.xml" ContentType="application/vnd.openxmlformats-officedocument.presentationml.viewProps+xml"/>
  <Override PartName="/ppt/slideLayouts/slideLayout39.xml" ContentType="application/vnd.openxmlformats-officedocument.presentationml.slideLayout+xml"/>
  <Override PartName="/ppt/slides/slide6.xml" ContentType="application/vnd.openxmlformats-officedocument.presentationml.slide+xml"/>
  <Override PartName="/docProps/custom.xml" ContentType="application/vnd.openxmlformats-officedocument.custom-properties+xml"/>
  <Override PartName="/ppt/notesMasters/notesMaster1.xml" ContentType="application/vnd.openxmlformats-officedocument.presentationml.notesMaster+xml"/>
  <Override PartName="/ppt/diagrams/layout1.xml" ContentType="application/vnd.openxmlformats-officedocument.drawingml.diagramLayout+xml"/>
  <Override PartName="/ppt/diagrams/colors1.xml" ContentType="application/vnd.openxmlformats-officedocument.drawingml.diagramColors+xml"/>
  <Override PartName="/ppt/diagrams/data1.xml" ContentType="application/vnd.openxmlformats-officedocument.drawingml.diagramData+xml"/>
  <Override PartName="/ppt/slideLayouts/slideLayout6.xml" ContentType="application/vnd.openxmlformats-officedocument.presentationml.slideLayout+xml"/>
  <Override PartName="/ppt/presProps.xml" ContentType="application/vnd.openxmlformats-officedocument.presentationml.presProps+xml"/>
  <Override PartName="/customXml/itemProps1.xml" ContentType="application/vnd.openxmlformats-officedocument.customXmlProperties+xml"/>
  <Override PartName="/ppt/slideLayouts/slideLayout1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diagrams/drawing1.xml" ContentType="application/vnd.openxmlformats-officedocument.drawingml.diagramDrawing+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 id="2147483653" r:id="rId2"/>
  </p:sldMasterIdLst>
  <p:notesMasterIdLst>
    <p:notesMasterId r:id="rId13"/>
  </p:notesMasterIdLst>
  <p:sldIdLst>
    <p:sldId id="256" r:id="rId6"/>
    <p:sldId id="257" r:id="rId7"/>
    <p:sldId id="258" r:id="rId8"/>
    <p:sldId id="259" r:id="rId9"/>
    <p:sldId id="260" r:id="rId10"/>
    <p:sldId id="261" r:id="rId11"/>
    <p:sldId id="262" r:id="rId12"/>
  </p:sldIdLst>
  <p:sldSz cx="12192000" cy="6858000"/>
  <p:notesSz cx="6858000" cy="9144000"/>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93" d="100"/>
          <a:sy n="93" d="100"/>
        </p:scale>
        <p:origin x="1434" y="90"/>
      </p:cViewPr>
      <p:guideLst>
        <p:guide pos="3840"/>
        <p:guide pos="2160" orient="horz"/>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theme" Target="theme/theme1.xml"/><Relationship Id="rId4" Type="http://schemas.openxmlformats.org/officeDocument/2006/relationships/theme" Target="theme/theme2.xml"/><Relationship Id="rId5" Type="http://schemas.openxmlformats.org/officeDocument/2006/relationships/theme" Target="theme/theme3.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notesMaster" Target="notesMasters/notesMaster1.xml"/><Relationship Id="rId14" Type="http://schemas.openxmlformats.org/officeDocument/2006/relationships/presProps" Target="presProps.xml" /><Relationship Id="rId15" Type="http://schemas.openxmlformats.org/officeDocument/2006/relationships/tableStyles" Target="tableStyles.xml" /><Relationship Id="rId16" Type="http://schemas.openxmlformats.org/officeDocument/2006/relationships/viewProps" Target="viewProps.xml" /></Relationships>
</file>

<file path=ppt/diagrams/_rels/data1.xml.rels><?xml version="1.0" encoding="UTF-8" standalone="yes"?><Relationships xmlns="http://schemas.openxmlformats.org/package/2006/relationships"></Relationships>
</file>

<file path=ppt/diagrams/_rels/drawing1.xml.rels><?xml version="1.0" encoding="UTF-8" standalone="yes"?><Relationships xmlns="http://schemas.openxmlformats.org/package/2006/relationships"></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xmlns:r="http://schemas.openxmlformats.org/officeDocument/2006/relationships">
  <dgm:ptLst>
    <dgm:pt modelId="{E9225408-1DC6-4F9A-A04E-5955638470FF}" type="doc">
      <dgm:prSet loTypeId="urn:microsoft.com/office/officeart/2005/8/layout/process1" loCatId="process" qsTypeId="urn:microsoft.com/office/officeart/2005/8/quickstyle/simple1" qsCatId="simple" csTypeId="urn:microsoft.com/office/officeart/2005/8/colors/accent1_2" csCatId="accent1" phldr="1"/>
      <dgm:spPr bwMode="auto"/>
      <dgm:t>
        <a:bodyPr/>
        <a:lstStyle/>
        <a:p>
          <a:pPr>
            <a:defRPr/>
          </a:pPr>
          <a:endParaRPr lang="hr-HR"/>
        </a:p>
      </dgm:t>
    </dgm:pt>
    <dgm:pt modelId="{7359FA5F-9FE6-4EF4-96B9-89880A30DB6B}">
      <dgm:prSet phldr="0" phldrT="[Text]"/>
      <dgm:spPr bwMode="auto"/>
      <dgm:t>
        <a:bodyPr/>
        <a:lstStyle/>
        <a:p>
          <a:pPr>
            <a:defRPr/>
          </a:pPr>
          <a:r>
            <a:rPr lang="hr-HR"/>
            <a:t>CIA</a:t>
          </a:r>
          <a:endParaRPr/>
        </a:p>
      </dgm:t>
    </dgm:pt>
    <dgm:pt modelId="{BF75E3F7-0CBA-4598-8CF5-23020FAE1A81}" type="parTrans" cxnId="{01B9299A-5E14-4F44-8746-BA181E11981F}">
      <dgm:prSet/>
      <dgm:spPr bwMode="auto"/>
      <dgm:t>
        <a:bodyPr/>
        <a:lstStyle/>
        <a:p>
          <a:pPr>
            <a:defRPr/>
          </a:pPr>
          <a:endParaRPr lang="hr-HR"/>
        </a:p>
      </dgm:t>
    </dgm:pt>
    <dgm:pt modelId="{406765C8-40B4-4FB4-A700-C69C9058E13D}" type="sibTrans" cxnId="{01B9299A-5E14-4F44-8746-BA181E11981F}">
      <dgm:prSet/>
      <dgm:spPr bwMode="auto"/>
      <dgm:t>
        <a:bodyPr/>
        <a:lstStyle/>
        <a:p>
          <a:pPr>
            <a:defRPr/>
          </a:pPr>
          <a:endParaRPr lang="hr-HR"/>
        </a:p>
      </dgm:t>
    </dgm:pt>
    <dgm:pt modelId="{203030C9-9554-4EC4-BC69-692C7BBD9104}">
      <dgm:prSet phldr="0" phldrT="[Text]"/>
      <dgm:spPr bwMode="auto"/>
      <dgm:t>
        <a:bodyPr/>
        <a:lstStyle/>
        <a:p>
          <a:pPr>
            <a:defRPr/>
          </a:pPr>
          <a:r>
            <a:rPr lang="hr-HR"/>
            <a:t>Threat landscape</a:t>
          </a:r>
          <a:endParaRPr/>
        </a:p>
      </dgm:t>
    </dgm:pt>
    <dgm:pt modelId="{E763AB1B-D6E9-4653-B024-57CD76EC9F73}" type="parTrans" cxnId="{C6DB5FA1-A7CD-44C1-9E9F-6162850DAA1B}">
      <dgm:prSet/>
      <dgm:spPr bwMode="auto"/>
      <dgm:t>
        <a:bodyPr/>
        <a:lstStyle/>
        <a:p>
          <a:pPr>
            <a:defRPr/>
          </a:pPr>
          <a:endParaRPr lang="hr-HR"/>
        </a:p>
      </dgm:t>
    </dgm:pt>
    <dgm:pt modelId="{F44C2EDE-6F64-4170-AFAB-35F1107DAA0F}" type="sibTrans" cxnId="{C6DB5FA1-A7CD-44C1-9E9F-6162850DAA1B}">
      <dgm:prSet/>
      <dgm:spPr bwMode="auto"/>
      <dgm:t>
        <a:bodyPr/>
        <a:lstStyle/>
        <a:p>
          <a:pPr>
            <a:defRPr/>
          </a:pPr>
          <a:endParaRPr lang="hr-HR"/>
        </a:p>
      </dgm:t>
    </dgm:pt>
    <dgm:pt modelId="{57E5B1ED-FB57-4374-98D4-E9C382CBA80A}">
      <dgm:prSet phldr="0" phldrT="[Text]"/>
      <dgm:spPr bwMode="auto"/>
      <dgm:t>
        <a:bodyPr/>
        <a:lstStyle/>
        <a:p>
          <a:pPr>
            <a:defRPr/>
          </a:pPr>
          <a:r>
            <a:rPr lang="hr-HR"/>
            <a:t>TTPs</a:t>
          </a:r>
          <a:endParaRPr/>
        </a:p>
      </dgm:t>
    </dgm:pt>
    <dgm:pt modelId="{A746A278-2FDC-4D08-B982-04FBACC79DB7}" type="parTrans" cxnId="{9283C411-2597-4236-B30F-0481FF11EDA6}">
      <dgm:prSet/>
      <dgm:spPr bwMode="auto"/>
      <dgm:t>
        <a:bodyPr/>
        <a:lstStyle/>
        <a:p>
          <a:pPr>
            <a:defRPr/>
          </a:pPr>
          <a:endParaRPr lang="hr-HR"/>
        </a:p>
      </dgm:t>
    </dgm:pt>
    <dgm:pt modelId="{AB575CCE-0A9A-4410-9C74-F5E186227152}" type="sibTrans" cxnId="{9283C411-2597-4236-B30F-0481FF11EDA6}">
      <dgm:prSet/>
      <dgm:spPr bwMode="auto"/>
      <dgm:t>
        <a:bodyPr/>
        <a:lstStyle/>
        <a:p>
          <a:pPr>
            <a:defRPr/>
          </a:pPr>
          <a:endParaRPr lang="hr-HR"/>
        </a:p>
      </dgm:t>
    </dgm:pt>
    <dgm:pt modelId="{BD87FF96-647D-4E89-B7DE-407EB534D2BF}">
      <dgm:prSet phldrT=""/>
      <dgm:spPr bwMode="auto"/>
      <dgm:t>
        <a:bodyPr/>
        <a:lstStyle/>
        <a:p>
          <a:pPr>
            <a:defRPr/>
          </a:pPr>
          <a:r>
            <a:rPr lang="hr-HR"/>
            <a:t>Cyber risk</a:t>
          </a:r>
          <a:endParaRPr/>
        </a:p>
      </dgm:t>
    </dgm:pt>
    <dgm:pt modelId="{7A540186-D0AB-45BB-9B71-225F43D5A140}" type="parTrans" cxnId="{CE3FB2EF-04E2-428D-8500-052CC303C1B0}">
      <dgm:prSet/>
      <dgm:spPr bwMode="auto"/>
      <dgm:t>
        <a:bodyPr/>
        <a:lstStyle/>
        <a:p>
          <a:pPr>
            <a:defRPr/>
          </a:pPr>
          <a:endParaRPr lang="hr-HR"/>
        </a:p>
      </dgm:t>
    </dgm:pt>
    <dgm:pt modelId="{022DF425-B0C3-49D4-85AF-AAF88A635A4E}" type="sibTrans" cxnId="{CE3FB2EF-04E2-428D-8500-052CC303C1B0}">
      <dgm:prSet/>
      <dgm:spPr bwMode="auto"/>
      <dgm:t>
        <a:bodyPr/>
        <a:lstStyle/>
        <a:p>
          <a:pPr>
            <a:defRPr/>
          </a:pPr>
          <a:endParaRPr lang="hr-HR"/>
        </a:p>
      </dgm:t>
    </dgm:pt>
    <dgm:pt modelId="{0BD44739-32DF-44FE-9010-A11BB6EA0EC0}" type="pres">
      <dgm:prSet presAssocID="{E9225408-1DC6-4F9A-A04E-5955638470FF}" presName="Name0" presStyleCnt="0">
        <dgm:presLayoutVars>
          <dgm:dir val="norm"/>
          <dgm:resizeHandles val="exact"/>
        </dgm:presLayoutVars>
      </dgm:prSet>
      <dgm:spPr bwMode="auto"/>
    </dgm:pt>
    <dgm:pt modelId="{18556D73-3E37-4187-8810-74A763E82773}" type="pres">
      <dgm:prSet presAssocID="{7359FA5F-9FE6-4EF4-96B9-89880A30DB6B}" presName="node" presStyleLbl="node1" presStyleIdx="0" presStyleCnt="4">
        <dgm:presLayoutVars>
          <dgm:bulletEnabled val="1"/>
        </dgm:presLayoutVars>
      </dgm:prSet>
      <dgm:spPr bwMode="auto"/>
    </dgm:pt>
    <dgm:pt modelId="{89C86562-5E17-4ACE-BC61-5C311BF14B41}" type="pres">
      <dgm:prSet presAssocID="{406765C8-40B4-4FB4-A700-C69C9058E13D}" presName="sibTrans" presStyleLbl="sibTrans2D1" presStyleIdx="0" presStyleCnt="3"/>
      <dgm:spPr bwMode="auto"/>
    </dgm:pt>
    <dgm:pt modelId="{7E6E2882-0EEF-4029-8564-4F5C38B921AB}" type="pres">
      <dgm:prSet presAssocID="{406765C8-40B4-4FB4-A700-C69C9058E13D}" presName="connectorText" presStyleLbl="sibTrans2D1" presStyleIdx="0" presStyleCnt="3"/>
      <dgm:spPr bwMode="auto"/>
    </dgm:pt>
    <dgm:pt modelId="{99FD9569-7FCD-4D79-96D2-B80C2022135D}" type="pres">
      <dgm:prSet presAssocID="{203030C9-9554-4EC4-BC69-692C7BBD9104}" presName="node" presStyleLbl="node1" presStyleIdx="1" presStyleCnt="4">
        <dgm:presLayoutVars>
          <dgm:bulletEnabled val="1"/>
        </dgm:presLayoutVars>
      </dgm:prSet>
      <dgm:spPr bwMode="auto"/>
    </dgm:pt>
    <dgm:pt modelId="{95F5E794-D098-4F3C-B22B-78C6D856CE02}" type="pres">
      <dgm:prSet presAssocID="{F44C2EDE-6F64-4170-AFAB-35F1107DAA0F}" presName="sibTrans" presStyleLbl="sibTrans2D1" presStyleIdx="1" presStyleCnt="3"/>
      <dgm:spPr bwMode="auto"/>
    </dgm:pt>
    <dgm:pt modelId="{70AFDE36-8783-4C3F-85AA-88242615583B}" type="pres">
      <dgm:prSet presAssocID="{F44C2EDE-6F64-4170-AFAB-35F1107DAA0F}" presName="connectorText" presStyleLbl="sibTrans2D1" presStyleIdx="1" presStyleCnt="3"/>
      <dgm:spPr bwMode="auto"/>
    </dgm:pt>
    <dgm:pt modelId="{67269A00-4482-49AD-9165-96525A2F9D16}" type="pres">
      <dgm:prSet presAssocID="{57E5B1ED-FB57-4374-98D4-E9C382CBA80A}" presName="node" presStyleLbl="node1" presStyleIdx="2" presStyleCnt="4">
        <dgm:presLayoutVars>
          <dgm:bulletEnabled val="1"/>
        </dgm:presLayoutVars>
      </dgm:prSet>
      <dgm:spPr bwMode="auto"/>
    </dgm:pt>
    <dgm:pt modelId="{12941B12-54F4-4953-A49E-150080098DD2}" type="pres">
      <dgm:prSet presAssocID="{AB575CCE-0A9A-4410-9C74-F5E186227152}" presName="sibTrans" presStyleLbl="sibTrans2D1" presStyleIdx="2" presStyleCnt="3"/>
      <dgm:spPr bwMode="auto"/>
    </dgm:pt>
    <dgm:pt modelId="{E0CDAA0F-DC88-4965-95A9-8214036E80DE}" type="pres">
      <dgm:prSet presAssocID="{AB575CCE-0A9A-4410-9C74-F5E186227152}" presName="connectorText" presStyleLbl="sibTrans2D1" presStyleIdx="2" presStyleCnt="3"/>
      <dgm:spPr bwMode="auto"/>
    </dgm:pt>
    <dgm:pt modelId="{8C5CB985-0315-416D-894C-133C8B00773B}" type="pres">
      <dgm:prSet presAssocID="{BD87FF96-647D-4E89-B7DE-407EB534D2BF}" presName="node" presStyleLbl="node1" presStyleIdx="3" presStyleCnt="4">
        <dgm:presLayoutVars>
          <dgm:bulletEnabled val="1"/>
        </dgm:presLayoutVars>
      </dgm:prSet>
      <dgm:spPr bwMode="auto"/>
    </dgm:pt>
  </dgm:ptLst>
  <dgm:cxnLst>
    <dgm:cxn modelId="{176F2F0A-2BC3-4972-AC6A-B5557A6C8857}" type="presOf" srcId="{57E5B1ED-FB57-4374-98D4-E9C382CBA80A}" destId="{67269A00-4482-49AD-9165-96525A2F9D16}" srcOrd="0" destOrd="0" presId="urn:microsoft.com/office/officeart/2005/8/layout/process1"/>
    <dgm:cxn modelId="{9283C411-2597-4236-B30F-0481FF11EDA6}" srcId="{E9225408-1DC6-4F9A-A04E-5955638470FF}" destId="{57E5B1ED-FB57-4374-98D4-E9C382CBA80A}" srcOrd="2" destOrd="0" parTransId="{A746A278-2FDC-4D08-B982-04FBACC79DB7}" sibTransId="{AB575CCE-0A9A-4410-9C74-F5E186227152}"/>
    <dgm:cxn modelId="{4A8EA034-06F3-459A-AE51-5B46E196148C}" type="presOf" srcId="{406765C8-40B4-4FB4-A700-C69C9058E13D}" destId="{7E6E2882-0EEF-4029-8564-4F5C38B921AB}" srcOrd="1" destOrd="0" presId="urn:microsoft.com/office/officeart/2005/8/layout/process1"/>
    <dgm:cxn modelId="{D21A3B65-6E33-4507-AB11-E91A72E50BD8}" type="presOf" srcId="{AB575CCE-0A9A-4410-9C74-F5E186227152}" destId="{E0CDAA0F-DC88-4965-95A9-8214036E80DE}" srcOrd="1" destOrd="0" presId="urn:microsoft.com/office/officeart/2005/8/layout/process1"/>
    <dgm:cxn modelId="{24BF8F75-8860-4DB7-A736-06FAE8718134}" type="presOf" srcId="{7359FA5F-9FE6-4EF4-96B9-89880A30DB6B}" destId="{18556D73-3E37-4187-8810-74A763E82773}" srcOrd="0" destOrd="0" presId="urn:microsoft.com/office/officeart/2005/8/layout/process1"/>
    <dgm:cxn modelId="{01B9299A-5E14-4F44-8746-BA181E11981F}" srcId="{E9225408-1DC6-4F9A-A04E-5955638470FF}" destId="{7359FA5F-9FE6-4EF4-96B9-89880A30DB6B}" srcOrd="0" destOrd="0" parTransId="{BF75E3F7-0CBA-4598-8CF5-23020FAE1A81}" sibTransId="{406765C8-40B4-4FB4-A700-C69C9058E13D}"/>
    <dgm:cxn modelId="{C6DB5FA1-A7CD-44C1-9E9F-6162850DAA1B}" srcId="{E9225408-1DC6-4F9A-A04E-5955638470FF}" destId="{203030C9-9554-4EC4-BC69-692C7BBD9104}" srcOrd="1" destOrd="0" parTransId="{E763AB1B-D6E9-4653-B024-57CD76EC9F73}" sibTransId="{F44C2EDE-6F64-4170-AFAB-35F1107DAA0F}"/>
    <dgm:cxn modelId="{E801AEA2-7A02-44BC-9D91-D768985CBC8E}" type="presOf" srcId="{203030C9-9554-4EC4-BC69-692C7BBD9104}" destId="{99FD9569-7FCD-4D79-96D2-B80C2022135D}" srcOrd="0" destOrd="0" presId="urn:microsoft.com/office/officeart/2005/8/layout/process1"/>
    <dgm:cxn modelId="{38FC99AB-EB98-4C01-954C-9C461BCC2E00}" type="presOf" srcId="{E9225408-1DC6-4F9A-A04E-5955638470FF}" destId="{0BD44739-32DF-44FE-9010-A11BB6EA0EC0}" srcOrd="0" destOrd="0" presId="urn:microsoft.com/office/officeart/2005/8/layout/process1"/>
    <dgm:cxn modelId="{BA23E1B2-E6D7-40C1-824C-851CAB827618}" type="presOf" srcId="{BD87FF96-647D-4E89-B7DE-407EB534D2BF}" destId="{8C5CB985-0315-416D-894C-133C8B00773B}" srcOrd="0" destOrd="0" presId="urn:microsoft.com/office/officeart/2005/8/layout/process1"/>
    <dgm:cxn modelId="{F50807C0-DB53-4A2C-9146-6059FD7307DD}" type="presOf" srcId="{406765C8-40B4-4FB4-A700-C69C9058E13D}" destId="{89C86562-5E17-4ACE-BC61-5C311BF14B41}" srcOrd="0" destOrd="0" presId="urn:microsoft.com/office/officeart/2005/8/layout/process1"/>
    <dgm:cxn modelId="{01A707D0-BA43-4F5B-81E6-C7D6634A9C07}" type="presOf" srcId="{AB575CCE-0A9A-4410-9C74-F5E186227152}" destId="{12941B12-54F4-4953-A49E-150080098DD2}" srcOrd="0" destOrd="0" presId="urn:microsoft.com/office/officeart/2005/8/layout/process1"/>
    <dgm:cxn modelId="{E68E31D7-A168-4B9B-BB6D-7C09A353242A}" type="presOf" srcId="{F44C2EDE-6F64-4170-AFAB-35F1107DAA0F}" destId="{95F5E794-D098-4F3C-B22B-78C6D856CE02}" srcOrd="0" destOrd="0" presId="urn:microsoft.com/office/officeart/2005/8/layout/process1"/>
    <dgm:cxn modelId="{13BD6AE3-486F-47A3-AA86-CF7524C11E19}" type="presOf" srcId="{F44C2EDE-6F64-4170-AFAB-35F1107DAA0F}" destId="{70AFDE36-8783-4C3F-85AA-88242615583B}" srcOrd="1" destOrd="0" presId="urn:microsoft.com/office/officeart/2005/8/layout/process1"/>
    <dgm:cxn modelId="{CE3FB2EF-04E2-428D-8500-052CC303C1B0}" srcId="{E9225408-1DC6-4F9A-A04E-5955638470FF}" destId="{BD87FF96-647D-4E89-B7DE-407EB534D2BF}" srcOrd="3" destOrd="0" parTransId="{7A540186-D0AB-45BB-9B71-225F43D5A140}" sibTransId="{022DF425-B0C3-49D4-85AF-AAF88A635A4E}"/>
    <dgm:cxn modelId="{0FAE9108-9E73-44F4-AD6B-13264182C7DA}" type="presParOf" srcId="{0BD44739-32DF-44FE-9010-A11BB6EA0EC0}" destId="{18556D73-3E37-4187-8810-74A763E82773}" srcOrd="0" destOrd="0" presId="urn:microsoft.com/office/officeart/2005/8/layout/process1"/>
    <dgm:cxn modelId="{EDE267FA-2883-4C5B-8C69-CE2386F17E80}" type="presParOf" srcId="{0BD44739-32DF-44FE-9010-A11BB6EA0EC0}" destId="{89C86562-5E17-4ACE-BC61-5C311BF14B41}" srcOrd="1" destOrd="0" presId="urn:microsoft.com/office/officeart/2005/8/layout/process1"/>
    <dgm:cxn modelId="{9A7F96C7-91EB-4C8B-8D1D-B77F362D1E99}" type="presParOf" srcId="{89C86562-5E17-4ACE-BC61-5C311BF14B41}" destId="{7E6E2882-0EEF-4029-8564-4F5C38B921AB}" srcOrd="0" destOrd="0" presId="urn:microsoft.com/office/officeart/2005/8/layout/process1"/>
    <dgm:cxn modelId="{2F90AE02-95E9-42E2-A244-0F191B883AF8}" type="presParOf" srcId="{0BD44739-32DF-44FE-9010-A11BB6EA0EC0}" destId="{99FD9569-7FCD-4D79-96D2-B80C2022135D}" srcOrd="2" destOrd="0" presId="urn:microsoft.com/office/officeart/2005/8/layout/process1"/>
    <dgm:cxn modelId="{EA6D4164-843E-48A9-A1A6-83022F2A5AE3}" type="presParOf" srcId="{0BD44739-32DF-44FE-9010-A11BB6EA0EC0}" destId="{95F5E794-D098-4F3C-B22B-78C6D856CE02}" srcOrd="3" destOrd="0" presId="urn:microsoft.com/office/officeart/2005/8/layout/process1"/>
    <dgm:cxn modelId="{BA8CE542-EB4D-49AE-AFB5-5F97C1FA5726}" type="presParOf" srcId="{95F5E794-D098-4F3C-B22B-78C6D856CE02}" destId="{70AFDE36-8783-4C3F-85AA-88242615583B}" srcOrd="0" destOrd="0" presId="urn:microsoft.com/office/officeart/2005/8/layout/process1"/>
    <dgm:cxn modelId="{40C28BC3-CEC0-4E33-B00C-4D120157E45A}" type="presParOf" srcId="{0BD44739-32DF-44FE-9010-A11BB6EA0EC0}" destId="{67269A00-4482-49AD-9165-96525A2F9D16}" srcOrd="4" destOrd="0" presId="urn:microsoft.com/office/officeart/2005/8/layout/process1"/>
    <dgm:cxn modelId="{DD8633DE-7763-4F3D-B4BA-8F1C2B75DA77}" type="presParOf" srcId="{0BD44739-32DF-44FE-9010-A11BB6EA0EC0}" destId="{12941B12-54F4-4953-A49E-150080098DD2}" srcOrd="5" destOrd="0" presId="urn:microsoft.com/office/officeart/2005/8/layout/process1"/>
    <dgm:cxn modelId="{7F6D6E8A-DB80-41A3-95BE-61B84706813E}" type="presParOf" srcId="{12941B12-54F4-4953-A49E-150080098DD2}" destId="{E0CDAA0F-DC88-4965-95A9-8214036E80DE}" srcOrd="0" destOrd="0" presId="urn:microsoft.com/office/officeart/2005/8/layout/process1"/>
    <dgm:cxn modelId="{0A24C75C-891D-41C4-9361-6FF74E1B43BD}" type="presParOf" srcId="{0BD44739-32DF-44FE-9010-A11BB6EA0EC0}" destId="{8C5CB985-0315-416D-894C-133C8B00773B}" srcOrd="6" destOrd="0" presId="urn:microsoft.com/office/officeart/2005/8/layout/process1"/>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rawing1.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497869938" name=""/>
      <dsp:cNvGrpSpPr/>
    </dsp:nvGrpSpPr>
    <dsp:grpSpPr bwMode="auto">
      <a:xfrm>
        <a:off x="0" y="0"/>
        <a:ext cx="8128000" cy="5418667"/>
        <a:chOff x="0" y="0"/>
        <a:chExt cx="8128000" cy="5418667"/>
      </a:xfrm>
    </dsp:grpSpPr>
    <dsp:sp modelId="{18556D73-3E37-4187-8810-74A763E82773}">
      <dsp:nvSpPr>
        <dsp:cNvPr id="0" name=""/>
        <dsp:cNvSpPr/>
      </dsp:nvSpPr>
      <dsp:spPr bwMode="auto">
        <a:xfrm>
          <a:off x="3571" y="2240822"/>
          <a:ext cx="1561703" cy="9370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ts val="0"/>
            </a:spcBef>
            <a:spcAft>
              <a:spcPts val="0"/>
            </a:spcAft>
            <a:buNone/>
            <a:defRPr/>
          </a:pPr>
          <a:r>
            <a:rPr lang="hr-HR" sz="1900"/>
            <a:t>CIA</a:t>
          </a:r>
          <a:endParaRPr/>
        </a:p>
      </dsp:txBody>
      <dsp:txXfrm>
        <a:off x="31015" y="2268266"/>
        <a:ext cx="1506815" cy="882133"/>
      </dsp:txXfrm>
    </dsp:sp>
    <dsp:sp modelId="{89C86562-5E17-4ACE-BC61-5C311BF14B41}">
      <dsp:nvSpPr>
        <dsp:cNvPr id="0" name=""/>
        <dsp:cNvSpPr/>
      </dsp:nvSpPr>
      <dsp:spPr bwMode="auto">
        <a:xfrm>
          <a:off x="1721445" y="2515682"/>
          <a:ext cx="331081" cy="387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rgbClr val="000000"/>
        </a:lnRef>
        <a:fillRef idx="1">
          <a:srgbClr val="000000"/>
        </a:fillRef>
        <a:effectRef idx="0">
          <a:srgbClr val="000000"/>
        </a:effectRef>
        <a:fontRef idx="minor">
          <a:schemeClr val="lt1"/>
        </a:fontRef>
      </dsp:style>
      <dsp:txBody>
        <a:bodyPr spcFirstLastPara="0" vert="horz" wrap="square" lIns="0" tIns="0" rIns="0" bIns="0" numCol="1" spcCol="1270" anchor="ctr" anchorCtr="0">
          <a:noAutofit/>
        </a:bodyPr>
        <a:lstStyle/>
        <a:p>
          <a:pPr marL="0" lvl="0" indent="0" algn="ctr" defTabSz="577849">
            <a:lnSpc>
              <a:spcPct val="90000"/>
            </a:lnSpc>
            <a:spcBef>
              <a:spcPts val="0"/>
            </a:spcBef>
            <a:spcAft>
              <a:spcPts val="0"/>
            </a:spcAft>
            <a:buNone/>
            <a:defRPr/>
          </a:pPr>
          <a:endParaRPr lang="hr-HR" sz="1300"/>
        </a:p>
      </dsp:txBody>
      <dsp:txXfrm>
        <a:off x="1721445" y="2593142"/>
        <a:ext cx="231757" cy="232382"/>
      </dsp:txXfrm>
    </dsp:sp>
    <dsp:sp modelId="{99FD9569-7FCD-4D79-96D2-B80C2022135D}">
      <dsp:nvSpPr>
        <dsp:cNvPr id="0" name=""/>
        <dsp:cNvSpPr/>
      </dsp:nvSpPr>
      <dsp:spPr bwMode="auto">
        <a:xfrm>
          <a:off x="2189956" y="2240822"/>
          <a:ext cx="1561703" cy="9370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ts val="0"/>
            </a:spcBef>
            <a:spcAft>
              <a:spcPts val="0"/>
            </a:spcAft>
            <a:buNone/>
            <a:defRPr/>
          </a:pPr>
          <a:r>
            <a:rPr lang="hr-HR" sz="1900"/>
            <a:t>Threat landscape</a:t>
          </a:r>
          <a:endParaRPr/>
        </a:p>
      </dsp:txBody>
      <dsp:txXfrm>
        <a:off x="2217400" y="2268266"/>
        <a:ext cx="1506815" cy="882133"/>
      </dsp:txXfrm>
    </dsp:sp>
    <dsp:sp modelId="{95F5E794-D098-4F3C-B22B-78C6D856CE02}">
      <dsp:nvSpPr>
        <dsp:cNvPr id="0" name=""/>
        <dsp:cNvSpPr/>
      </dsp:nvSpPr>
      <dsp:spPr bwMode="auto">
        <a:xfrm>
          <a:off x="3907829" y="2515682"/>
          <a:ext cx="331081" cy="387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rgbClr val="000000"/>
        </a:lnRef>
        <a:fillRef idx="1">
          <a:srgbClr val="000000"/>
        </a:fillRef>
        <a:effectRef idx="0">
          <a:srgbClr val="000000"/>
        </a:effectRef>
        <a:fontRef idx="minor">
          <a:schemeClr val="lt1"/>
        </a:fontRef>
      </dsp:style>
      <dsp:txBody>
        <a:bodyPr spcFirstLastPara="0" vert="horz" wrap="square" lIns="0" tIns="0" rIns="0" bIns="0" numCol="1" spcCol="1270" anchor="ctr" anchorCtr="0">
          <a:noAutofit/>
        </a:bodyPr>
        <a:lstStyle/>
        <a:p>
          <a:pPr marL="0" lvl="0" indent="0" algn="ctr" defTabSz="577849">
            <a:lnSpc>
              <a:spcPct val="90000"/>
            </a:lnSpc>
            <a:spcBef>
              <a:spcPts val="0"/>
            </a:spcBef>
            <a:spcAft>
              <a:spcPts val="0"/>
            </a:spcAft>
            <a:buNone/>
            <a:defRPr/>
          </a:pPr>
          <a:endParaRPr lang="hr-HR" sz="1300"/>
        </a:p>
      </dsp:txBody>
      <dsp:txXfrm>
        <a:off x="3907829" y="2593142"/>
        <a:ext cx="231757" cy="232382"/>
      </dsp:txXfrm>
    </dsp:sp>
    <dsp:sp modelId="{67269A00-4482-49AD-9165-96525A2F9D16}">
      <dsp:nvSpPr>
        <dsp:cNvPr id="0" name=""/>
        <dsp:cNvSpPr/>
      </dsp:nvSpPr>
      <dsp:spPr bwMode="auto">
        <a:xfrm>
          <a:off x="4376340" y="2240822"/>
          <a:ext cx="1561703" cy="9370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ts val="0"/>
            </a:spcBef>
            <a:spcAft>
              <a:spcPts val="0"/>
            </a:spcAft>
            <a:buNone/>
            <a:defRPr/>
          </a:pPr>
          <a:r>
            <a:rPr lang="hr-HR" sz="1900"/>
            <a:t>TTPs</a:t>
          </a:r>
          <a:endParaRPr/>
        </a:p>
      </dsp:txBody>
      <dsp:txXfrm>
        <a:off x="4403784" y="2268266"/>
        <a:ext cx="1506815" cy="882133"/>
      </dsp:txXfrm>
    </dsp:sp>
    <dsp:sp modelId="{12941B12-54F4-4953-A49E-150080098DD2}">
      <dsp:nvSpPr>
        <dsp:cNvPr id="0" name=""/>
        <dsp:cNvSpPr/>
      </dsp:nvSpPr>
      <dsp:spPr bwMode="auto">
        <a:xfrm>
          <a:off x="6094214" y="2515682"/>
          <a:ext cx="331081" cy="387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rgbClr val="000000"/>
        </a:lnRef>
        <a:fillRef idx="1">
          <a:srgbClr val="000000"/>
        </a:fillRef>
        <a:effectRef idx="0">
          <a:srgbClr val="000000"/>
        </a:effectRef>
        <a:fontRef idx="minor">
          <a:schemeClr val="lt1"/>
        </a:fontRef>
      </dsp:style>
      <dsp:txBody>
        <a:bodyPr spcFirstLastPara="0" vert="horz" wrap="square" lIns="0" tIns="0" rIns="0" bIns="0" numCol="1" spcCol="1270" anchor="ctr" anchorCtr="0">
          <a:noAutofit/>
        </a:bodyPr>
        <a:lstStyle/>
        <a:p>
          <a:pPr marL="0" lvl="0" indent="0" algn="ctr" defTabSz="577849">
            <a:lnSpc>
              <a:spcPct val="90000"/>
            </a:lnSpc>
            <a:spcBef>
              <a:spcPts val="0"/>
            </a:spcBef>
            <a:spcAft>
              <a:spcPts val="0"/>
            </a:spcAft>
            <a:buNone/>
            <a:defRPr/>
          </a:pPr>
          <a:endParaRPr lang="hr-HR" sz="1300"/>
        </a:p>
      </dsp:txBody>
      <dsp:txXfrm>
        <a:off x="6094214" y="2593142"/>
        <a:ext cx="231757" cy="232382"/>
      </dsp:txXfrm>
    </dsp:sp>
    <dsp:sp modelId="{8C5CB985-0315-416D-894C-133C8B00773B}">
      <dsp:nvSpPr>
        <dsp:cNvPr id="0" name=""/>
        <dsp:cNvSpPr/>
      </dsp:nvSpPr>
      <dsp:spPr bwMode="auto">
        <a:xfrm>
          <a:off x="6562724" y="2240822"/>
          <a:ext cx="1561703" cy="9370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ts val="0"/>
            </a:spcBef>
            <a:spcAft>
              <a:spcPts val="0"/>
            </a:spcAft>
            <a:buNone/>
            <a:defRPr/>
          </a:pPr>
          <a:r>
            <a:rPr lang="hr-HR" sz="1900"/>
            <a:t>Cyber risk</a:t>
          </a:r>
          <a:endParaRPr/>
        </a:p>
      </dsp:txBody>
      <dsp:txXfrm>
        <a:off x="6590168" y="2268266"/>
        <a:ext cx="1506815" cy="882133"/>
      </dsp:txXfrm>
    </dsp:sp>
  </dsp:spTree>
</dsp:drawing>
</file>

<file path=ppt/diagrams/layout1.xml><?xml version="1.0" encoding="utf-8"?>
<dgm:layoutDef xmlns:dgm="http://schemas.openxmlformats.org/drawingml/2006/diagram" xmlns:a="http://schemas.openxmlformats.org/drawingml/2006/main" xmlns:r="http://schemas.openxmlformats.org/officeDocument/2006/relationships"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val="norm"/>
      <dgm:resizeHandles val="exact"/>
    </dgm:varLst>
    <dgm:choose name="Name1">
      <dgm:if name="Name2" func="var" arg="dir" op="equ" val="norm">
        <dgm:alg type="lin"/>
      </dgm:if>
      <dgm:else name="Name3">
        <dgm:alg type="lin">
          <dgm:param type="linDir" val="fromR"/>
        </dgm:alg>
      </dgm:else>
    </dgm:choose>
    <dgm:shape r:blip="">
      <dgm:adjLst/>
    </dgm:shape>
    <dgm:presOf/>
    <dgm:constrLst>
      <dgm:constr type="w" for="ch" ptType="node" refType="w"/>
      <dgm:constr type="h" for="ch" ptType="node" op="equ"/>
      <dgm:constr type="primFontSz" for="ch" ptType="node" op="equ" val="65"/>
      <dgm:constr type="w" for="ch" ptType="sibTrans" refPtType="node" refType="w" refFor="ch" op="equ" fact="0.400000"/>
      <dgm:constr type="h" for="ch" ptType="sibTrans" op="equ"/>
      <dgm:constr type="primFontSz" for="des" forName="connectorText" op="equ" val="55"/>
      <dgm:constr type="primFontSz" for="des" forName="connectorText" refPtType="node" refType="primFontSz" refFor="ch" op="lte" fact="0.800000"/>
    </dgm:constrLst>
    <dgm:ruleLst/>
    <dgm:forEach name="nodesForEach" axis="ch" ptType="node">
      <dgm:layoutNode name="node">
        <dgm:varLst>
          <dgm:bulletEnabled val="1"/>
        </dgm:varLst>
        <dgm:alg type="tx"/>
        <dgm:shape type="roundRect" r:blip="">
          <dgm:adjLst>
            <dgm:adj idx="1" val="0.100000"/>
          </dgm:adjLst>
        </dgm:shape>
        <dgm:presOf axis="desOrSelf" ptType="node"/>
        <dgm:constrLst>
          <dgm:constr type="h" refType="w" fact="0.600000"/>
          <dgm:constr type="tMarg" refType="primFontSz" fact="0.300000"/>
          <dgm:constr type="bMarg" refType="primFontSz" fact="0.300000"/>
          <dgm:constr type="lMarg" refType="primFontSz" fact="0.300000"/>
          <dgm:constr type="rMarg" refType="primFontSz" fact="0.300000"/>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0000"/>
            <dgm:constr type="connDist"/>
            <dgm:constr type="begPad" refType="connDist" fact="0.250000"/>
            <dgm:constr type="endPad" refType="connDist" fact="0.220000"/>
          </dgm:constrLst>
          <dgm:ruleLst/>
          <dgm:layoutNode name="connectorText">
            <dgm:alg type="tx">
              <dgm:param type="autoTxRot" val="grav"/>
            </dgm:alg>
            <dgm:shape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notesMasters/_rels/notesMaster1.xml.rels><?xml version="1.0" encoding="UTF-8" standalone="yes"?><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name="">
    <p:bg>
      <p:bgRef idx="1001">
        <a:schemeClr val="bg1"/>
      </p:bgRef>
    </p:bg>
    <p:spTree>
      <p:nvGrpSpPr>
        <p:cNvPr id="1" name=""/>
        <p:cNvGrpSpPr/>
        <p:nvPr/>
      </p:nvGrpSpPr>
      <p:grpSpPr bwMode="auto">
        <a:xfrm>
          <a:off x="0" y="0"/>
          <a:ext cx="0" cy="0"/>
          <a:chOff x="0" y="0"/>
          <a:chExt cx="0" cy="0"/>
        </a:xfrm>
      </p:grpSpPr>
      <p:sp>
        <p:nvSpPr>
          <p:cNvPr id="2"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en-IE"/>
          </a:p>
        </p:txBody>
      </p:sp>
      <p:sp>
        <p:nvSpPr>
          <p:cNvPr id="3"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6126F3F-C137-41D3-BAEA-043E7C708A3E}" type="datetimeFigureOut">
              <a:rPr lang="en-IE"/>
              <a:t>26/03/2026</a:t>
            </a:fld>
            <a:endParaRPr lang="en-IE"/>
          </a:p>
        </p:txBody>
      </p:sp>
      <p:sp>
        <p:nvSpPr>
          <p:cNvPr id="4" name="Slide Image Placeholder 3"/>
          <p:cNvSpPr>
            <a:spLocks noChangeAspect="1" noGrp="1" noRo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en-IE"/>
          </a:p>
        </p:txBody>
      </p:sp>
      <p:sp>
        <p:nvSpPr>
          <p:cNvPr id="5"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6"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en-IE"/>
          </a:p>
        </p:txBody>
      </p:sp>
      <p:sp>
        <p:nvSpPr>
          <p:cNvPr id="7"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75106324-0747-4C1B-9F29-13F9F9776C79}" type="slidenum">
              <a:rPr lang="en-IE"/>
              <a:t>‹#›</a:t>
            </a:fld>
            <a:endParaRPr lang="en-I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a:t>Welcome to the wrap-up of Module 1: Cybersecurity Fundamentals.</a:t>
            </a: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a:t>
            </a:fld>
            <a:endParaRPr lang="en-IE"/>
          </a:p>
        </p:txBody>
      </p:sp>
    </p:spTree>
  </p:cSld>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a:t> In this module, you learned to stop thinking in terms of tools first and start thinking in terms of protection goals and risk. That shift matters even more in sustainable systems, where failures can affect operations, safety, and trust.</a:t>
            </a:r>
            <a:endParaRPr/>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2</a:t>
            </a:fld>
            <a:endParaRPr lang="en-IE"/>
          </a:p>
        </p:txBody>
      </p:sp>
    </p:spTree>
  </p:cSld>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mn-lt"/>
                <a:ea typeface="+mn-ea"/>
                <a:cs typeface="+mn-cs"/>
              </a:rPr>
              <a:t>You should now be able to do three things. First, use the CIA Triad to describe what “good security” means for a specific asset. Second, </a:t>
            </a:r>
            <a:r>
              <a:rPr lang="en-US" sz="1200">
                <a:solidFill>
                  <a:schemeClr val="tx1"/>
                </a:solidFill>
                <a:latin typeface="+mn-lt"/>
                <a:ea typeface="+mn-ea"/>
                <a:cs typeface="+mn-cs"/>
              </a:rPr>
              <a:t>recognise</a:t>
            </a:r>
            <a:r>
              <a:rPr lang="en-US" sz="1200">
                <a:solidFill>
                  <a:schemeClr val="tx1"/>
                </a:solidFill>
                <a:latin typeface="+mn-lt"/>
                <a:ea typeface="+mn-ea"/>
                <a:cs typeface="+mn-cs"/>
              </a:rPr>
              <a:t> how modern threat actors operate, and how tactics and techniques shape real attack paths. Third, turn observations into a simple cyber risk statement that helps you </a:t>
            </a:r>
            <a:r>
              <a:rPr lang="en-US" sz="1200">
                <a:solidFill>
                  <a:schemeClr val="tx1"/>
                </a:solidFill>
                <a:latin typeface="+mn-lt"/>
                <a:ea typeface="+mn-ea"/>
                <a:cs typeface="+mn-cs"/>
              </a:rPr>
              <a:t>prioritise</a:t>
            </a:r>
            <a:r>
              <a:rPr lang="en-US" sz="1200">
                <a:solidFill>
                  <a:schemeClr val="tx1"/>
                </a:solidFill>
                <a:latin typeface="+mn-lt"/>
                <a:ea typeface="+mn-ea"/>
                <a:cs typeface="+mn-cs"/>
              </a:rPr>
              <a:t> what to fix first.</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3</a:t>
            </a:fld>
            <a:endParaRPr lang="en-IE"/>
          </a:p>
        </p:txBody>
      </p:sp>
    </p:spTree>
  </p:cSld>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mn-lt"/>
                <a:ea typeface="+mn-ea"/>
                <a:cs typeface="+mn-cs"/>
              </a:rPr>
              <a:t>Start with CIA: confidentiality, integrity, availability. In a sustainability context, confidentiality is not just personal data. It can be emissions figures, supplier data, or system configurations that expose weaknesses. Integrity is often the make-or-break property for operational data: if telemetry is altered, decisions become unsafe. And availability is operational continuity: if a monitoring or control function disappears at the wrong moment, sustainability performance can collapse into downtime and incident response. Now connect CIA to the threat landscape. Threats are not the same as vulnerabilities, and neither equals risk. A threat is a capable adversary or harmful event. A vulnerability is a weakness that can be exploited. Risk is the impact-and-likelihood story you tell when those two meet a specific asset.</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4</a:t>
            </a:fld>
            <a:endParaRPr lang="en-IE"/>
          </a:p>
        </p:txBody>
      </p:sp>
    </p:spTree>
  </p:cSld>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mn-lt"/>
                <a:ea typeface="+mn-ea"/>
                <a:cs typeface="+mn-cs"/>
              </a:rPr>
              <a:t>This module feeds directly into your practical work. Your deliverable is a preliminary cybersecurity baseline for the case study: map key assets, identify likely threats and tactics, and produce an initial qualitative risk assessment. Good work here is specific. It names assets in plain language, assigns a CIA priority with a reason, and links each risk to a plausible attack path. A common mistake is to list controls too early—“we need MFA, we need encryption”—before you have clarified what you are protecting and why. Instead, aim for traceable risk statements, such as: “If remote access credentials are compromised, an attacker could alter operational set-points, impacting availability and safety.” That single sentence is already more actionable than a generic list of tools.</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5</a:t>
            </a:fld>
            <a:endParaRPr lang="en-IE"/>
          </a:p>
        </p:txBody>
      </p:sp>
    </p:spTree>
  </p:cSld>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a:t>If you remember one thing, remember this: cybersecurity becomes sustainable when it is </a:t>
            </a:r>
            <a:r>
              <a:rPr lang="en-US"/>
              <a:t>prioritised</a:t>
            </a:r>
            <a:r>
              <a:rPr lang="en-US"/>
              <a:t>. CIA helps you decide what matters most, and risk reasoning helps you spend effort where it reduces impact. Next, we build on this foundation and apply it to sector-specific environments—energy systems, IoT, smart grids, and ESG platforms—in Module 2.</a:t>
            </a:r>
            <a:endParaRPr/>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6</a:t>
            </a:fld>
            <a:endParaRPr lang="en-IE"/>
          </a:p>
        </p:txBody>
      </p:sp>
    </p:spTree>
  </p:cSld>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r>
              <a:rPr lang="hr-HR"/>
              <a:t>Thank you for your time and see you in next module.</a:t>
            </a:r>
            <a:endParaRPr/>
          </a:p>
        </p:txBody>
      </p:sp>
      <p:sp>
        <p:nvSpPr>
          <p:cNvPr id="4" name="Foliennummernplatzhalter 3"/>
          <p:cNvSpPr>
            <a:spLocks noGrp="1"/>
          </p:cNvSpPr>
          <p:nvPr>
            <p:ph type="sldNum" sz="quarter" idx="5"/>
          </p:nvPr>
        </p:nvSpPr>
        <p:spPr bwMode="auto"/>
        <p:txBody>
          <a:bodyPr/>
          <a:lstStyle/>
          <a:p>
            <a:pPr>
              <a:defRPr/>
            </a:pPr>
            <a:fld id="{75106324-0747-4C1B-9F29-13F9F9776C79}" type="slidenum">
              <a:rPr lang="en-IE"/>
              <a:t>7</a:t>
            </a:fld>
            <a:endParaRPr lang="en-IE"/>
          </a:p>
        </p:txBody>
      </p:sp>
    </p:spTree>
  </p:cSld>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media1.svg"/><Relationship Id="rId6" Type="http://schemas.openxmlformats.org/officeDocument/2006/relationships/image" Target="../media/image6.png"/></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6.png"/></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7.png"/></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6.png"/></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6.png"/></Relationships>
</file>

<file path=ppt/slideLayouts/_rels/slideLayout1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1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1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 Id="rId4" Type="http://schemas.openxmlformats.org/officeDocument/2006/relationships/image" Target="../media/image9.png"/></Relationships>
</file>

<file path=ppt/slideLayouts/_rels/slideLayout2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1.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8.png"/></Relationships>
</file>

<file path=ppt/slideLayouts/_rels/slideLayout2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5.png"/></Relationships>
</file>

<file path=ppt/slideLayouts/_rels/slideLayout2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4.png"/><Relationship Id="rId4" Type="http://schemas.openxmlformats.org/officeDocument/2006/relationships/image" Target="../media/image11.png"/></Relationships>
</file>

<file path=ppt/slideLayouts/_rels/slideLayout3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1.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jpg"/><Relationship Id="rId3" Type="http://schemas.openxmlformats.org/officeDocument/2006/relationships/image" Target="../media/image4.png"/><Relationship Id="rId4" Type="http://schemas.openxmlformats.org/officeDocument/2006/relationships/image" Target="../media/image20.png"/><Relationship Id="rId5" Type="http://schemas.openxmlformats.org/officeDocument/2006/relationships/image" Target="../media/media2.svg"/></Relationships>
</file>

<file path=ppt/slideLayouts/_rels/slideLayout3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4.png"/><Relationship Id="rId4" Type="http://schemas.openxmlformats.org/officeDocument/2006/relationships/image" Target="../media/image5.png"/></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png"/></Relationships>
</file>

<file path=ppt/slideLayouts/_rels/slideLayout4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22.png"/></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jpg"/><Relationship Id="rId3" Type="http://schemas.openxmlformats.org/officeDocument/2006/relationships/image" Target="../media/image4.png"/><Relationship Id="rId4" Type="http://schemas.openxmlformats.org/officeDocument/2006/relationships/image" Target="../media/image14.png"/></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jpg"/><Relationship Id="rId3" Type="http://schemas.openxmlformats.org/officeDocument/2006/relationships/image" Target="../media/image14.png"/><Relationship Id="rId4" Type="http://schemas.openxmlformats.org/officeDocument/2006/relationships/image" Target="../media/image4.png"/></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5.png"/></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Slide">
    <p:bg>
      <p:bgRef idx="1001">
        <a:schemeClr val="bg2"/>
      </p:bgRef>
    </p:bg>
    <p:spTree>
      <p:nvGrpSpPr>
        <p:cNvPr id="1" name=""/>
        <p:cNvGrpSpPr/>
        <p:nvPr/>
      </p:nvGrpSpPr>
      <p:grpSpPr bwMode="auto">
        <a:xfrm>
          <a:off x="0" y="0"/>
          <a:ext cx="0" cy="0"/>
          <a:chOff x="0" y="0"/>
          <a:chExt cx="0" cy="0"/>
        </a:xfrm>
      </p:grpSpPr>
      <p:pic>
        <p:nvPicPr>
          <p:cNvPr id="6" name="Picture 5"/>
          <p:cNvPicPr>
            <a:picLocks noChangeAspect="1"/>
          </p:cNvPicPr>
          <p:nvPr userDrawn="1"/>
        </p:nvPicPr>
        <p:blipFill>
          <a:blip r:embed="rId2"/>
          <a:stretch/>
        </p:blipFill>
        <p:spPr bwMode="auto">
          <a:xfrm>
            <a:off x="0" y="0"/>
            <a:ext cx="12191999" cy="6857999"/>
          </a:xfrm>
          <a:prstGeom prst="rect">
            <a:avLst/>
          </a:prstGeom>
        </p:spPr>
      </p:pic>
      <p:sp>
        <p:nvSpPr>
          <p:cNvPr id="2" name="Title 1"/>
          <p:cNvSpPr>
            <a:spLocks noGrp="1"/>
          </p:cNvSpPr>
          <p:nvPr>
            <p:ph type="ctrTitle"/>
          </p:nvPr>
        </p:nvSpPr>
        <p:spPr bwMode="auto">
          <a:xfrm>
            <a:off x="2196483" y="4594564"/>
            <a:ext cx="5334778" cy="1125749"/>
          </a:xfrm>
        </p:spPr>
        <p:txBody>
          <a:bodyPr anchor="t">
            <a:normAutofit/>
          </a:bodyPr>
          <a:lstStyle>
            <a:lvl1pPr algn="l">
              <a:defRPr sz="3600">
                <a:solidFill>
                  <a:schemeClr val="bg2"/>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12" name="Graphic 11"/>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444853" y="345161"/>
            <a:ext cx="1592949" cy="842387"/>
          </a:xfrm>
          <a:prstGeom prst="rect">
            <a:avLst/>
          </a:prstGeom>
        </p:spPr>
      </p:pic>
      <p:pic>
        <p:nvPicPr>
          <p:cNvPr id="5" name="Picture 4"/>
          <p:cNvPicPr>
            <a:picLocks noChangeAspect="1"/>
          </p:cNvPicPr>
          <p:nvPr userDrawn="1"/>
        </p:nvPicPr>
        <p:blipFill>
          <a:blip r:embed="rId6"/>
          <a:stretch/>
        </p:blipFill>
        <p:spPr bwMode="auto">
          <a:xfrm>
            <a:off x="2270415" y="4078434"/>
            <a:ext cx="2035255" cy="366345"/>
          </a:xfrm>
          <a:prstGeom prst="rect">
            <a:avLst/>
          </a:prstGeom>
        </p:spPr>
      </p:pic>
      <p:sp>
        <p:nvSpPr>
          <p:cNvPr id="7" name="TextBox 6"/>
          <p:cNvSpPr txBox="1"/>
          <p:nvPr userDrawn="1"/>
        </p:nvSpPr>
        <p:spPr bwMode="auto">
          <a:xfrm>
            <a:off x="10206874" y="651978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10"/>
          <p:cNvSpPr>
            <a:spLocks noGrp="1"/>
          </p:cNvSpPr>
          <p:nvPr>
            <p:ph type="clipArt" sz="quarter" idx="10"/>
          </p:nvPr>
        </p:nvSpPr>
        <p:spPr bwMode="auto">
          <a:xfrm>
            <a:off x="2582719" y="345161"/>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Speaker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mj-lt"/>
              </a:rPr>
              <a:t>Meet the speaker</a:t>
            </a:r>
            <a:endParaRPr lang="en-IE" sz="2400">
              <a:solidFill>
                <a:schemeClr val="accent4"/>
              </a:solidFill>
              <a:latin typeface="+mj-lt"/>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
        <p:nvSpPr>
          <p:cNvPr id="8"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Speaker slide">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2"/>
                </a:solidFill>
                <a:latin typeface="Montserrat"/>
              </a:defRPr>
            </a:lvl1pPr>
          </a:lstStyle>
          <a:p>
            <a:pPr lvl="0">
              <a:defRPr/>
            </a:pPr>
            <a:r>
              <a:rPr lang="en-US"/>
              <a:t>Click to edit speaker role,</a:t>
            </a:r>
            <a:endParaRPr/>
          </a:p>
        </p:txBody>
      </p:sp>
      <p:sp>
        <p:nvSpPr>
          <p:cNvPr id="1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2"/>
                </a:solidFill>
                <a:latin typeface="+mj-lt"/>
              </a:defRPr>
            </a:lvl1pPr>
          </a:lstStyle>
          <a:p>
            <a:pPr lvl="0">
              <a:defRPr/>
            </a:pPr>
            <a:r>
              <a:rPr lang="en-US"/>
              <a:t>@nickname</a:t>
            </a:r>
            <a:endParaRPr lang="en-IE"/>
          </a:p>
        </p:txBody>
      </p:sp>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5"/>
                </a:solidFill>
                <a:latin typeface="+mj-lt"/>
              </a:rPr>
              <a:t>Meet the speaker</a:t>
            </a:r>
            <a:endParaRPr lang="en-IE" sz="2400">
              <a:solidFill>
                <a:schemeClr val="accent5"/>
              </a:solidFill>
              <a:latin typeface="+mj-lt"/>
            </a:endParaRPr>
          </a:p>
        </p:txBody>
      </p:sp>
      <p:sp>
        <p:nvSpPr>
          <p:cNvPr id="9"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2"/>
                </a:solidFill>
                <a:latin typeface="Montserrat"/>
              </a:defRPr>
            </a:lvl1pPr>
          </a:lstStyle>
          <a:p>
            <a:pPr lvl="0">
              <a:defRPr/>
            </a:pPr>
            <a:r>
              <a:rPr lang="en-US"/>
              <a:t>Click to edit company name,</a:t>
            </a:r>
            <a:endParaRPr/>
          </a:p>
        </p:txBody>
      </p:sp>
      <p:sp>
        <p:nvSpPr>
          <p:cNvPr id="3" name="Rectangle 2"/>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23" name="Picture 22"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5" name="Straight Connector 24"/>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5"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bg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pic>
        <p:nvPicPr>
          <p:cNvPr id="14" name="Picture 1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Speaker slide">
    <p:bg>
      <p:bgPr shadeToTitle="0">
        <a:gradFill>
          <a:gsLst>
            <a:gs pos="0">
              <a:srgbClr val="19226D"/>
            </a:gs>
            <a:gs pos="100000">
              <a:srgbClr val="283A97"/>
            </a:gs>
          </a:gsLst>
          <a:lin ang="0" scaled="0"/>
        </a:gradFill>
      </p:bgPr>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mj-lt"/>
              </a:rPr>
              <a:t>Meet the speaker</a:t>
            </a:r>
            <a:endParaRPr lang="en-IE" sz="2400">
              <a:solidFill>
                <a:schemeClr val="accent4"/>
              </a:solidFill>
              <a:latin typeface="+mj-lt"/>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accent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4"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Quote slide">
    <p:bg>
      <p:bgRef idx="1001">
        <a:schemeClr val="bg2"/>
      </p:bgRef>
    </p:bg>
    <p:spTree>
      <p:nvGrpSpPr>
        <p:cNvPr id="1" name=""/>
        <p:cNvGrpSpPr/>
        <p:nvPr/>
      </p:nvGrpSpPr>
      <p:grpSpPr bwMode="auto">
        <a:xfrm>
          <a:off x="0" y="0"/>
          <a:ext cx="0" cy="0"/>
          <a:chOff x="0" y="0"/>
          <a:chExt cx="0" cy="0"/>
        </a:xfrm>
      </p:grpSpPr>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Picture Placeholder 6"/>
          <p:cNvSpPr>
            <a:spLocks noGrp="1"/>
          </p:cNvSpPr>
          <p:nvPr>
            <p:ph type="pic" sz="quarter" idx="14" hasCustomPrompt="1"/>
          </p:nvPr>
        </p:nvSpPr>
        <p:spPr bwMode="auto">
          <a:xfrm>
            <a:off x="6402543" y="1326904"/>
            <a:ext cx="4244580" cy="4121917"/>
          </a:xfrm>
          <a:prstGeom prst="round2DiagRect">
            <a:avLst>
              <a:gd name="adj1" fmla="val 16667"/>
              <a:gd name="adj2" fmla="val 0"/>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sp>
        <p:nvSpPr>
          <p:cNvPr id="15" name="Text Placeholder 14"/>
          <p:cNvSpPr>
            <a:spLocks noGrp="1"/>
          </p:cNvSpPr>
          <p:nvPr>
            <p:ph type="body" sz="quarter" idx="15" hasCustomPrompt="1"/>
          </p:nvPr>
        </p:nvSpPr>
        <p:spPr bwMode="auto">
          <a:xfrm>
            <a:off x="2025749" y="1322364"/>
            <a:ext cx="3882682" cy="2658793"/>
          </a:xfrm>
        </p:spPr>
        <p:txBody>
          <a:bodyPr wrap="square">
            <a:noAutofit/>
          </a:bodyPr>
          <a:lstStyle>
            <a:lvl1pPr marL="0" indent="0">
              <a:buNone/>
              <a:defRPr lang="en-US" sz="3200">
                <a:solidFill>
                  <a:schemeClr val="tx2"/>
                </a:solidFill>
                <a:latin typeface="Montserrat"/>
              </a:defRPr>
            </a:lvl1pPr>
          </a:lstStyle>
          <a:p>
            <a:pPr lvl="0">
              <a:defRPr/>
            </a:pPr>
            <a:r>
              <a:rPr lang="en-US"/>
              <a:t>Click to edit quote lorem ipsum dolor sit </a:t>
            </a:r>
            <a:r>
              <a:rPr lang="en-US"/>
              <a:t>amet</a:t>
            </a:r>
            <a:r>
              <a:rPr lang="en-US"/>
              <a:t> </a:t>
            </a:r>
            <a:r>
              <a:rPr lang="en-US"/>
              <a:t>consectur</a:t>
            </a:r>
            <a:endParaRPr lang="en-US"/>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585305" y="737506"/>
            <a:ext cx="1201291" cy="2646878"/>
          </a:xfrm>
          <a:prstGeom prst="rect">
            <a:avLst/>
          </a:prstGeom>
          <a:noFill/>
        </p:spPr>
        <p:txBody>
          <a:bodyPr wrap="square" rtlCol="0">
            <a:spAutoFit/>
          </a:bodyPr>
          <a:lstStyle/>
          <a:p>
            <a:pPr>
              <a:defRPr/>
            </a:pPr>
            <a:r>
              <a:rPr lang="it-IT" sz="16600">
                <a:solidFill>
                  <a:schemeClr val="accent2"/>
                </a:solidFill>
                <a:latin typeface="+mj-lt"/>
              </a:rPr>
              <a:t>“</a:t>
            </a:r>
            <a:endParaRPr lang="en-IE" sz="16600">
              <a:solidFill>
                <a:schemeClr val="accent2"/>
              </a:solidFill>
              <a:latin typeface="+mj-lt"/>
            </a:endParaRPr>
          </a:p>
        </p:txBody>
      </p:sp>
      <p:sp>
        <p:nvSpPr>
          <p:cNvPr id="19" name="Rectangle 18"/>
          <p:cNvSpPr/>
          <p:nvPr userDrawn="1"/>
        </p:nvSpPr>
        <p:spPr bwMode="auto">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2162792" y="4939123"/>
            <a:ext cx="3549886" cy="328885"/>
          </a:xfrm>
        </p:spPr>
        <p:txBody>
          <a:bodyPr>
            <a:noAutofit/>
          </a:bodyPr>
          <a:lstStyle>
            <a:lvl1pPr marL="0" indent="0">
              <a:buNone/>
              <a:defRPr sz="1600">
                <a:solidFill>
                  <a:schemeClr val="tx2"/>
                </a:solidFill>
                <a:latin typeface="+mj-lt"/>
              </a:defRPr>
            </a:lvl1pPr>
          </a:lstStyle>
          <a:p>
            <a:pPr lvl="0">
              <a:defRPr/>
            </a:pPr>
            <a:r>
              <a:rPr lang="en-US"/>
              <a:t>Click to edit name</a:t>
            </a:r>
            <a:endParaRPr lang="en-IE"/>
          </a:p>
        </p:txBody>
      </p:sp>
      <p:sp>
        <p:nvSpPr>
          <p:cNvPr id="11" name="Text Placeholder 9"/>
          <p:cNvSpPr>
            <a:spLocks noGrp="1"/>
          </p:cNvSpPr>
          <p:nvPr>
            <p:ph type="body" sz="quarter" idx="18" hasCustomPrompt="1"/>
          </p:nvPr>
        </p:nvSpPr>
        <p:spPr bwMode="auto">
          <a:xfrm>
            <a:off x="2162792" y="5301208"/>
            <a:ext cx="3549886" cy="328885"/>
          </a:xfrm>
        </p:spPr>
        <p:txBody>
          <a:bodyPr>
            <a:noAutofit/>
          </a:bodyPr>
          <a:lstStyle>
            <a:lvl1pPr marL="0" indent="0">
              <a:buNone/>
              <a:defRPr sz="1200">
                <a:solidFill>
                  <a:schemeClr val="tx2"/>
                </a:solidFill>
                <a:latin typeface="Montserrat"/>
              </a:defRPr>
            </a:lvl1pPr>
          </a:lstStyle>
          <a:p>
            <a:pPr lvl="0">
              <a:defRPr/>
            </a:pPr>
            <a:r>
              <a:rPr lang="en-US"/>
              <a:t>Click to edit job role</a:t>
            </a:r>
            <a:endParaRPr lang="en-IE"/>
          </a:p>
        </p:txBody>
      </p:sp>
      <p:sp>
        <p:nvSpPr>
          <p:cNvPr id="21"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solidFill>
                  <a:schemeClr val="bg1">
                    <a:lumMod val="50000"/>
                  </a:schemeClr>
                </a:solidFill>
              </a:rPr>
              <a:t>Page </a:t>
            </a:r>
            <a:fld id="{D32FFA9C-ACEC-4B87-9D33-03CFB048E816}" type="slidenum">
              <a:rPr lang="en-IE">
                <a:solidFill>
                  <a:schemeClr val="bg1">
                    <a:lumMod val="50000"/>
                  </a:schemeClr>
                </a:solidFill>
              </a:rPr>
              <a:t>‹#›</a:t>
            </a:fld>
            <a:endParaRPr lang="en-IE">
              <a:solidFill>
                <a:schemeClr val="bg1">
                  <a:lumMod val="50000"/>
                </a:schemeClr>
              </a:solidFill>
            </a:endParaRPr>
          </a:p>
        </p:txBody>
      </p:sp>
      <p:cxnSp>
        <p:nvCxnSpPr>
          <p:cNvPr id="22" name="Straight Connector 21"/>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2-1_Title and Content">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tx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18" name="Picture 17"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defRPr/>
            </a:pPr>
            <a:r>
              <a:rPr lang="en-US"/>
              <a:t>Click to edit slide 2 columns paragraph</a:t>
            </a:r>
            <a:endParaRPr lang="en-IE"/>
          </a:p>
          <a:p>
            <a:pPr lvl="1">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br>
              <a:rPr lang="en-US"/>
            </a:b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p:txBody>
      </p: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7" name="Straight Connector 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2-1_Title and Content">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defRPr/>
            </a:pPr>
            <a:r>
              <a:rPr lang="en-US"/>
              <a:t>Click to edit slide 2 columns paragraph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br>
              <a:rPr lang="en-US"/>
            </a:b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fill="norm" stroke="1" extrusionOk="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45123" y="6124736"/>
            <a:ext cx="1636819" cy="36519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4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333375"/>
            <a:ext cx="5326951" cy="1059007"/>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1409446"/>
            <a:ext cx="5334000" cy="751863"/>
          </a:xfrm>
        </p:spPr>
        <p:txBody>
          <a:bodyPr>
            <a:normAutofit/>
          </a:bodyPr>
          <a:lstStyle>
            <a:lvl1pPr marL="0" indent="0">
              <a:buNone/>
              <a:defRPr sz="1600"/>
            </a:lvl1pPr>
            <a:lvl2pPr marL="0" indent="0">
              <a:buNone/>
              <a:defRPr sz="1400"/>
            </a:lvl2pPr>
          </a:lstStyle>
          <a:p>
            <a:pPr lvl="0">
              <a:defRPr/>
            </a:pPr>
            <a:r>
              <a:rPr lang="en-US"/>
              <a:t>Click to edit Master text styles</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6" name="SmartArt Placeholder 5"/>
          <p:cNvSpPr>
            <a:spLocks noGrp="1"/>
          </p:cNvSpPr>
          <p:nvPr>
            <p:ph type="dgm" sz="quarter" idx="20"/>
          </p:nvPr>
        </p:nvSpPr>
        <p:spPr bwMode="auto">
          <a:xfrm>
            <a:off x="864899"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8" name="SmartArt Placeholder 5"/>
          <p:cNvSpPr>
            <a:spLocks noGrp="1"/>
          </p:cNvSpPr>
          <p:nvPr>
            <p:ph type="dgm" sz="quarter" idx="21"/>
          </p:nvPr>
        </p:nvSpPr>
        <p:spPr bwMode="auto">
          <a:xfrm>
            <a:off x="3503712"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0" name="SmartArt Placeholder 5"/>
          <p:cNvSpPr>
            <a:spLocks noGrp="1"/>
          </p:cNvSpPr>
          <p:nvPr>
            <p:ph type="dgm" sz="quarter" idx="22"/>
          </p:nvPr>
        </p:nvSpPr>
        <p:spPr bwMode="auto">
          <a:xfrm>
            <a:off x="864899"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1" name="SmartArt Placeholder 5"/>
          <p:cNvSpPr>
            <a:spLocks noGrp="1"/>
          </p:cNvSpPr>
          <p:nvPr>
            <p:ph type="dgm" sz="quarter" idx="23"/>
          </p:nvPr>
        </p:nvSpPr>
        <p:spPr bwMode="auto">
          <a:xfrm>
            <a:off x="3503712"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cxnSp>
        <p:nvCxnSpPr>
          <p:cNvPr id="3" name="Straight Connector 2"/>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1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cxnSp>
        <p:nvCxnSpPr>
          <p:cNvPr id="11" name="Straight Connector 10"/>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4"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sp>
        <p:nvSpPr>
          <p:cNvPr id="10"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11" name="Picture 10" descr="Blue text on a black background&#10;&#10;Description automatically generated"/>
          <p:cNvPicPr>
            <a:picLocks noChangeAspect="1"/>
          </p:cNvPicPr>
          <p:nvPr userDrawn="1"/>
        </p:nvPicPr>
        <p:blipFill>
          <a:blip r:embed="rId3"/>
          <a:stretch/>
        </p:blipFill>
        <p:spPr bwMode="auto">
          <a:xfrm>
            <a:off x="6507284" y="5980752"/>
            <a:ext cx="1636819" cy="365195"/>
          </a:xfrm>
          <a:prstGeom prst="rect">
            <a:avLst/>
          </a:prstGeom>
        </p:spPr>
      </p:pic>
      <p:pic>
        <p:nvPicPr>
          <p:cNvPr id="12" name="Graphic 11"/>
          <p:cNvPicPr>
            <a:picLocks noChangeAspect="1"/>
          </p:cNvPicPr>
          <p:nvPr userDrawn="1"/>
        </p:nvPicPr>
        <p:blipFill>
          <a:blip r:embed="rId4"/>
          <a:stretch/>
        </p:blipFill>
        <p:spPr bwMode="auto">
          <a:xfrm>
            <a:off x="6541058" y="867093"/>
            <a:ext cx="2173339" cy="1567521"/>
          </a:xfrm>
          <a:prstGeom prst="rect">
            <a:avLst/>
          </a:prstGeom>
        </p:spPr>
      </p:pic>
      <p:sp>
        <p:nvSpPr>
          <p:cNvPr id="3" name="TextBox 2"/>
          <p:cNvSpPr txBox="1"/>
          <p:nvPr userDrawn="1"/>
        </p:nvSpPr>
        <p:spPr bwMode="auto">
          <a:xfrm>
            <a:off x="10172452" y="65394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cxnSp>
        <p:nvCxnSpPr>
          <p:cNvPr id="17" name="Straight Connector 16"/>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 Placeholder 17"/>
          <p:cNvSpPr>
            <a:spLocks noGrp="1"/>
          </p:cNvSpPr>
          <p:nvPr>
            <p:ph type="body" sz="quarter" idx="15"/>
          </p:nvPr>
        </p:nvSpPr>
        <p:spPr bwMode="auto">
          <a:xfrm>
            <a:off x="334963" y="4243526"/>
            <a:ext cx="8339136" cy="514212"/>
          </a:xfrm>
        </p:spPr>
        <p:txBody>
          <a:bodyPr anchor="b"/>
          <a:lstStyle>
            <a:lvl1pPr marL="0" indent="0">
              <a:buNone/>
              <a:defRPr b="0">
                <a:solidFill>
                  <a:schemeClr val="accent2"/>
                </a:solidFill>
                <a:latin typeface="+mj-lt"/>
              </a:defRPr>
            </a:lvl1pPr>
            <a:lvl2pPr marL="457200" indent="0">
              <a:buNone/>
              <a:defRPr/>
            </a:lvl2pPr>
          </a:lstStyle>
          <a:p>
            <a:pPr lvl="0">
              <a:defRPr/>
            </a:pPr>
            <a:r>
              <a:rPr lang="en-US"/>
              <a:t>Click to edit Master text styles</a:t>
            </a:r>
            <a:endParaRPr/>
          </a:p>
        </p:txBody>
      </p:sp>
      <p:sp>
        <p:nvSpPr>
          <p:cNvPr id="5" name="TextBox 4"/>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1048252"/>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2227346"/>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sp>
        <p:nvSpPr>
          <p:cNvPr id="1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7" name="Straight Connector 1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p:cNvSpPr>
            <a:spLocks noGrp="1"/>
          </p:cNvSpPr>
          <p:nvPr>
            <p:ph type="body" sz="quarter" idx="15"/>
          </p:nvPr>
        </p:nvSpPr>
        <p:spPr bwMode="auto">
          <a:xfrm>
            <a:off x="334963" y="4243526"/>
            <a:ext cx="8339136" cy="514212"/>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_Text slide">
    <p:bg>
      <p:bgRef idx="1001">
        <a:schemeClr val="bg1"/>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20" name="Straight Connector 19"/>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18" name="Text Placeholder 17"/>
          <p:cNvSpPr>
            <a:spLocks noGrp="1"/>
          </p:cNvSpPr>
          <p:nvPr>
            <p:ph type="body" sz="quarter" idx="15"/>
          </p:nvPr>
        </p:nvSpPr>
        <p:spPr bwMode="auto">
          <a:xfrm>
            <a:off x="334963" y="3897313"/>
            <a:ext cx="8339136" cy="860425"/>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pic>
        <p:nvPicPr>
          <p:cNvPr id="8" name="Picture 7" descr="A green and black logo&#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Break page with statistic">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3303313" y="2227912"/>
            <a:ext cx="6909830" cy="2402176"/>
          </a:xfrm>
        </p:spPr>
        <p:txBody>
          <a:bodyPr anchor="b">
            <a:noAutofit/>
          </a:bodyPr>
          <a:lstStyle>
            <a:lvl1pPr algn="l">
              <a:defRPr sz="16600">
                <a:solidFill>
                  <a:schemeClr val="accent2"/>
                </a:solidFill>
              </a:defRPr>
            </a:lvl1pPr>
          </a:lstStyle>
          <a:p>
            <a:pPr>
              <a:defRPr/>
            </a:pPr>
            <a:r>
              <a:rPr lang="en-GB"/>
              <a:t>100%</a:t>
            </a:r>
            <a:endParaRPr lang="en-IE"/>
          </a:p>
        </p:txBody>
      </p:sp>
      <p:sp>
        <p:nvSpPr>
          <p:cNvPr id="3" name="Subtitle 2"/>
          <p:cNvSpPr>
            <a:spLocks noGrp="1"/>
          </p:cNvSpPr>
          <p:nvPr>
            <p:ph type="subTitle" idx="1" hasCustomPrompt="1"/>
          </p:nvPr>
        </p:nvSpPr>
        <p:spPr bwMode="auto">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it-IT"/>
              <a:t>of people think </a:t>
            </a:r>
            <a:r>
              <a:rPr lang="it-IT"/>
              <a:t>this</a:t>
            </a:r>
            <a:r>
              <a:rPr lang="it-IT"/>
              <a:t> slide </a:t>
            </a:r>
            <a:r>
              <a:rPr lang="it-IT"/>
              <a:t>is</a:t>
            </a:r>
            <a:r>
              <a:rPr lang="it-IT"/>
              <a:t> a </a:t>
            </a:r>
            <a:r>
              <a:rPr lang="it-IT"/>
              <a:t>great</a:t>
            </a:r>
            <a:r>
              <a:rPr lang="it-IT"/>
              <a:t> way to display a </a:t>
            </a:r>
            <a:r>
              <a:rPr lang="it-IT"/>
              <a:t>statistic</a:t>
            </a:r>
            <a:r>
              <a:rPr lang="it-IT"/>
              <a:t>.</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5" name="Picture 4"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202983" y="65145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2 Contents">
    <p:spTree>
      <p:nvGrpSpPr>
        <p:cNvPr id="1" name=""/>
        <p:cNvGrpSpPr/>
        <p:nvPr/>
      </p:nvGrpSpPr>
      <p:grpSpPr bwMode="auto">
        <a:xfrm>
          <a:off x="0" y="0"/>
          <a:ext cx="0" cy="0"/>
          <a:chOff x="0" y="0"/>
          <a:chExt cx="0" cy="0"/>
        </a:xfrm>
      </p:grpSpPr>
      <p:pic>
        <p:nvPicPr>
          <p:cNvPr id="12" name="Picture 11"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9"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3" name="Content Placeholder 2"/>
          <p:cNvSpPr>
            <a:spLocks noGrp="1"/>
          </p:cNvSpPr>
          <p:nvPr>
            <p:ph sz="half" idx="1"/>
          </p:nvPr>
        </p:nvSpPr>
        <p:spPr bwMode="auto">
          <a:xfrm>
            <a:off x="363984"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Content Placeholder 3"/>
          <p:cNvSpPr>
            <a:spLocks noGrp="1"/>
          </p:cNvSpPr>
          <p:nvPr>
            <p:ph sz="half" idx="2"/>
          </p:nvPr>
        </p:nvSpPr>
        <p:spPr bwMode="auto">
          <a:xfrm>
            <a:off x="6172200"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10" name="Straight Connector 9"/>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4 Charts">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76207" cy="1325563"/>
          </a:xfrm>
        </p:spPr>
        <p:txBody>
          <a:bodyPr/>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1" name="Chart Placeholder 6"/>
          <p:cNvSpPr>
            <a:spLocks noGrp="1"/>
          </p:cNvSpPr>
          <p:nvPr>
            <p:ph type="chart" sz="quarter" idx="14"/>
          </p:nvPr>
        </p:nvSpPr>
        <p:spPr bwMode="auto">
          <a:xfrm>
            <a:off x="3350388"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2" name="Chart Placeholder 6"/>
          <p:cNvSpPr>
            <a:spLocks noGrp="1"/>
          </p:cNvSpPr>
          <p:nvPr>
            <p:ph type="chart" sz="quarter" idx="15"/>
          </p:nvPr>
        </p:nvSpPr>
        <p:spPr bwMode="auto">
          <a:xfrm>
            <a:off x="636581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4" name="Chart Placeholder 6"/>
          <p:cNvSpPr>
            <a:spLocks noGrp="1"/>
          </p:cNvSpPr>
          <p:nvPr>
            <p:ph type="chart" sz="quarter" idx="16"/>
          </p:nvPr>
        </p:nvSpPr>
        <p:spPr bwMode="auto">
          <a:xfrm>
            <a:off x="9381237"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7" name="Text Placeholder 15"/>
          <p:cNvSpPr>
            <a:spLocks noGrp="1"/>
          </p:cNvSpPr>
          <p:nvPr>
            <p:ph type="body" sz="quarter" idx="18"/>
          </p:nvPr>
        </p:nvSpPr>
        <p:spPr bwMode="auto">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8" name="Text Placeholder 15"/>
          <p:cNvSpPr>
            <a:spLocks noGrp="1"/>
          </p:cNvSpPr>
          <p:nvPr>
            <p:ph type="body" sz="quarter" idx="19"/>
          </p:nvPr>
        </p:nvSpPr>
        <p:spPr bwMode="auto">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9" name="Text Placeholder 15"/>
          <p:cNvSpPr>
            <a:spLocks noGrp="1"/>
          </p:cNvSpPr>
          <p:nvPr>
            <p:ph type="body" sz="quarter" idx="20"/>
          </p:nvPr>
        </p:nvSpPr>
        <p:spPr bwMode="auto">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Chart">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11522075" cy="3636448"/>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Table">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4" name="Table Placeholder 3"/>
          <p:cNvSpPr>
            <a:spLocks noGrp="1"/>
          </p:cNvSpPr>
          <p:nvPr>
            <p:ph type="tbl" sz="quarter" idx="18"/>
          </p:nvPr>
        </p:nvSpPr>
        <p:spPr bwMode="auto">
          <a:xfrm>
            <a:off x="334963" y="2203599"/>
            <a:ext cx="11522075" cy="3678237"/>
          </a:xfrm>
        </p:spPr>
        <p:txBody>
          <a:bodyPr anchor="ctr"/>
          <a:lstStyle>
            <a:lvl1pPr algn="ctr">
              <a:defRPr>
                <a:solidFill>
                  <a:schemeClr val="bg2"/>
                </a:solidFill>
              </a:defRPr>
            </a:lvl1pPr>
          </a:lstStyle>
          <a:p>
            <a:pPr>
              <a:defRPr/>
            </a:pPr>
            <a:r>
              <a:rPr lang="en-US"/>
              <a:t>Click icon to add table</a:t>
            </a:r>
            <a:endParaRPr lang="en-IE"/>
          </a:p>
        </p:txBody>
      </p:sp>
      <p:cxnSp>
        <p:nvCxnSpPr>
          <p:cNvPr id="7" name="Straight Connector 6"/>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SmartArt">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45034" cy="1325563"/>
          </a:xfrm>
        </p:spPr>
        <p:txBody>
          <a:bodyPr/>
          <a:lstStyle>
            <a:lvl1pPr>
              <a:defRPr>
                <a:solidFill>
                  <a:schemeClr val="accent1"/>
                </a:solidFill>
              </a:defRPr>
            </a:lvl1pPr>
          </a:lstStyle>
          <a:p>
            <a:pPr>
              <a:defRPr/>
            </a:pPr>
            <a:r>
              <a:rPr lang="en-GB"/>
              <a:t>Click to edit data chart title style</a:t>
            </a:r>
            <a:endParaRPr lang="en-IE"/>
          </a:p>
        </p:txBody>
      </p:sp>
      <p:sp>
        <p:nvSpPr>
          <p:cNvPr id="9" name="SmartArt Placeholder 8"/>
          <p:cNvSpPr>
            <a:spLocks noGrp="1"/>
          </p:cNvSpPr>
          <p:nvPr>
            <p:ph type="dgm" sz="quarter" idx="14"/>
          </p:nvPr>
        </p:nvSpPr>
        <p:spPr bwMode="auto">
          <a:xfrm>
            <a:off x="334963"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sp>
        <p:nvSpPr>
          <p:cNvPr id="3" name="SmartArt Placeholder 8"/>
          <p:cNvSpPr>
            <a:spLocks noGrp="1"/>
          </p:cNvSpPr>
          <p:nvPr>
            <p:ph type="dgm" sz="quarter" idx="15"/>
          </p:nvPr>
        </p:nvSpPr>
        <p:spPr bwMode="auto">
          <a:xfrm>
            <a:off x="5624186"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7" name="Picture 6"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Content - White">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p:nvPr>
        </p:nvSpPr>
        <p:spPr bwMode="auto"/>
        <p:txBody>
          <a:bodyPr/>
          <a:lstStyle>
            <a:lvl1pPr>
              <a:defRPr>
                <a:solidFill>
                  <a:schemeClr val="accent1"/>
                </a:solidFill>
              </a:defRPr>
            </a:lvl1pPr>
          </a:lstStyle>
          <a:p>
            <a:pPr>
              <a:defRPr/>
            </a:pPr>
            <a:r>
              <a:rPr lang="en-US"/>
              <a:t>Click to edit Master title style</a:t>
            </a:r>
            <a:endParaRPr lang="en-IE"/>
          </a:p>
        </p:txBody>
      </p:sp>
      <p:sp>
        <p:nvSpPr>
          <p:cNvPr id="10" name="Content Placeholder 2"/>
          <p:cNvSpPr>
            <a:spLocks noGrp="1"/>
          </p:cNvSpPr>
          <p:nvPr>
            <p:ph idx="1"/>
          </p:nvPr>
        </p:nvSpPr>
        <p:spPr bwMode="auto">
          <a:xfrm>
            <a:off x="363984" y="1825625"/>
            <a:ext cx="10989816"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2"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6505401" y="5978094"/>
            <a:ext cx="1639743" cy="365125"/>
          </a:xfrm>
          <a:prstGeom prst="rect">
            <a:avLst/>
          </a:prstGeom>
        </p:spPr>
      </p:pic>
      <p:sp>
        <p:nvSpPr>
          <p:cNvPr id="5"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8" name="Graphic 11"/>
          <p:cNvPicPr>
            <a:picLocks noChangeAspect="1"/>
          </p:cNvPicPr>
          <p:nvPr userDrawn="1"/>
        </p:nvPicPr>
        <p:blipFill>
          <a:blip r:embed="rId4"/>
          <a:stretch/>
        </p:blipFill>
        <p:spPr bwMode="auto">
          <a:xfrm>
            <a:off x="6528430" y="869811"/>
            <a:ext cx="2173334" cy="1562084"/>
          </a:xfrm>
          <a:prstGeom prst="rect">
            <a:avLst/>
          </a:prstGeom>
        </p:spPr>
      </p:pic>
      <p:sp>
        <p:nvSpPr>
          <p:cNvPr id="6" name="TextBox 5"/>
          <p:cNvSpPr txBox="1"/>
          <p:nvPr userDrawn="1"/>
        </p:nvSpPr>
        <p:spPr bwMode="auto">
          <a:xfrm>
            <a:off x="10172452" y="6414097"/>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9"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text and Picture">
    <p:spTree>
      <p:nvGrpSpPr>
        <p:cNvPr id="1" name=""/>
        <p:cNvGrpSpPr/>
        <p:nvPr/>
      </p:nvGrpSpPr>
      <p:grpSpPr bwMode="auto">
        <a:xfrm>
          <a:off x="0" y="0"/>
          <a:ext cx="0" cy="0"/>
          <a:chOff x="0" y="0"/>
          <a:chExt cx="0" cy="0"/>
        </a:xfrm>
      </p:grpSpPr>
      <p:pic>
        <p:nvPicPr>
          <p:cNvPr id="6" name="Picture 5"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15" name="Title 1"/>
          <p:cNvSpPr>
            <a:spLocks noGrp="1"/>
          </p:cNvSpPr>
          <p:nvPr>
            <p:ph type="title"/>
          </p:nvPr>
        </p:nvSpPr>
        <p:spPr bwMode="auto">
          <a:xfrm>
            <a:off x="363984" y="365125"/>
            <a:ext cx="10989816" cy="1325563"/>
          </a:xfrm>
        </p:spPr>
        <p:txBody>
          <a:bodyPr/>
          <a:lstStyle>
            <a:lvl1pPr>
              <a:defRPr>
                <a:solidFill>
                  <a:schemeClr val="accent1"/>
                </a:solidFill>
              </a:defRPr>
            </a:lvl1pPr>
          </a:lstStyle>
          <a:p>
            <a:pPr>
              <a:defRPr/>
            </a:pPr>
            <a:r>
              <a:rPr lang="en-US"/>
              <a:t>Click to edit Master title style</a:t>
            </a:r>
            <a:endParaRPr lang="en-IE"/>
          </a:p>
        </p:txBody>
      </p:sp>
      <p:sp>
        <p:nvSpPr>
          <p:cNvPr id="16" name="Content Placeholder 2"/>
          <p:cNvSpPr>
            <a:spLocks noGrp="1"/>
          </p:cNvSpPr>
          <p:nvPr>
            <p:ph sz="half" idx="1"/>
          </p:nvPr>
        </p:nvSpPr>
        <p:spPr bwMode="auto">
          <a:xfrm>
            <a:off x="363984" y="1825625"/>
            <a:ext cx="7397265"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Picture Placeholder 3"/>
          <p:cNvSpPr>
            <a:spLocks noGrp="1"/>
          </p:cNvSpPr>
          <p:nvPr>
            <p:ph type="pic" sz="quarter" idx="13"/>
          </p:nvPr>
        </p:nvSpPr>
        <p:spPr bwMode="auto">
          <a:xfrm>
            <a:off x="8620125" y="2636514"/>
            <a:ext cx="2530475" cy="2530475"/>
          </a:xfrm>
          <a:prstGeom prst="ellipse">
            <a:avLst/>
          </a:prstGeom>
          <a:solidFill>
            <a:schemeClr val="bg2"/>
          </a:solidFill>
          <a:ln>
            <a:noFill/>
          </a:ln>
        </p:spPr>
        <p:txBody>
          <a:bodyPr anchor="ctr"/>
          <a:lstStyle>
            <a:lvl1pPr algn="ctr">
              <a:defRPr/>
            </a:lvl1pPr>
          </a:lstStyle>
          <a:p>
            <a:pPr>
              <a:defRPr/>
            </a:pPr>
            <a:r>
              <a:rPr lang="en-US"/>
              <a:t>Click icon to add picture</a:t>
            </a:r>
            <a:endParaRPr lang="en-IE"/>
          </a:p>
        </p:txBody>
      </p:sp>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8_Blank">
    <p:spTree>
      <p:nvGrpSpPr>
        <p:cNvPr id="1" name=""/>
        <p:cNvGrpSpPr/>
        <p:nvPr/>
      </p:nvGrpSpPr>
      <p:grpSpPr bwMode="auto">
        <a:xfrm>
          <a:off x="0" y="0"/>
          <a:ext cx="0" cy="0"/>
          <a:chOff x="0" y="0"/>
          <a:chExt cx="0" cy="0"/>
        </a:xfrm>
      </p:grpSpPr>
      <p:pic>
        <p:nvPicPr>
          <p:cNvPr id="4" name="Picture 3"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1_Title and Content">
    <p:bg>
      <p:bgRef idx="1001">
        <a:schemeClr val="bg2"/>
      </p:bgRef>
    </p:bg>
    <p:spTree>
      <p:nvGrpSpPr>
        <p:cNvPr id="1" name=""/>
        <p:cNvGrpSpPr/>
        <p:nvPr/>
      </p:nvGrpSpPr>
      <p:grpSpPr bwMode="auto">
        <a:xfrm>
          <a:off x="0" y="0"/>
          <a:ext cx="0" cy="0"/>
          <a:chOff x="0" y="0"/>
          <a:chExt cx="0" cy="0"/>
        </a:xfrm>
      </p:grpSpPr>
      <p:sp>
        <p:nvSpPr>
          <p:cNvPr id="10"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1" name="Content Placeholder 2"/>
          <p:cNvSpPr>
            <a:spLocks noGrp="1"/>
          </p:cNvSpPr>
          <p:nvPr>
            <p:ph sz="half" idx="1"/>
          </p:nvPr>
        </p:nvSpPr>
        <p:spPr bwMode="auto">
          <a:xfrm>
            <a:off x="363984"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12" name="Content Placeholder 3"/>
          <p:cNvSpPr>
            <a:spLocks noGrp="1"/>
          </p:cNvSpPr>
          <p:nvPr>
            <p:ph sz="half" idx="2"/>
          </p:nvPr>
        </p:nvSpPr>
        <p:spPr bwMode="auto">
          <a:xfrm>
            <a:off x="6172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2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3" name="Content Placeholder 2"/>
          <p:cNvSpPr>
            <a:spLocks noGrp="1"/>
          </p:cNvSpPr>
          <p:nvPr>
            <p:ph idx="1"/>
          </p:nvPr>
        </p:nvSpPr>
        <p:spPr bwMode="auto">
          <a:xfrm>
            <a:off x="363984" y="1825625"/>
            <a:ext cx="10989816" cy="4238291"/>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3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2" name="Content Placeholder 2"/>
          <p:cNvSpPr>
            <a:spLocks noGrp="1"/>
          </p:cNvSpPr>
          <p:nvPr>
            <p:ph sz="half" idx="1"/>
          </p:nvPr>
        </p:nvSpPr>
        <p:spPr bwMode="auto">
          <a:xfrm>
            <a:off x="363984" y="1825625"/>
            <a:ext cx="7397265" cy="4202196"/>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7"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4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5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8" name="Subtitle 2"/>
          <p:cNvSpPr>
            <a:spLocks noGrp="1"/>
          </p:cNvSpPr>
          <p:nvPr>
            <p:ph type="subTitle" idx="1"/>
          </p:nvPr>
        </p:nvSpPr>
        <p:spPr bwMode="auto">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en-MY"/>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6_Blank">
    <p:bg>
      <p:bgRef idx="1001">
        <a:schemeClr val="bg2"/>
      </p:bgRef>
    </p:bg>
    <p:spTree>
      <p:nvGrpSpPr>
        <p:cNvPr id="1" name=""/>
        <p:cNvGrpSpPr/>
        <p:nvPr/>
      </p:nvGrpSpPr>
      <p:grpSpPr bwMode="auto">
        <a:xfrm>
          <a:off x="0" y="0"/>
          <a:ext cx="0" cy="0"/>
          <a:chOff x="0" y="0"/>
          <a:chExt cx="0" cy="0"/>
        </a:xfrm>
      </p:grpSpPr>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5-1_Thank you">
    <p:spTree>
      <p:nvGrpSpPr>
        <p:cNvPr id="1" name=""/>
        <p:cNvGrpSpPr/>
        <p:nvPr/>
      </p:nvGrpSpPr>
      <p:grpSpPr bwMode="auto">
        <a:xfrm>
          <a:off x="0" y="0"/>
          <a:ext cx="0" cy="0"/>
          <a:chOff x="0" y="0"/>
          <a:chExt cx="0" cy="0"/>
        </a:xfrm>
      </p:grpSpPr>
      <p:pic>
        <p:nvPicPr>
          <p:cNvPr id="4" name="Picture 3"/>
          <p:cNvPicPr>
            <a:picLocks noChangeAspect="1"/>
          </p:cNvPicPr>
          <p:nvPr userDrawn="1"/>
        </p:nvPicPr>
        <p:blipFill>
          <a:blip r:embed="rId2"/>
          <a:stretch/>
        </p:blipFill>
        <p:spPr bwMode="auto">
          <a:xfrm>
            <a:off x="0" y="0"/>
            <a:ext cx="12192000" cy="6858000"/>
          </a:xfrm>
          <a:prstGeom prst="rect">
            <a:avLst/>
          </a:prstGeom>
        </p:spPr>
      </p:pic>
      <p:sp>
        <p:nvSpPr>
          <p:cNvPr id="8" name="Title 1"/>
          <p:cNvSpPr>
            <a:spLocks noGrp="1"/>
          </p:cNvSpPr>
          <p:nvPr>
            <p:ph type="ctrTitle" hasCustomPrompt="1"/>
          </p:nvPr>
        </p:nvSpPr>
        <p:spPr bwMode="auto">
          <a:xfrm>
            <a:off x="798952" y="2856179"/>
            <a:ext cx="5177586" cy="1706732"/>
          </a:xfrm>
        </p:spPr>
        <p:txBody>
          <a:bodyPr anchor="b"/>
          <a:lstStyle>
            <a:lvl1pPr algn="l">
              <a:defRPr sz="6000">
                <a:solidFill>
                  <a:schemeClr val="bg2"/>
                </a:solidFill>
              </a:defRPr>
            </a:lvl1pPr>
          </a:lstStyle>
          <a:p>
            <a:pPr>
              <a:defRPr/>
            </a:pPr>
            <a:r>
              <a:rPr lang="en-US"/>
              <a:t>Click to edit Questions?</a:t>
            </a:r>
            <a:endParaRPr lang="en-IE"/>
          </a:p>
        </p:txBody>
      </p:sp>
      <p:sp>
        <p:nvSpPr>
          <p:cNvPr id="9" name="Subtitle 2"/>
          <p:cNvSpPr>
            <a:spLocks noGrp="1"/>
          </p:cNvSpPr>
          <p:nvPr>
            <p:ph type="subTitle" idx="1" hasCustomPrompt="1"/>
          </p:nvPr>
        </p:nvSpPr>
        <p:spPr bwMode="auto">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3" name="Graphic 7"/>
          <p:cNvPicPr>
            <a:picLocks noChangeAspect="1"/>
          </p:cNvPicPr>
          <p:nvPr userDrawn="1"/>
        </p:nvPicPr>
        <p:blipFill>
          <a:blip r:embed="rId3"/>
          <a:stretch/>
        </p:blipFill>
        <p:spPr bwMode="auto">
          <a:xfrm>
            <a:off x="313940" y="6157781"/>
            <a:ext cx="1639743" cy="365125"/>
          </a:xfrm>
          <a:prstGeom prst="rect">
            <a:avLst/>
          </a:prstGeom>
        </p:spPr>
      </p:pic>
      <p:pic>
        <p:nvPicPr>
          <p:cNvPr id="2" name="Graphic 7"/>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363089" y="345207"/>
            <a:ext cx="1591896" cy="842294"/>
          </a:xfrm>
          <a:prstGeom prst="rect">
            <a:avLst/>
          </a:prstGeom>
        </p:spPr>
      </p:pic>
      <p:sp>
        <p:nvSpPr>
          <p:cNvPr id="5" name="TextBox 4"/>
          <p:cNvSpPr txBox="1"/>
          <p:nvPr userDrawn="1"/>
        </p:nvSpPr>
        <p:spPr bwMode="auto">
          <a:xfrm>
            <a:off x="798952" y="4825604"/>
            <a:ext cx="5166804" cy="830997"/>
          </a:xfrm>
          <a:prstGeom prst="rect">
            <a:avLst/>
          </a:prstGeom>
          <a:noFill/>
        </p:spPr>
        <p:txBody>
          <a:bodyPr wrap="square" rtlCol="0">
            <a:spAutoFit/>
          </a:bodyPr>
          <a:lstStyle/>
          <a:p>
            <a:pPr>
              <a:defRPr/>
            </a:pPr>
            <a:r>
              <a:rPr lang="en-IE" sz="800" b="1">
                <a:solidFill>
                  <a:schemeClr val="bg2">
                    <a:lumMod val="50000"/>
                    <a:lumOff val="50000"/>
                  </a:schemeClr>
                </a:solidFill>
                <a:latin typeface="+mn-lt"/>
                <a:ea typeface="+mn-ea"/>
                <a:cs typeface="+mn-cs"/>
              </a:rPr>
              <a:t>Disclaimer</a:t>
            </a:r>
            <a:r>
              <a:rPr lang="en-IE" sz="800">
                <a:solidFill>
                  <a:schemeClr val="bg2">
                    <a:lumMod val="50000"/>
                    <a:lumOff val="50000"/>
                  </a:schemeClr>
                </a:solidFill>
                <a:latin typeface="+mn-lt"/>
                <a:ea typeface="+mn-ea"/>
                <a:cs typeface="+mn-cs"/>
              </a:rPr>
              <a:t> </a:t>
            </a:r>
            <a:br>
              <a:rPr lang="en-IE" sz="800">
                <a:solidFill>
                  <a:schemeClr val="bg2">
                    <a:lumMod val="50000"/>
                    <a:lumOff val="50000"/>
                  </a:schemeClr>
                </a:solidFill>
                <a:latin typeface="+mn-lt"/>
                <a:ea typeface="+mn-ea"/>
                <a:cs typeface="+mn-cs"/>
              </a:rPr>
            </a:br>
            <a:br>
              <a:rPr lang="en-IE" sz="800">
                <a:solidFill>
                  <a:schemeClr val="bg2">
                    <a:lumMod val="50000"/>
                    <a:lumOff val="50000"/>
                  </a:schemeClr>
                </a:solidFill>
                <a:latin typeface="+mn-lt"/>
                <a:ea typeface="+mn-ea"/>
                <a:cs typeface="+mn-cs"/>
              </a:rPr>
            </a:br>
            <a:r>
              <a:rPr lang="en-IE" sz="800">
                <a:solidFill>
                  <a:schemeClr val="bg2">
                    <a:lumMod val="50000"/>
                    <a:lumOff val="50000"/>
                  </a:schemeClr>
                </a:solidFill>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6" name="Picture Placeholder 5"/>
          <p:cNvSpPr txBox="1"/>
          <p:nvPr userDrawn="1"/>
        </p:nvSpPr>
        <p:spPr bwMode="auto">
          <a:xfrm>
            <a:off x="2408416" y="446123"/>
            <a:ext cx="2261237" cy="678622"/>
          </a:xfrm>
          <a:prstGeom prst="rect">
            <a:avLst/>
          </a:prstGeom>
          <a:noFill/>
        </p:spPr>
        <p:txBody>
          <a:bodyPr anchor="ctr"/>
          <a:lstStyle>
            <a:lvl1pPr marL="0" indent="0" algn="ctr" defTabSz="914400">
              <a:lnSpc>
                <a:spcPct val="120000"/>
              </a:lnSpc>
              <a:spcBef>
                <a:spcPts val="1000"/>
              </a:spcBef>
              <a:buClr>
                <a:schemeClr val="accent2"/>
              </a:buClr>
              <a:buSzPct val="124000"/>
              <a:buFont typeface="Arial"/>
              <a:buNone/>
              <a:defRPr sz="2000">
                <a:solidFill>
                  <a:schemeClr val="bg1">
                    <a:lumMod val="95000"/>
                  </a:schemeClr>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it-IT" sz="1200">
                <a:solidFill>
                  <a:schemeClr val="bg2">
                    <a:lumMod val="90000"/>
                  </a:schemeClr>
                </a:solidFill>
              </a:rPr>
              <a:t>Insert</a:t>
            </a:r>
            <a:r>
              <a:rPr lang="it-IT" sz="1200">
                <a:solidFill>
                  <a:schemeClr val="bg2">
                    <a:lumMod val="90000"/>
                  </a:schemeClr>
                </a:solidFill>
              </a:rPr>
              <a:t> logo </a:t>
            </a:r>
            <a:r>
              <a:rPr lang="it-IT" sz="1200">
                <a:solidFill>
                  <a:schemeClr val="bg2">
                    <a:lumMod val="90000"/>
                  </a:schemeClr>
                </a:solidFill>
              </a:rPr>
              <a:t>here</a:t>
            </a:r>
            <a:endParaRPr lang="en-IE" sz="1200">
              <a:solidFill>
                <a:schemeClr val="bg2">
                  <a:lumMod val="90000"/>
                </a:schemeClr>
              </a:solidFill>
            </a:endParaRPr>
          </a:p>
        </p:txBody>
      </p:sp>
      <p:sp>
        <p:nvSpPr>
          <p:cNvPr id="7" name="TextBox 6"/>
          <p:cNvSpPr txBox="1"/>
          <p:nvPr userDrawn="1"/>
        </p:nvSpPr>
        <p:spPr bwMode="auto">
          <a:xfrm>
            <a:off x="798952" y="5642282"/>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243523" y="6527800"/>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5-2_Thank you">
    <p:spTree>
      <p:nvGrpSpPr>
        <p:cNvPr id="1" name=""/>
        <p:cNvGrpSpPr/>
        <p:nvPr/>
      </p:nvGrpSpPr>
      <p:grpSpPr bwMode="auto">
        <a:xfrm>
          <a:off x="0" y="0"/>
          <a:ext cx="0" cy="0"/>
          <a:chOff x="0" y="0"/>
          <a:chExt cx="0" cy="0"/>
        </a:xfrm>
      </p:grpSpPr>
      <p:pic>
        <p:nvPicPr>
          <p:cNvPr id="8" name="Picture 7"/>
          <p:cNvPicPr>
            <a:picLocks noChangeAspect="1"/>
          </p:cNvPicPr>
          <p:nvPr userDrawn="1"/>
        </p:nvPicPr>
        <p:blipFill>
          <a:blip r:embed="rId2"/>
          <a:stretch/>
        </p:blipFill>
        <p:spPr bwMode="auto">
          <a:xfrm>
            <a:off x="0" y="0"/>
            <a:ext cx="12191999" cy="6858000"/>
          </a:xfrm>
          <a:prstGeom prst="rect">
            <a:avLst/>
          </a:prstGeom>
        </p:spPr>
      </p:pic>
      <p:sp>
        <p:nvSpPr>
          <p:cNvPr id="2" name="Title 1"/>
          <p:cNvSpPr>
            <a:spLocks noGrp="1"/>
          </p:cNvSpPr>
          <p:nvPr>
            <p:ph type="ctrTitle" hasCustomPrompt="1"/>
          </p:nvPr>
        </p:nvSpPr>
        <p:spPr bwMode="auto">
          <a:xfrm>
            <a:off x="6717970" y="2856179"/>
            <a:ext cx="5177586" cy="1706732"/>
          </a:xfrm>
        </p:spPr>
        <p:txBody>
          <a:bodyPr anchor="b"/>
          <a:lstStyle>
            <a:lvl1pPr algn="l">
              <a:defRPr sz="6000">
                <a:solidFill>
                  <a:schemeClr val="bg2"/>
                </a:solidFill>
              </a:defRPr>
            </a:lvl1pPr>
          </a:lstStyle>
          <a:p>
            <a:pPr>
              <a:defRPr/>
            </a:pPr>
            <a:r>
              <a:rPr lang="en-US"/>
              <a:t>Click to edit Thank you</a:t>
            </a:r>
            <a:endParaRPr lang="en-IE"/>
          </a:p>
        </p:txBody>
      </p:sp>
      <p:sp>
        <p:nvSpPr>
          <p:cNvPr id="3" name="Subtitle 2"/>
          <p:cNvSpPr>
            <a:spLocks noGrp="1"/>
          </p:cNvSpPr>
          <p:nvPr>
            <p:ph type="subTitle" idx="1" hasCustomPrompt="1"/>
          </p:nvPr>
        </p:nvSpPr>
        <p:spPr bwMode="auto">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4" name="Graphic 3"/>
          <p:cNvPicPr>
            <a:picLocks noChangeAspect="1"/>
          </p:cNvPicPr>
          <p:nvPr userDrawn="1"/>
        </p:nvPicPr>
        <p:blipFill>
          <a:blip r:embed="rId4"/>
          <a:stretch/>
        </p:blipFill>
        <p:spPr bwMode="auto">
          <a:xfrm>
            <a:off x="10228045" y="345161"/>
            <a:ext cx="1592949" cy="842387"/>
          </a:xfrm>
          <a:prstGeom prst="rect">
            <a:avLst/>
          </a:prstGeom>
        </p:spPr>
      </p:pic>
      <p:sp>
        <p:nvSpPr>
          <p:cNvPr id="6" name="TextBox 5"/>
          <p:cNvSpPr txBox="1"/>
          <p:nvPr userDrawn="1"/>
        </p:nvSpPr>
        <p:spPr bwMode="auto">
          <a:xfrm>
            <a:off x="6717970" y="4868533"/>
            <a:ext cx="5166804" cy="830997"/>
          </a:xfrm>
          <a:prstGeom prst="rect">
            <a:avLst/>
          </a:prstGeom>
          <a:noFill/>
        </p:spPr>
        <p:txBody>
          <a:bodyPr wrap="square" rtlCol="0">
            <a:spAutoFit/>
          </a:bodyPr>
          <a:lstStyle/>
          <a:p>
            <a:pPr>
              <a:defRPr/>
            </a:pPr>
            <a:r>
              <a:rPr lang="en-IE" sz="800" b="1">
                <a:solidFill>
                  <a:schemeClr val="bg1"/>
                </a:solidFill>
                <a:latin typeface="+mn-lt"/>
                <a:ea typeface="+mn-ea"/>
                <a:cs typeface="+mn-cs"/>
              </a:rPr>
              <a:t>Disclaimer</a:t>
            </a:r>
            <a:r>
              <a:rPr lang="en-IE" sz="800">
                <a:solidFill>
                  <a:schemeClr val="bg1"/>
                </a:solidFill>
                <a:latin typeface="+mn-lt"/>
                <a:ea typeface="+mn-ea"/>
                <a:cs typeface="+mn-cs"/>
              </a:rPr>
              <a:t> </a:t>
            </a:r>
            <a:br>
              <a:rPr lang="en-IE" sz="800">
                <a:solidFill>
                  <a:schemeClr val="bg1"/>
                </a:solidFill>
                <a:latin typeface="+mn-lt"/>
                <a:ea typeface="+mn-ea"/>
                <a:cs typeface="+mn-cs"/>
              </a:rPr>
            </a:br>
            <a:br>
              <a:rPr lang="en-IE" sz="800">
                <a:solidFill>
                  <a:schemeClr val="bg1"/>
                </a:solidFill>
                <a:latin typeface="+mn-lt"/>
                <a:ea typeface="+mn-ea"/>
                <a:cs typeface="+mn-cs"/>
              </a:rPr>
            </a:br>
            <a:r>
              <a:rPr lang="en-IE" sz="800">
                <a:solidFill>
                  <a:schemeClr val="bg1"/>
                </a:solidFill>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7" name="TextBox 6"/>
          <p:cNvSpPr txBox="1"/>
          <p:nvPr userDrawn="1"/>
        </p:nvSpPr>
        <p:spPr bwMode="auto">
          <a:xfrm>
            <a:off x="6717970" y="5692443"/>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10228045" y="6542642"/>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
        <p:nvSpPr>
          <p:cNvPr id="9" name="Online Image Placeholder 9"/>
          <p:cNvSpPr>
            <a:spLocks noGrp="1"/>
          </p:cNvSpPr>
          <p:nvPr>
            <p:ph type="clipArt" sz="quarter" idx="10"/>
          </p:nvPr>
        </p:nvSpPr>
        <p:spPr bwMode="auto">
          <a:xfrm>
            <a:off x="6717970" y="1350617"/>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WP1_Title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1998" cy="6857999"/>
          </a:xfrm>
          <a:prstGeom prst="rect">
            <a:avLst/>
          </a:prstGeom>
        </p:spPr>
      </p:pic>
      <p:sp>
        <p:nvSpPr>
          <p:cNvPr id="6" name="Picture Placeholder 5"/>
          <p:cNvSpPr>
            <a:spLocks noGrp="1"/>
          </p:cNvSpPr>
          <p:nvPr>
            <p:ph type="pic" sz="quarter" idx="10" hasCustomPrompt="1"/>
          </p:nvPr>
        </p:nvSpPr>
        <p:spPr bwMode="auto">
          <a:xfrm>
            <a:off x="3814863" y="3005846"/>
            <a:ext cx="4562273" cy="1332690"/>
          </a:xfrm>
        </p:spPr>
        <p:txBody>
          <a:bodyPr anchor="ctr"/>
          <a:lstStyle>
            <a:lvl1pPr marL="0" indent="0" algn="ctr">
              <a:buNone/>
              <a:defRPr>
                <a:solidFill>
                  <a:schemeClr val="bg1">
                    <a:lumMod val="95000"/>
                  </a:schemeClr>
                </a:solidFill>
              </a:defRPr>
            </a:lvl1pPr>
          </a:lstStyle>
          <a:p>
            <a:pPr>
              <a:defRPr/>
            </a:pPr>
            <a:r>
              <a:rPr lang="it-IT"/>
              <a:t>Insert</a:t>
            </a:r>
            <a:r>
              <a:rPr lang="it-IT"/>
              <a:t> logo</a:t>
            </a:r>
            <a:endParaRPr lang="en-IE"/>
          </a:p>
        </p:txBody>
      </p:sp>
      <p:sp>
        <p:nvSpPr>
          <p:cNvPr id="12" name="Text Placeholder 11"/>
          <p:cNvSpPr>
            <a:spLocks noGrp="1"/>
          </p:cNvSpPr>
          <p:nvPr>
            <p:ph type="body" sz="quarter" idx="11" hasCustomPrompt="1"/>
          </p:nvPr>
        </p:nvSpPr>
        <p:spPr bwMode="auto">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defRPr/>
            </a:pPr>
            <a:r>
              <a:rPr lang="en-US"/>
              <a:t>Click to edit Master text styles paragraph lorem ipsum dolor sit </a:t>
            </a:r>
            <a:r>
              <a:rPr lang="en-US"/>
              <a:t>amet</a:t>
            </a:r>
            <a:endParaRPr lang="en-US"/>
          </a:p>
        </p:txBody>
      </p:sp>
      <p:sp>
        <p:nvSpPr>
          <p:cNvPr id="2" name="Subtitle 2"/>
          <p:cNvSpPr>
            <a:spLocks noGrp="1"/>
          </p:cNvSpPr>
          <p:nvPr>
            <p:ph type="subTitle" idx="1" hasCustomPrompt="1"/>
          </p:nvPr>
        </p:nvSpPr>
        <p:spPr bwMode="auto">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This course is provided by</a:t>
            </a:r>
            <a:endParaRPr lang="en-IE"/>
          </a:p>
        </p:txBody>
      </p:sp>
      <p:pic>
        <p:nvPicPr>
          <p:cNvPr id="3" name="Picture 2"/>
          <p:cNvPicPr>
            <a:picLocks noChangeAspect="1"/>
          </p:cNvPicPr>
          <p:nvPr userDrawn="1"/>
        </p:nvPicPr>
        <p:blipFill>
          <a:blip r:embed="rId3"/>
          <a:stretch/>
        </p:blipFill>
        <p:spPr bwMode="auto">
          <a:xfrm>
            <a:off x="5374071" y="1822750"/>
            <a:ext cx="1443855" cy="259893"/>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5-2_Thank you">
    <p:bg>
      <p:bgRef idx="1001">
        <a:schemeClr val="bg2"/>
      </p:bgRef>
    </p:bg>
    <p:spTree>
      <p:nvGrpSpPr>
        <p:cNvPr id="1" name=""/>
        <p:cNvGrpSpPr/>
        <p:nvPr/>
      </p:nvGrpSpPr>
      <p:grpSpPr bwMode="auto">
        <a:xfrm>
          <a:off x="0" y="0"/>
          <a:ext cx="0" cy="0"/>
          <a:chOff x="0" y="0"/>
          <a:chExt cx="0" cy="0"/>
        </a:xfrm>
      </p:grpSpPr>
      <p:sp>
        <p:nvSpPr>
          <p:cNvPr id="3" name="Subtitle 2"/>
          <p:cNvSpPr>
            <a:spLocks noGrp="1"/>
          </p:cNvSpPr>
          <p:nvPr>
            <p:ph type="subTitle" idx="1" hasCustomPrompt="1"/>
          </p:nvPr>
        </p:nvSpPr>
        <p:spPr bwMode="auto">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2"/>
          <a:stretch/>
        </p:blipFill>
        <p:spPr bwMode="auto">
          <a:xfrm>
            <a:off x="10263303" y="6124575"/>
            <a:ext cx="1639743" cy="365125"/>
          </a:xfrm>
          <a:prstGeom prst="rect">
            <a:avLst/>
          </a:prstGeom>
        </p:spPr>
      </p:pic>
      <p:pic>
        <p:nvPicPr>
          <p:cNvPr id="9" name="Picture 8"/>
          <p:cNvPicPr>
            <a:picLocks noChangeAspect="1"/>
          </p:cNvPicPr>
          <p:nvPr userDrawn="1"/>
        </p:nvPicPr>
        <p:blipFill>
          <a:blip r:embed="rId3"/>
          <a:stretch/>
        </p:blipFill>
        <p:spPr bwMode="auto">
          <a:xfrm>
            <a:off x="0" y="0"/>
            <a:ext cx="5340350" cy="6858000"/>
          </a:xfrm>
          <a:prstGeom prst="rect">
            <a:avLst/>
          </a:prstGeom>
        </p:spPr>
      </p:pic>
      <p:sp>
        <p:nvSpPr>
          <p:cNvPr id="11" name="Picture Placeholder 10"/>
          <p:cNvSpPr>
            <a:spLocks noGrp="1"/>
          </p:cNvSpPr>
          <p:nvPr>
            <p:ph type="pic" sz="quarter" idx="10"/>
          </p:nvPr>
        </p:nvSpPr>
        <p:spPr bwMode="auto">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pPr>
              <a:defRPr/>
            </a:pPr>
            <a:r>
              <a:rPr lang="en-US"/>
              <a:t>Click icon to add picture</a:t>
            </a:r>
            <a:endParaRPr lang="en-IE"/>
          </a:p>
        </p:txBody>
      </p:sp>
      <p:sp>
        <p:nvSpPr>
          <p:cNvPr id="13" name="Text Placeholder 12"/>
          <p:cNvSpPr>
            <a:spLocks noGrp="1"/>
          </p:cNvSpPr>
          <p:nvPr>
            <p:ph type="body" sz="quarter" idx="11" hasCustomPrompt="1"/>
          </p:nvPr>
        </p:nvSpPr>
        <p:spPr bwMode="auto">
          <a:xfrm>
            <a:off x="6096000" y="3308350"/>
            <a:ext cx="5761038" cy="990600"/>
          </a:xfrm>
        </p:spPr>
        <p:txBody>
          <a:bodyPr/>
          <a:lstStyle>
            <a:lvl1pPr marL="0" indent="0">
              <a:buNone/>
              <a:defRPr>
                <a:latin typeface="Titillium Web SemiBold"/>
              </a:defRPr>
            </a:lvl1pPr>
            <a:lvl2pPr marL="457200" indent="0">
              <a:buNone/>
              <a:defRPr/>
            </a:lvl2pPr>
          </a:lstStyle>
          <a:p>
            <a:pPr lvl="0">
              <a:defRPr/>
            </a:pPr>
            <a:r>
              <a:rPr lang="en-US"/>
              <a:t>Click to edit Master text styles subheading</a:t>
            </a:r>
            <a:endParaRPr/>
          </a:p>
        </p:txBody>
      </p:sp>
      <p:sp>
        <p:nvSpPr>
          <p:cNvPr id="14" name="Text Placeholder 12"/>
          <p:cNvSpPr>
            <a:spLocks noGrp="1"/>
          </p:cNvSpPr>
          <p:nvPr>
            <p:ph type="body" sz="quarter" idx="12" hasCustomPrompt="1"/>
          </p:nvPr>
        </p:nvSpPr>
        <p:spPr bwMode="auto">
          <a:xfrm>
            <a:off x="6096000" y="4278610"/>
            <a:ext cx="5761038" cy="1099840"/>
          </a:xfrm>
        </p:spPr>
        <p:txBody>
          <a:bodyPr>
            <a:normAutofit/>
          </a:bodyPr>
          <a:lstStyle>
            <a:lvl1pPr marL="0" indent="0">
              <a:buNone/>
              <a:defRPr sz="1600"/>
            </a:lvl1pPr>
            <a:lvl2pPr marL="457200" indent="0">
              <a:buNone/>
              <a:defRPr/>
            </a:lvl2pPr>
          </a:lstStyle>
          <a:p>
            <a:pPr lvl="0">
              <a:defRPr/>
            </a:pPr>
            <a:r>
              <a:rPr lang="en-US"/>
              <a:t>Click to edit Master text styles subheading</a:t>
            </a:r>
            <a:endParaRPr/>
          </a:p>
        </p:txBody>
      </p:sp>
      <p:sp>
        <p:nvSpPr>
          <p:cNvPr id="16" name="Text Placeholder 15"/>
          <p:cNvSpPr>
            <a:spLocks noGrp="1"/>
          </p:cNvSpPr>
          <p:nvPr>
            <p:ph type="body" sz="quarter" idx="13" hasCustomPrompt="1"/>
          </p:nvPr>
        </p:nvSpPr>
        <p:spPr bwMode="auto">
          <a:xfrm>
            <a:off x="6096000" y="5426902"/>
            <a:ext cx="2032000" cy="642238"/>
          </a:xfrm>
          <a:prstGeom prst="rect">
            <a:avLst/>
          </a:prstGeom>
          <a:gradFill>
            <a:gsLst>
              <a:gs pos="0">
                <a:schemeClr val="accent1"/>
              </a:gs>
              <a:gs pos="100000">
                <a:schemeClr val="accent2"/>
              </a:gs>
            </a:gsLst>
            <a:lin ang="0" scaled="0"/>
          </a:gradFill>
        </p:spPr>
        <p:txBody>
          <a:bodyPr anchor="ctr">
            <a:normAutofit/>
          </a:bodyPr>
          <a:lstStyle>
            <a:lvl1pPr marL="0" indent="0" algn="ctr">
              <a:buNone/>
              <a:defRPr sz="1600">
                <a:latin typeface="Poppins SemiBold"/>
                <a:cs typeface="Poppins SemiBold"/>
              </a:defRPr>
            </a:lvl1pPr>
          </a:lstStyle>
          <a:p>
            <a:pPr lvl="0">
              <a:defRPr/>
            </a:pPr>
            <a:r>
              <a:rPr lang="en-US"/>
              <a:t>Register now</a:t>
            </a:r>
            <a:endParaRPr lang="en-IE"/>
          </a:p>
        </p:txBody>
      </p:sp>
      <p:sp>
        <p:nvSpPr>
          <p:cNvPr id="17" name="Text Placeholder 15"/>
          <p:cNvSpPr>
            <a:spLocks noGrp="1"/>
          </p:cNvSpPr>
          <p:nvPr>
            <p:ph type="body" sz="quarter" idx="14" hasCustomPrompt="1"/>
          </p:nvPr>
        </p:nvSpPr>
        <p:spPr bwMode="auto">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a:cs typeface="Poppins SemiBold"/>
              </a:defRPr>
            </a:lvl1pPr>
          </a:lstStyle>
          <a:p>
            <a:pPr lvl="0">
              <a:defRPr/>
            </a:pPr>
            <a:r>
              <a:rPr lang="en-US"/>
              <a:t>Lorem ipsum dolor</a:t>
            </a:r>
            <a:endParaRPr lang="en-IE"/>
          </a:p>
        </p:txBody>
      </p:sp>
      <p:sp>
        <p:nvSpPr>
          <p:cNvPr id="2" name="TextBox 1"/>
          <p:cNvSpPr txBox="1"/>
          <p:nvPr userDrawn="1"/>
        </p:nvSpPr>
        <p:spPr bwMode="auto">
          <a:xfrm>
            <a:off x="10217034" y="6552404"/>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5"/>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Agenda slide">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3" name="TextBox 2"/>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mj-lt"/>
                <a:ea typeface="Open Sans Light"/>
                <a:cs typeface="Open Sans Light"/>
              </a:rPr>
              <a:t>Agenda</a:t>
            </a:r>
            <a:endParaRPr lang="en-US" sz="3600">
              <a:solidFill>
                <a:prstClr val="white"/>
              </a:solidFill>
              <a:latin typeface="+mj-lt"/>
              <a:ea typeface="Open Sans Extrabold"/>
              <a:cs typeface="Open Sans Extrabold"/>
            </a:endParaRPr>
          </a:p>
        </p:txBody>
      </p:sp>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a:p>
            <a:pPr lvl="0">
              <a:defRPr/>
            </a:pPr>
            <a:r>
              <a:rPr lang="en-US"/>
              <a:t>Click to edit topic 2</a:t>
            </a:r>
            <a:endParaRPr/>
          </a:p>
          <a:p>
            <a:pPr lvl="0">
              <a:defRPr/>
            </a:pPr>
            <a:r>
              <a:rPr lang="en-US"/>
              <a:t>Click to edit topic 3</a:t>
            </a:r>
            <a:endParaRPr/>
          </a:p>
          <a:p>
            <a:pPr lvl="0">
              <a:defRPr/>
            </a:pPr>
            <a:r>
              <a:rPr lang="en-US"/>
              <a:t>Click to edit topic 4</a:t>
            </a:r>
            <a:endParaRPr/>
          </a:p>
          <a:p>
            <a:pPr lvl="0">
              <a:defRPr/>
            </a:pPr>
            <a:r>
              <a:rPr lang="en-US"/>
              <a:t>Click to edit topic 5</a:t>
            </a:r>
            <a:endParaRPr/>
          </a:p>
        </p:txBody>
      </p:sp>
      <p:pic>
        <p:nvPicPr>
          <p:cNvPr id="16"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8" name="Graphic 7"/>
          <p:cNvPicPr>
            <a:picLocks noChangeAspect="1"/>
          </p:cNvPicPr>
          <p:nvPr userDrawn="1"/>
        </p:nvPicPr>
        <p:blipFill>
          <a:blip r:embed="rId4"/>
          <a:stretch/>
        </p:blipFill>
        <p:spPr bwMode="auto">
          <a:xfrm>
            <a:off x="363089" y="345161"/>
            <a:ext cx="1591896" cy="842387"/>
          </a:xfrm>
          <a:prstGeom prst="rect">
            <a:avLst/>
          </a:prstGeom>
        </p:spPr>
      </p:pic>
      <p:sp>
        <p:nvSpPr>
          <p:cNvPr id="2" name="TextBox 1"/>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1"/>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Agenda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2000" cy="6858000"/>
          </a:xfrm>
          <a:prstGeom prst="rect">
            <a:avLst/>
          </a:prstGeom>
        </p:spPr>
      </p:pic>
      <p:pic>
        <p:nvPicPr>
          <p:cNvPr id="11" name="Graphic 7"/>
          <p:cNvPicPr>
            <a:picLocks noChangeAspect="1"/>
          </p:cNvPicPr>
          <p:nvPr userDrawn="1"/>
        </p:nvPicPr>
        <p:blipFill>
          <a:blip r:embed="rId3"/>
          <a:stretch/>
        </p:blipFill>
        <p:spPr bwMode="auto">
          <a:xfrm>
            <a:off x="363089" y="345161"/>
            <a:ext cx="1591896" cy="842387"/>
          </a:xfrm>
          <a:prstGeom prst="rect">
            <a:avLst/>
          </a:prstGeom>
        </p:spPr>
      </p:pic>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4" name="Text Placeholder 3"/>
          <p:cNvSpPr>
            <a:spLocks noGrp="1"/>
          </p:cNvSpPr>
          <p:nvPr>
            <p:ph type="body" sz="quarter" idx="11" hasCustomPrompt="1"/>
          </p:nvPr>
        </p:nvSpPr>
        <p:spPr bwMode="auto">
          <a:xfrm>
            <a:off x="5546724" y="1973346"/>
            <a:ext cx="4968875" cy="565317"/>
          </a:xfrm>
        </p:spPr>
        <p:txBody>
          <a:bodyPr>
            <a:normAutofit/>
          </a:bodyPr>
          <a:lstStyle>
            <a:lvl1pPr marL="0" indent="0">
              <a:buNone/>
              <a:defRPr sz="1300"/>
            </a:lvl1pPr>
          </a:lstStyle>
          <a:p>
            <a:pPr lvl="0">
              <a:defRPr/>
            </a:pPr>
            <a:r>
              <a:rPr lang="en-US"/>
              <a:t>Click to edit topic description</a:t>
            </a:r>
            <a:endParaRPr/>
          </a:p>
        </p:txBody>
      </p:sp>
      <p:sp>
        <p:nvSpPr>
          <p:cNvPr id="7" name="Text Placeholder 8"/>
          <p:cNvSpPr>
            <a:spLocks noGrp="1"/>
          </p:cNvSpPr>
          <p:nvPr>
            <p:ph type="body" sz="quarter" idx="12" hasCustomPrompt="1"/>
          </p:nvPr>
        </p:nvSpPr>
        <p:spPr bwMode="auto">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8" name="Text Placeholder 3"/>
          <p:cNvSpPr>
            <a:spLocks noGrp="1"/>
          </p:cNvSpPr>
          <p:nvPr>
            <p:ph type="body" sz="quarter" idx="13" hasCustomPrompt="1"/>
          </p:nvPr>
        </p:nvSpPr>
        <p:spPr bwMode="auto">
          <a:xfrm>
            <a:off x="5546724" y="328580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10" name="Text Placeholder 8"/>
          <p:cNvSpPr>
            <a:spLocks noGrp="1"/>
          </p:cNvSpPr>
          <p:nvPr>
            <p:ph type="body" sz="quarter" idx="14" hasCustomPrompt="1"/>
          </p:nvPr>
        </p:nvSpPr>
        <p:spPr bwMode="auto">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12" name="Text Placeholder 3"/>
          <p:cNvSpPr>
            <a:spLocks noGrp="1"/>
          </p:cNvSpPr>
          <p:nvPr>
            <p:ph type="body" sz="quarter" idx="15" hasCustomPrompt="1"/>
          </p:nvPr>
        </p:nvSpPr>
        <p:spPr bwMode="auto">
          <a:xfrm>
            <a:off x="5546724" y="472596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21" name="TextBox 20"/>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mj-lt"/>
                <a:ea typeface="Open Sans Light"/>
                <a:cs typeface="Open Sans Light"/>
              </a:rPr>
              <a:t>Agenda</a:t>
            </a:r>
            <a:endParaRPr lang="en-US" sz="3600">
              <a:solidFill>
                <a:prstClr val="white"/>
              </a:solidFill>
              <a:latin typeface="+mj-lt"/>
              <a:ea typeface="Open Sans Extrabold"/>
              <a:cs typeface="Open Sans Extrabold"/>
            </a:endParaRPr>
          </a:p>
        </p:txBody>
      </p:sp>
      <p:pic>
        <p:nvPicPr>
          <p:cNvPr id="22" name="Graphic 7"/>
          <p:cNvPicPr>
            <a:picLocks noChangeAspect="1"/>
          </p:cNvPicPr>
          <p:nvPr userDrawn="1"/>
        </p:nvPicPr>
        <p:blipFill>
          <a:blip r:embed="rId4"/>
          <a:stretch/>
        </p:blipFill>
        <p:spPr bwMode="auto">
          <a:xfrm>
            <a:off x="10263303" y="6124575"/>
            <a:ext cx="1639743" cy="365125"/>
          </a:xfrm>
          <a:prstGeom prst="rect">
            <a:avLst/>
          </a:prstGeom>
        </p:spPr>
      </p:pic>
      <p:sp>
        <p:nvSpPr>
          <p:cNvPr id="2" name="TextBox 1"/>
          <p:cNvSpPr txBox="1"/>
          <p:nvPr userDrawn="1"/>
        </p:nvSpPr>
        <p:spPr bwMode="auto">
          <a:xfrm>
            <a:off x="10199628" y="656105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6"/>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555292" y="1421253"/>
            <a:ext cx="7172908" cy="2007748"/>
          </a:xfrm>
        </p:spPr>
        <p:txBody>
          <a:bodyPr anchor="b">
            <a:noAutofit/>
          </a:bodyPr>
          <a:lstStyle>
            <a:lvl1pPr algn="l">
              <a:defRPr sz="5400">
                <a:solidFill>
                  <a:schemeClr val="tx1"/>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chapter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5" name="Picture 4" descr="Blue text on a black background&#10;&#10;Description automatically generated"/>
          <p:cNvPicPr>
            <a:picLocks noChangeAspect="1"/>
          </p:cNvPicPr>
          <p:nvPr userDrawn="1"/>
        </p:nvPicPr>
        <p:blipFill>
          <a:blip r:embed="rId2"/>
          <a:stretch/>
        </p:blipFill>
        <p:spPr bwMode="auto">
          <a:xfrm>
            <a:off x="10264608" y="6124736"/>
            <a:ext cx="1636819" cy="365195"/>
          </a:xfrm>
          <a:prstGeom prst="rect">
            <a:avLst/>
          </a:prstGeom>
        </p:spPr>
      </p:pic>
      <p:pic>
        <p:nvPicPr>
          <p:cNvPr id="4" name="Picture 3"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6" name="TextBox 5"/>
          <p:cNvSpPr txBox="1"/>
          <p:nvPr userDrawn="1"/>
        </p:nvSpPr>
        <p:spPr bwMode="auto">
          <a:xfrm>
            <a:off x="1018946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1085" y="1810619"/>
            <a:ext cx="6909830" cy="1618381"/>
          </a:xfrm>
        </p:spPr>
        <p:txBody>
          <a:bodyPr anchor="b">
            <a:noAutofit/>
          </a:bodyPr>
          <a:lstStyle>
            <a:lvl1pPr algn="l">
              <a:defRPr sz="5400">
                <a:solidFill>
                  <a:schemeClr val="accent2"/>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4" name="Picture 3" descr="A green square with black background&#10;&#10;Description automatically generated"/>
          <p:cNvPicPr>
            <a:picLocks noChangeAspect="1"/>
          </p:cNvPicPr>
          <p:nvPr userDrawn="1"/>
        </p:nvPicPr>
        <p:blipFill>
          <a:blip r:embed="rId2"/>
          <a:stretch/>
        </p:blipFill>
        <p:spPr bwMode="auto">
          <a:xfrm>
            <a:off x="0" y="0"/>
            <a:ext cx="1568450" cy="6858000"/>
          </a:xfrm>
          <a:prstGeom prst="rect">
            <a:avLst/>
          </a:prstGeom>
        </p:spPr>
      </p:pic>
      <p:sp>
        <p:nvSpPr>
          <p:cNvPr id="5" name="TextBox 4"/>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pic>
        <p:nvPicPr>
          <p:cNvPr id="7" name="Picture 6" descr="Blue text on a black background&#10;&#10;Description automatically generated"/>
          <p:cNvPicPr>
            <a:picLocks noChangeAspect="1"/>
          </p:cNvPicPr>
          <p:nvPr userDrawn="1"/>
        </p:nvPicPr>
        <p:blipFill>
          <a:blip r:embed="rId3"/>
          <a:stretch/>
        </p:blipFill>
        <p:spPr bwMode="auto">
          <a:xfrm>
            <a:off x="10264608" y="6124736"/>
            <a:ext cx="1636819" cy="365195"/>
          </a:xfrm>
          <a:prstGeom prst="rect">
            <a:avLst/>
          </a:prstGeom>
        </p:spPr>
      </p:pic>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8508" y="1777849"/>
            <a:ext cx="6909830" cy="1618381"/>
          </a:xfrm>
        </p:spPr>
        <p:txBody>
          <a:bodyPr anchor="b">
            <a:noAutofit/>
          </a:bodyPr>
          <a:lstStyle>
            <a:lvl1pPr algn="l">
              <a:defRPr sz="5400">
                <a:solidFill>
                  <a:schemeClr val="accent4"/>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10" name="Picture 9"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6" name="Picture 5"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19962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_rels/slideMaster2.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slideLayout" Target="../slideLayouts/slideLayout12.xml"/><Relationship Id="rId9" Type="http://schemas.openxmlformats.org/officeDocument/2006/relationships/slideLayout" Target="../slideLayouts/slideLayout13.xml"/><Relationship Id="rId10" Type="http://schemas.openxmlformats.org/officeDocument/2006/relationships/slideLayout" Target="../slideLayouts/slideLayout14.xml"/><Relationship Id="rId11" Type="http://schemas.openxmlformats.org/officeDocument/2006/relationships/slideLayout" Target="../slideLayouts/slideLayout15.xml"/><Relationship Id="rId12" Type="http://schemas.openxmlformats.org/officeDocument/2006/relationships/slideLayout" Target="../slideLayouts/slideLayout16.xml"/><Relationship Id="rId13" Type="http://schemas.openxmlformats.org/officeDocument/2006/relationships/slideLayout" Target="../slideLayouts/slideLayout17.xml"/><Relationship Id="rId14" Type="http://schemas.openxmlformats.org/officeDocument/2006/relationships/slideLayout" Target="../slideLayouts/slideLayout18.xml"/><Relationship Id="rId15" Type="http://schemas.openxmlformats.org/officeDocument/2006/relationships/slideLayout" Target="../slideLayouts/slideLayout19.xml"/><Relationship Id="rId16" Type="http://schemas.openxmlformats.org/officeDocument/2006/relationships/slideLayout" Target="../slideLayouts/slideLayout20.xml"/><Relationship Id="rId17" Type="http://schemas.openxmlformats.org/officeDocument/2006/relationships/slideLayout" Target="../slideLayouts/slideLayout21.xml"/><Relationship Id="rId18" Type="http://schemas.openxmlformats.org/officeDocument/2006/relationships/slideLayout" Target="../slideLayouts/slideLayout22.xml"/><Relationship Id="rId19" Type="http://schemas.openxmlformats.org/officeDocument/2006/relationships/slideLayout" Target="../slideLayouts/slideLayout23.xml"/><Relationship Id="rId20" Type="http://schemas.openxmlformats.org/officeDocument/2006/relationships/slideLayout" Target="../slideLayouts/slideLayout24.xml"/><Relationship Id="rId21" Type="http://schemas.openxmlformats.org/officeDocument/2006/relationships/slideLayout" Target="../slideLayouts/slideLayout25.xml"/><Relationship Id="rId22" Type="http://schemas.openxmlformats.org/officeDocument/2006/relationships/slideLayout" Target="../slideLayouts/slideLayout26.xml"/><Relationship Id="rId23" Type="http://schemas.openxmlformats.org/officeDocument/2006/relationships/slideLayout" Target="../slideLayouts/slideLayout27.xml"/><Relationship Id="rId24" Type="http://schemas.openxmlformats.org/officeDocument/2006/relationships/slideLayout" Target="../slideLayouts/slideLayout28.xml"/><Relationship Id="rId25" Type="http://schemas.openxmlformats.org/officeDocument/2006/relationships/slideLayout" Target="../slideLayouts/slideLayout29.xml"/><Relationship Id="rId26" Type="http://schemas.openxmlformats.org/officeDocument/2006/relationships/slideLayout" Target="../slideLayouts/slideLayout30.xml"/><Relationship Id="rId27" Type="http://schemas.openxmlformats.org/officeDocument/2006/relationships/slideLayout" Target="../slideLayouts/slideLayout31.xml"/><Relationship Id="rId28" Type="http://schemas.openxmlformats.org/officeDocument/2006/relationships/slideLayout" Target="../slideLayouts/slideLayout32.xml"/><Relationship Id="rId29" Type="http://schemas.openxmlformats.org/officeDocument/2006/relationships/slideLayout" Target="../slideLayouts/slideLayout33.xml"/><Relationship Id="rId30" Type="http://schemas.openxmlformats.org/officeDocument/2006/relationships/slideLayout" Target="../slideLayouts/slideLayout34.xml"/><Relationship Id="rId31" Type="http://schemas.openxmlformats.org/officeDocument/2006/relationships/slideLayout" Target="../slideLayouts/slideLayout35.xml"/><Relationship Id="rId32" Type="http://schemas.openxmlformats.org/officeDocument/2006/relationships/slideLayout" Target="../slideLayouts/slideLayout36.xml"/><Relationship Id="rId33" Type="http://schemas.openxmlformats.org/officeDocument/2006/relationships/slideLayout" Target="../slideLayouts/slideLayout37.xml"/><Relationship Id="rId34" Type="http://schemas.openxmlformats.org/officeDocument/2006/relationships/slideLayout" Target="../slideLayouts/slideLayout38.xml"/><Relationship Id="rId35" Type="http://schemas.openxmlformats.org/officeDocument/2006/relationships/slideLayout" Target="../slideLayouts/slideLayout39.xml"/><Relationship Id="rId36" Type="http://schemas.openxmlformats.org/officeDocument/2006/relationships/slideLayout" Target="../slideLayouts/slideLayout40.xml"/><Relationship Id="rId37" Type="http://schemas.openxmlformats.org/officeDocument/2006/relationships/theme" Target="../theme/theme2.xml"/><Relationship Id="rId38" Type="http://schemas.openxmlformats.org/officeDocument/2006/relationships/image" Target="../media/image1.png"/><Relationship Id="rId3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p:cSld name="">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365125"/>
            <a:ext cx="10989816" cy="1325563"/>
          </a:xfrm>
          <a:prstGeom prst="rect">
            <a:avLst/>
          </a:prstGeom>
        </p:spPr>
        <p:txBody>
          <a:bodyPr vert="horz" lIns="91440" tIns="45720" rIns="91440" bIns="45720" rtlCol="0" anchor="ctr">
            <a:normAutofit/>
          </a:bodyPr>
          <a:lstStyle/>
          <a:p>
            <a:pPr>
              <a:defRPr/>
            </a:pPr>
            <a:r>
              <a:rPr lang="en-GB"/>
              <a:t>Click to edit Master title style</a:t>
            </a:r>
            <a:endParaRPr lang="en-IE"/>
          </a:p>
        </p:txBody>
      </p:sp>
      <p:sp>
        <p:nvSpPr>
          <p:cNvPr id="3" name="Text Placeholder 2"/>
          <p:cNvSpPr>
            <a:spLocks noGrp="1"/>
          </p:cNvSpPr>
          <p:nvPr>
            <p:ph type="body" idx="1"/>
          </p:nvPr>
        </p:nvSpPr>
        <p:spPr bwMode="auto">
          <a:xfrm>
            <a:off x="363984" y="1825625"/>
            <a:ext cx="10989816" cy="4351338"/>
          </a:xfrm>
          <a:prstGeom prst="rect">
            <a:avLst/>
          </a:prstGeom>
        </p:spPr>
        <p:txBody>
          <a:bodyPr vert="horz" lIns="91440" tIns="45720" rIns="91440" bIns="45720" rtlCol="0">
            <a:normAutofit/>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Donnerstag, 26. März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dt="0" ftr="0" hdr="0" sldNum="1"/>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921203"/>
            <a:ext cx="10989816" cy="1325563"/>
          </a:xfrm>
          <a:prstGeom prst="rect">
            <a:avLst/>
          </a:prstGeom>
        </p:spPr>
        <p:txBody>
          <a:bodyPr vert="horz" lIns="91440" tIns="45720" rIns="91440" bIns="45720" rtlCol="0" anchor="ctr">
            <a:normAutofit/>
          </a:bodyPr>
          <a:lstStyle/>
          <a:p>
            <a:pPr>
              <a:defRPr/>
            </a:pPr>
            <a:r>
              <a:rPr lang="en-US"/>
              <a:t>Click to edit Master title style</a:t>
            </a:r>
            <a:endParaRPr lang="en-IE"/>
          </a:p>
        </p:txBody>
      </p:sp>
      <p:sp>
        <p:nvSpPr>
          <p:cNvPr id="3" name="Text Placeholder 2"/>
          <p:cNvSpPr>
            <a:spLocks noGrp="1"/>
          </p:cNvSpPr>
          <p:nvPr>
            <p:ph type="body" idx="1"/>
          </p:nvPr>
        </p:nvSpPr>
        <p:spPr bwMode="auto">
          <a:xfrm>
            <a:off x="363984" y="2381703"/>
            <a:ext cx="10989816" cy="3556517"/>
          </a:xfrm>
          <a:prstGeom prst="rect">
            <a:avLst/>
          </a:prstGeom>
        </p:spPr>
        <p:txBody>
          <a:bodyPr vert="horz" lIns="91440" tIns="45720" rIns="91440" bIns="45720" rtlCol="0">
            <a:norm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Donnerstag, 26. März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pic>
        <p:nvPicPr>
          <p:cNvPr id="9" name="Picture 8"/>
          <p:cNvPicPr>
            <a:picLocks noChangeAspect="1"/>
          </p:cNvPicPr>
          <p:nvPr userDrawn="1"/>
        </p:nvPicPr>
        <p:blipFill>
          <a:blip r:embed="rId38"/>
          <a:stretch/>
        </p:blipFill>
        <p:spPr bwMode="auto">
          <a:xfrm>
            <a:off x="334963" y="250276"/>
            <a:ext cx="1443855" cy="259893"/>
          </a:xfrm>
          <a:prstGeom prst="rect">
            <a:avLst/>
          </a:prstGeom>
        </p:spPr>
      </p:pic>
      <p:cxnSp>
        <p:nvCxnSpPr>
          <p:cNvPr id="11" name="Straight Connector 10"/>
          <p:cNvCxnSpPr>
            <a:cxnSpLocks/>
          </p:cNvCxnSpPr>
          <p:nvPr userDrawn="1"/>
        </p:nvCxnSpPr>
        <p:spPr bwMode="auto">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p:cNvPicPr>
            <a:picLocks noChangeAspect="1"/>
          </p:cNvPicPr>
          <p:nvPr userDrawn="1"/>
        </p:nvPicPr>
        <p:blipFill>
          <a:blip r:embed="rId39"/>
          <a:stretch/>
        </p:blipFill>
        <p:spPr bwMode="auto">
          <a:xfrm>
            <a:off x="11286749" y="170014"/>
            <a:ext cx="566200" cy="468689"/>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 id="2147483686" r:id="rId33"/>
    <p:sldLayoutId id="2147483687" r:id="rId34"/>
    <p:sldLayoutId id="2147483688" r:id="rId35"/>
    <p:sldLayoutId id="2147483689" r:id="rId36"/>
  </p:sldLayoutIdLst>
  <p:hf dt="0" ftr="0" hdr="0" sldNum="1"/>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3.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microsoft.com/office/2007/relationships/diagramDrawing" Target="../diagrams/drawing1.xml" /><Relationship Id="rId4" Type="http://schemas.openxmlformats.org/officeDocument/2006/relationships/diagramData" Target="../diagrams/data1.xml" /><Relationship Id="rId5" Type="http://schemas.openxmlformats.org/officeDocument/2006/relationships/diagramColors" Target="../diagrams/colors1.xml" /><Relationship Id="rId6" Type="http://schemas.openxmlformats.org/officeDocument/2006/relationships/diagramLayout" Target="../diagrams/layout1.xml" /><Relationship Id="rId7" Type="http://schemas.openxmlformats.org/officeDocument/2006/relationships/diagramQuickStyle" Target="../diagrams/quickStyle1.xml" /></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25.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p:txBody>
          <a:bodyPr>
            <a:noAutofit/>
          </a:bodyPr>
          <a:lstStyle/>
          <a:p>
            <a:pPr>
              <a:defRPr/>
            </a:pPr>
            <a:r>
              <a:rPr lang="en-IE" sz="2400"/>
              <a:t>Cybersecurity for Sustainable Systems</a:t>
            </a:r>
            <a:br>
              <a:rPr lang="hr-HR" sz="2400"/>
            </a:br>
            <a:r>
              <a:rPr lang="hr-HR" sz="2400">
                <a:solidFill>
                  <a:schemeClr val="accent1"/>
                </a:solidFill>
              </a:rPr>
              <a:t>Module 1 - Cybersecurity Fundamentals</a:t>
            </a:r>
            <a:endParaRPr lang="en-IE" sz="2400">
              <a:solidFill>
                <a:schemeClr val="accent1"/>
              </a:solidFill>
            </a:endParaRPr>
          </a:p>
        </p:txBody>
      </p:sp>
      <p:pic>
        <p:nvPicPr>
          <p:cNvPr id="1590776885" name="Picture 1590776885"/>
          <p:cNvPicPr>
            <a:picLocks noChangeAspect="1"/>
          </p:cNvPicPr>
          <p:nvPr/>
        </p:nvPicPr>
        <p:blipFill>
          <a:blip r:embed="rId3"/>
          <a:stretch/>
        </p:blipFill>
        <p:spPr bwMode="auto">
          <a:xfrm rot="0" flipH="0" flipV="0">
            <a:off x="2340000" y="288000"/>
            <a:ext cx="1800000" cy="1058400"/>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 name="Title 6"/>
          <p:cNvSpPr>
            <a:spLocks noGrp="1"/>
          </p:cNvSpPr>
          <p:nvPr>
            <p:ph type="title"/>
          </p:nvPr>
        </p:nvSpPr>
        <p:spPr bwMode="auto">
          <a:xfrm>
            <a:off x="363985" y="826766"/>
            <a:ext cx="5985057" cy="1325563"/>
          </a:xfrm>
        </p:spPr>
        <p:txBody>
          <a:bodyPr/>
          <a:lstStyle/>
          <a:p>
            <a:pPr>
              <a:defRPr/>
            </a:pPr>
            <a:r>
              <a:rPr lang="en-US">
                <a:solidFill>
                  <a:schemeClr val="accent1"/>
                </a:solidFill>
              </a:rPr>
              <a:t>Security starts with what you protect</a:t>
            </a:r>
            <a:endParaRPr lang="en-IE">
              <a:solidFill>
                <a:schemeClr val="accent1"/>
              </a:solidFill>
            </a:endParaRPr>
          </a:p>
        </p:txBody>
      </p:sp>
      <p:graphicFrame>
        <p:nvGraphicFramePr>
          <p:cNvPr id="2" name="Diagram 1"/>
          <p:cNvGraphicFramePr>
            <a:graphicFrameLocks xmlns:a="http://schemas.openxmlformats.org/drawingml/2006/main"/>
          </p:cNvGraphicFramePr>
          <p:nvPr/>
        </p:nvGraphicFramePr>
        <p:xfrm>
          <a:off x="2032000" y="719666"/>
          <a:ext cx="8128000" cy="5418667"/>
          <a:chOff x="0" y="0"/>
          <a:chExt cx="8128000" cy="5418667"/>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 name="Title 6"/>
          <p:cNvSpPr>
            <a:spLocks noGrp="1"/>
          </p:cNvSpPr>
          <p:nvPr>
            <p:ph type="title"/>
          </p:nvPr>
        </p:nvSpPr>
        <p:spPr bwMode="auto">
          <a:xfrm>
            <a:off x="363985" y="826766"/>
            <a:ext cx="5985057" cy="1325563"/>
          </a:xfrm>
        </p:spPr>
        <p:txBody>
          <a:bodyPr/>
          <a:lstStyle/>
          <a:p>
            <a:pPr>
              <a:defRPr/>
            </a:pPr>
            <a:r>
              <a:rPr lang="en-US">
                <a:solidFill>
                  <a:schemeClr val="accent1"/>
                </a:solidFill>
              </a:rPr>
              <a:t>Security starts with what you protect</a:t>
            </a:r>
            <a:endParaRPr lang="en-IE">
              <a:solidFill>
                <a:schemeClr val="accent1"/>
              </a:solidFill>
            </a:endParaRPr>
          </a:p>
        </p:txBody>
      </p:sp>
      <p:sp>
        <p:nvSpPr>
          <p:cNvPr id="3" name="Text Placeholder 4"/>
          <p:cNvSpPr txBox="1"/>
          <p:nvPr/>
        </p:nvSpPr>
        <p:spPr bwMode="auto">
          <a:xfrm>
            <a:off x="363985" y="2361975"/>
            <a:ext cx="8315742" cy="1949116"/>
          </a:xfrm>
          <a:prstGeom prst="rect">
            <a:avLst/>
          </a:prstGeom>
        </p:spPr>
        <p:txBody>
          <a:bodyPr/>
          <a:lst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285750" indent="-285750">
              <a:defRPr/>
            </a:pPr>
            <a:r>
              <a:rPr lang="en-US"/>
              <a:t>CIA priorities</a:t>
            </a:r>
            <a:endParaRPr lang="hr-HR"/>
          </a:p>
          <a:p>
            <a:pPr marL="285750" indent="-285750">
              <a:defRPr/>
            </a:pPr>
            <a:r>
              <a:rPr lang="en-US"/>
              <a:t>Threat actors &amp; TTPs</a:t>
            </a:r>
            <a:endParaRPr lang="hr-HR"/>
          </a:p>
          <a:p>
            <a:pPr marL="285750" indent="-285750">
              <a:defRPr/>
            </a:pPr>
            <a:r>
              <a:rPr lang="en-US"/>
              <a:t>Risk statements that drive action</a:t>
            </a:r>
            <a:endParaRPr lang="en-IE"/>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 name="Title 6"/>
          <p:cNvSpPr>
            <a:spLocks noGrp="1"/>
          </p:cNvSpPr>
          <p:nvPr>
            <p:ph type="title"/>
          </p:nvPr>
        </p:nvSpPr>
        <p:spPr bwMode="auto">
          <a:xfrm>
            <a:off x="363985" y="826766"/>
            <a:ext cx="5985057" cy="1325563"/>
          </a:xfrm>
        </p:spPr>
        <p:txBody>
          <a:bodyPr/>
          <a:lstStyle/>
          <a:p>
            <a:pPr>
              <a:defRPr/>
            </a:pPr>
            <a:r>
              <a:rPr lang="hr-HR">
                <a:solidFill>
                  <a:schemeClr val="accent1"/>
                </a:solidFill>
              </a:rPr>
              <a:t>CIA Triad</a:t>
            </a:r>
            <a:endParaRPr lang="en-IE">
              <a:solidFill>
                <a:schemeClr val="accent1"/>
              </a:solidFill>
            </a:endParaRPr>
          </a:p>
        </p:txBody>
      </p:sp>
      <p:pic>
        <p:nvPicPr>
          <p:cNvPr id="9" name="Picture 8"/>
          <p:cNvPicPr>
            <a:picLocks noChangeAspect="1"/>
          </p:cNvPicPr>
          <p:nvPr/>
        </p:nvPicPr>
        <p:blipFill>
          <a:blip r:embed="rId3"/>
          <a:stretch/>
        </p:blipFill>
        <p:spPr bwMode="auto">
          <a:xfrm>
            <a:off x="1943141" y="1025781"/>
            <a:ext cx="8811802" cy="4806437"/>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 name="Title 6"/>
          <p:cNvSpPr>
            <a:spLocks noGrp="1"/>
          </p:cNvSpPr>
          <p:nvPr>
            <p:ph type="title"/>
          </p:nvPr>
        </p:nvSpPr>
        <p:spPr bwMode="auto">
          <a:xfrm>
            <a:off x="374259" y="456896"/>
            <a:ext cx="5985057" cy="1325563"/>
          </a:xfrm>
        </p:spPr>
        <p:txBody>
          <a:bodyPr/>
          <a:lstStyle/>
          <a:p>
            <a:pPr>
              <a:defRPr/>
            </a:pPr>
            <a:r>
              <a:rPr lang="hr-HR">
                <a:solidFill>
                  <a:schemeClr val="accent1"/>
                </a:solidFill>
              </a:rPr>
              <a:t>Case study </a:t>
            </a:r>
            <a:endParaRPr lang="en-IE">
              <a:solidFill>
                <a:schemeClr val="accent1"/>
              </a:solidFill>
            </a:endParaRPr>
          </a:p>
        </p:txBody>
      </p:sp>
      <p:pic>
        <p:nvPicPr>
          <p:cNvPr id="3" name="Picture 2"/>
          <p:cNvPicPr>
            <a:picLocks noChangeAspect="1"/>
          </p:cNvPicPr>
          <p:nvPr/>
        </p:nvPicPr>
        <p:blipFill>
          <a:blip r:embed="rId3"/>
          <a:srcRect l="-107" t="15354" r="106" b="0"/>
          <a:stretch/>
        </p:blipFill>
        <p:spPr bwMode="auto">
          <a:xfrm>
            <a:off x="1649002" y="1782459"/>
            <a:ext cx="8893995" cy="4106399"/>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p:txBody>
          <a:bodyPr/>
          <a:lstStyle/>
          <a:p>
            <a:pPr>
              <a:defRPr/>
            </a:pPr>
            <a:r>
              <a:rPr lang="en-US" sz="4800"/>
              <a:t>“If you remember one thing: CIA drives priorities.” </a:t>
            </a:r>
            <a:endParaRPr lang="en-IE" sz="4800"/>
          </a:p>
        </p:txBody>
      </p:sp>
      <p:sp>
        <p:nvSpPr>
          <p:cNvPr id="4" name="Subtitle 3"/>
          <p:cNvSpPr>
            <a:spLocks noGrp="1"/>
          </p:cNvSpPr>
          <p:nvPr>
            <p:ph type="subTitle" idx="1"/>
          </p:nvPr>
        </p:nvSpPr>
        <p:spPr bwMode="auto"/>
        <p:txBody>
          <a:bodyPr/>
          <a:lstStyle/>
          <a:p>
            <a:pPr>
              <a:defRPr/>
            </a:pPr>
            <a:r>
              <a:rPr lang="en-US"/>
              <a:t>Next: Module 2 – </a:t>
            </a:r>
            <a:r>
              <a:rPr lang="hr-HR"/>
              <a:t>S</a:t>
            </a:r>
            <a:r>
              <a:rPr lang="en-US"/>
              <a:t>ector</a:t>
            </a:r>
            <a:r>
              <a:rPr lang="en-US"/>
              <a:t>-specific threat modelling</a:t>
            </a:r>
            <a:endParaRPr lang="en-IE"/>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9" name="Title 8"/>
          <p:cNvSpPr>
            <a:spLocks noGrp="1"/>
          </p:cNvSpPr>
          <p:nvPr>
            <p:ph type="ctrTitle"/>
          </p:nvPr>
        </p:nvSpPr>
        <p:spPr bwMode="auto"/>
        <p:txBody>
          <a:bodyPr>
            <a:normAutofit fontScale="90000"/>
          </a:bodyPr>
          <a:lstStyle/>
          <a:p>
            <a:pPr>
              <a:defRPr/>
            </a:pPr>
            <a:r>
              <a:rPr lang="it-IT"/>
              <a:t>Thank </a:t>
            </a:r>
            <a:r>
              <a:rPr lang="it-IT"/>
              <a:t>you</a:t>
            </a:r>
            <a:r>
              <a:rPr lang="it-IT"/>
              <a:t> for </a:t>
            </a:r>
            <a:r>
              <a:rPr lang="it-IT"/>
              <a:t>your</a:t>
            </a:r>
            <a:r>
              <a:rPr lang="it-IT"/>
              <a:t> time</a:t>
            </a:r>
            <a:endParaRPr lang="en-IE"/>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_rels/theme3.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2.xml><?xml version="1.0" encoding="utf-8"?>
<a:theme xmlns:a="http://schemas.openxmlformats.org/drawingml/2006/main" xmlns:r="http://schemas.openxmlformats.org/officeDocument/2006/relationships" xmlns:p="http://schemas.openxmlformats.org/presentationml/2006/main" name="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3.xml><?xml version="1.0" encoding="utf-8"?>
<a:theme xmlns:a="http://schemas.openxmlformats.org/drawingml/2006/main" xmlns:r="http://schemas.openxmlformats.org/officeDocument/2006/relationships" xmlns:p="http://schemas.openxmlformats.org/presentation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customXml/_rels/item1.xml.rels><?xml version="1.0" encoding="UTF-8" standalone="yes"?><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8910e70e-56fc-4034-87de-158ef45b341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C003758A2918549A1984890213796B3" ma:contentTypeVersion="13" ma:contentTypeDescription="Create a new document." ma:contentTypeScope="" ma:versionID="9898243226e71cba43176ebf8901168c">
  <xsd:schema xmlns:xsd="http://www.w3.org/2001/XMLSchema" xmlns:xs="http://www.w3.org/2001/XMLSchema" xmlns:p="http://schemas.microsoft.com/office/2006/metadata/properties" xmlns:ns3="8910e70e-56fc-4034-87de-158ef45b3418" xmlns:ns4="e2442d10-90f2-49ef-8949-7e5ac17a22bf" targetNamespace="http://schemas.microsoft.com/office/2006/metadata/properties" ma:root="true" ma:fieldsID="20de105009f369c60cec6bae93f2762f" ns3:_="" ns4:_="">
    <xsd:import namespace="8910e70e-56fc-4034-87de-158ef45b3418"/>
    <xsd:import namespace="e2442d10-90f2-49ef-8949-7e5ac17a22b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10e70e-56fc-4034-87de-158ef45b3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2442d10-90f2-49ef-8949-7e5ac17a22b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E4E117-1663-4C8C-8C82-A08DF3ECDA7D}">
  <ds:schemaRefs>
    <ds:schemaRef ds:uri="e2442d10-90f2-49ef-8949-7e5ac17a22bf"/>
    <ds:schemaRef ds:uri="http://schemas.microsoft.com/office/2006/documentManagement/types"/>
    <ds:schemaRef ds:uri="http://www.w3.org/XML/1998/namespace"/>
    <ds:schemaRef ds:uri="http://purl.org/dc/terms/"/>
    <ds:schemaRef ds:uri="http://schemas.microsoft.com/office/2006/metadata/properties"/>
    <ds:schemaRef ds:uri="http://schemas.openxmlformats.org/package/2006/metadata/core-properties"/>
    <ds:schemaRef ds:uri="8910e70e-56fc-4034-87de-158ef45b3418"/>
    <ds:schemaRef ds:uri="http://purl.org/dc/elements/1.1/"/>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F6B73D8C-60B5-4FD7-B1EC-8A2E34A003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10e70e-56fc-4034-87de-158ef45b3418"/>
    <ds:schemaRef ds:uri="e2442d10-90f2-49ef-8949-7e5ac17a22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17DA7C4-2F75-49A4-A4FA-DC1E94422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Digital4Sustainability Learning materials Powerpoint Template (3)</Template>
  <TotalTime>0</TotalTime>
  <Words>0</Words>
  <Application>onlyoffice/8.0.1.31</Application>
  <DocSecurity>0</DocSecurity>
  <PresentationFormat>Widescreen</PresentationFormat>
  <Paragraphs>0</Paragraphs>
  <Slides>7</Slides>
  <Notes>7</Notes>
  <HiddenSlides>0</HiddenSlides>
  <MMClips>2</MMClips>
  <ScaleCrop>0</ScaleCrop>
  <HeadingPairs>
    <vt:vector size="4" baseType="variant">
      <vt:variant>
        <vt:lpstr>Theme</vt:lpstr>
      </vt:variant>
      <vt:variant>
        <vt:i4>2</vt:i4>
      </vt:variant>
      <vt:variant>
        <vt:lpstr>Slide Titles</vt:lpstr>
      </vt:variant>
      <vt:variant>
        <vt:i4>7</vt:i4>
      </vt:variant>
    </vt:vector>
  </HeadingPairs>
  <TitlesOfParts>
    <vt:vector size="9" baseType="lpstr">
      <vt:lpstr>Theme 1</vt:lpstr>
      <vt:lpstr>Theme 2</vt:lpstr>
      <vt:lpstr>Slide 1</vt:lpstr>
      <vt:lpstr>Slide 2</vt:lpstr>
      <vt:lpstr>Slide 3</vt:lpstr>
      <vt:lpstr>Slide 4</vt:lpstr>
      <vt:lpstr>Slide 5</vt:lpstr>
      <vt:lpstr>Slide 6</vt:lpstr>
      <vt:lpstr>Slide 7</vt:lpstr>
    </vt:vector>
  </TitlesOfParts>
  <Manager/>
  <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Katarina Cicvarić</dc:creator>
  <cp:keywords/>
  <dc:description/>
  <dc:identifier/>
  <dc:language/>
  <cp:lastModifiedBy>Ivana Bosnjak</cp:lastModifiedBy>
  <cp:revision>3</cp:revision>
  <dcterms:created xsi:type="dcterms:W3CDTF">2026-03-26T07:19:27Z</dcterms:created>
  <dcterms:modified xsi:type="dcterms:W3CDTF">2026-03-31T12:28:36Z</dcterms:modified>
  <cp:category/>
  <cp:contentStatus/>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0x0101003C003758A2918549A1984890213796B3</vt:lpwstr>
  </property>
</Properties>
</file>