
<file path=[Content_Types].xml><?xml version="1.0" encoding="utf-8"?>
<Types xmlns="http://schemas.openxmlformats.org/package/2006/content-types">
  <Default Extension="svg" ContentType="image/svg+xml"/>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Layouts/slideLayout40.xml" ContentType="application/vnd.openxmlformats-officedocument.presentationml.slideLayout+xml"/>
  <Override PartName="/ppt/slideLayouts/slideLayout38.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9.xml" ContentType="application/vnd.openxmlformats-officedocument.presentationml.slideLayout+xml"/>
  <Override PartName="/ppt/slideLayouts/slideLayout37.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1.xml" ContentType="application/vnd.openxmlformats-officedocument.presentationml.slideLayout+xml"/>
  <Override PartName="/ppt/notesSlides/notesSlide4.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Layouts/slideLayout16.xml" ContentType="application/vnd.openxmlformats-officedocument.presentationml.slideLayout+xml"/>
  <Override PartName="/ppt/slideLayouts/slideLayout14.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slideLayouts/slideLayout18.xml" ContentType="application/vnd.openxmlformats-officedocument.presentationml.slideLayout+xml"/>
  <Override PartName="/ppt/slideMasters/slideMaster1.xml" ContentType="application/vnd.openxmlformats-officedocument.presentationml.slideMaster+xml"/>
  <Override PartName="/ppt/diagrams/quickStyle2.xml" ContentType="application/vnd.openxmlformats-officedocument.drawingml.diagramQuickStyle+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diagrams/colors2.xml" ContentType="application/vnd.openxmlformats-officedocument.drawingml.diagramColors+xml"/>
  <Override PartName="/ppt/slideLayouts/slideLayout4.xml" ContentType="application/vnd.openxmlformats-officedocument.presentationml.slideLayout+xml"/>
  <Override PartName="/ppt/slideLayouts/slideLayout24.xml" ContentType="application/vnd.openxmlformats-officedocument.presentationml.slideLayout+xml"/>
  <Override PartName="/customXml/itemProps3.xml" ContentType="application/vnd.openxmlformats-officedocument.customXmlProperties+xml"/>
  <Override PartName="/ppt/slideMasters/slideMaster2.xml" ContentType="application/vnd.openxmlformats-officedocument.presentationml.slideMaster+xml"/>
  <Override PartName="/ppt/diagrams/data2.xml" ContentType="application/vnd.openxmlformats-officedocument.drawingml.diagramData+xml"/>
  <Override PartName="/ppt/slideLayouts/slideLayout12.xml" ContentType="application/vnd.openxmlformats-officedocument.presentationml.slideLayout+xml"/>
  <Override PartName="/ppt/slideLayouts/slideLayout35.xml" ContentType="application/vnd.openxmlformats-officedocument.presentationml.slideLayout+xml"/>
  <Override PartName="/ppt/diagrams/quickStyle1.xml" ContentType="application/vnd.openxmlformats-officedocument.drawingml.diagramQuickStyle+xml"/>
  <Override PartName="/ppt/viewProps.xml" ContentType="application/vnd.openxmlformats-officedocument.presentationml.viewProps+xml"/>
  <Override PartName="/ppt/slideLayouts/slideLayout34.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heme/theme1.xml" ContentType="application/vnd.openxmlformats-officedocument.theme+xml"/>
  <Override PartName="/customXml/itemProps2.xml" ContentType="application/vnd.openxmlformats-officedocument.customXmlProperties+xml"/>
  <Override PartName="/ppt/slideLayouts/slideLayout39.xml" ContentType="application/vnd.openxmlformats-officedocument.presentationml.slideLayout+xml"/>
  <Override PartName="/ppt/diagrams/drawing2.xml" ContentType="application/vnd.openxmlformats-officedocument.drawingml.diagramDrawing+xml"/>
  <Override PartName="/ppt/slides/slide6.xml" ContentType="application/vnd.openxmlformats-officedocument.presentationml.slide+xml"/>
  <Override PartName="/docProps/custom.xml" ContentType="application/vnd.openxmlformats-officedocument.custom-properties+xml"/>
  <Override PartName="/ppt/slideLayouts/slideLayout22.xml" ContentType="application/vnd.openxmlformats-officedocument.presentationml.slideLayout+xml"/>
  <Override PartName="/ppt/diagrams/layout2.xml" ContentType="application/vnd.openxmlformats-officedocument.drawingml.diagramLayout+xml"/>
  <Override PartName="/ppt/notesMasters/notesMaster1.xml" ContentType="application/vnd.openxmlformats-officedocument.presentationml.notesMaster+xml"/>
  <Override PartName="/ppt/diagrams/layout1.xml" ContentType="application/vnd.openxmlformats-officedocument.drawingml.diagramLayout+xml"/>
  <Override PartName="/ppt/diagrams/colors1.xml" ContentType="application/vnd.openxmlformats-officedocument.drawingml.diagramColors+xml"/>
  <Override PartName="/ppt/diagrams/data1.xml" ContentType="application/vnd.openxmlformats-officedocument.drawingml.diagramData+xml"/>
  <Override PartName="/ppt/slideLayouts/slideLayout6.xml" ContentType="application/vnd.openxmlformats-officedocument.presentationml.slideLayout+xml"/>
  <Override PartName="/ppt/presProps.xml" ContentType="application/vnd.openxmlformats-officedocument.presentationml.presProps+xml"/>
  <Override PartName="/customXml/itemProps1.xml" ContentType="application/vnd.openxmlformats-officedocument.customXmlProperties+xml"/>
  <Override PartName="/ppt/slideLayouts/slideLayout1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diagrams/drawing1.xml" ContentType="application/vnd.openxmlformats-officedocument.drawingml.diagramDrawing+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 id="2147483653" r:id="rId2"/>
  </p:sldMasterIdLst>
  <p:notesMasterIdLst>
    <p:notesMasterId r:id="rId13"/>
  </p:notesMasterIdLst>
  <p:sldIdLst>
    <p:sldId id="256" r:id="rId6"/>
    <p:sldId id="257" r:id="rId7"/>
    <p:sldId id="258" r:id="rId8"/>
    <p:sldId id="259" r:id="rId9"/>
    <p:sldId id="260" r:id="rId10"/>
    <p:sldId id="261" r:id="rId11"/>
    <p:sldId id="262" r:id="rId12"/>
  </p:sldIdLst>
  <p:sldSz cx="12192000" cy="6858000"/>
  <p:notesSz cx="6858000" cy="9144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93" d="100"/>
          <a:sy n="93" d="100"/>
        </p:scale>
        <p:origin x="510" y="90"/>
      </p:cViewPr>
      <p:guideLst>
        <p:guide pos="3840"/>
        <p:guide pos="2160" orient="horz"/>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theme" Target="theme/theme1.xml"/><Relationship Id="rId4" Type="http://schemas.openxmlformats.org/officeDocument/2006/relationships/theme" Target="theme/theme2.xml"/><Relationship Id="rId5" Type="http://schemas.openxmlformats.org/officeDocument/2006/relationships/theme" Target="theme/theme3.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notesMaster" Target="notesMasters/notesMaster1.xml"/><Relationship Id="rId14" Type="http://schemas.openxmlformats.org/officeDocument/2006/relationships/presProps" Target="presProps.xml" /><Relationship Id="rId15" Type="http://schemas.openxmlformats.org/officeDocument/2006/relationships/tableStyles" Target="tableStyles.xml" /><Relationship Id="rId16" Type="http://schemas.openxmlformats.org/officeDocument/2006/relationships/viewProps" Target="viewProps.xml" /></Relationships>
</file>

<file path=ppt/diagrams/_rels/data1.xml.rels><?xml version="1.0" encoding="UTF-8" standalone="yes"?><Relationships xmlns="http://schemas.openxmlformats.org/package/2006/relationships"></Relationships>
</file>

<file path=ppt/diagrams/_rels/data2.xml.rels><?xml version="1.0" encoding="UTF-8" standalone="yes"?><Relationships xmlns="http://schemas.openxmlformats.org/package/2006/relationships"></Relationships>
</file>

<file path=ppt/diagrams/_rels/drawing1.xml.rels><?xml version="1.0" encoding="UTF-8" standalone="yes"?><Relationships xmlns="http://schemas.openxmlformats.org/package/2006/relationships"></Relationships>
</file>

<file path=ppt/diagrams/_rels/drawing2.xml.rels><?xml version="1.0" encoding="UTF-8" standalone="yes"?><Relationships xmlns="http://schemas.openxmlformats.org/package/2006/relationships"></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xmlns:r="http://schemas.openxmlformats.org/officeDocument/2006/relationships">
  <dgm:ptLst>
    <dgm:pt modelId="{E9225408-1DC6-4F9A-A04E-5955638470FF}" type="doc">
      <dgm:prSet loTypeId="urn:microsoft.com/office/officeart/2005/8/layout/process1" loCatId="process" qsTypeId="urn:microsoft.com/office/officeart/2005/8/quickstyle/simple1" qsCatId="simple" csTypeId="urn:microsoft.com/office/officeart/2005/8/colors/accent1_2" csCatId="accent1" phldr="1"/>
      <dgm:spPr bwMode="auto"/>
      <dgm:t>
        <a:bodyPr/>
        <a:lstStyle/>
        <a:p>
          <a:pPr>
            <a:defRPr/>
          </a:pPr>
          <a:endParaRPr lang="hr-HR"/>
        </a:p>
      </dgm:t>
    </dgm:pt>
    <dgm:pt modelId="{7359FA5F-9FE6-4EF4-96B9-89880A30DB6B}">
      <dgm:prSet phldr="0" phldrT="[Text]"/>
      <dgm:spPr bwMode="auto"/>
      <dgm:t>
        <a:bodyPr/>
        <a:lstStyle/>
        <a:p>
          <a:pPr>
            <a:defRPr/>
          </a:pPr>
          <a:r>
            <a:rPr lang="hr-HR"/>
            <a:t>EMS</a:t>
          </a:r>
          <a:endParaRPr/>
        </a:p>
      </dgm:t>
    </dgm:pt>
    <dgm:pt modelId="{BF75E3F7-0CBA-4598-8CF5-23020FAE1A81}" type="parTrans" cxnId="{01B9299A-5E14-4F44-8746-BA181E11981F}">
      <dgm:prSet/>
      <dgm:spPr bwMode="auto"/>
      <dgm:t>
        <a:bodyPr/>
        <a:lstStyle/>
        <a:p>
          <a:pPr>
            <a:defRPr/>
          </a:pPr>
          <a:endParaRPr lang="hr-HR"/>
        </a:p>
      </dgm:t>
    </dgm:pt>
    <dgm:pt modelId="{406765C8-40B4-4FB4-A700-C69C9058E13D}" type="sibTrans" cxnId="{01B9299A-5E14-4F44-8746-BA181E11981F}">
      <dgm:prSet/>
      <dgm:spPr bwMode="auto"/>
      <dgm:t>
        <a:bodyPr/>
        <a:lstStyle/>
        <a:p>
          <a:pPr>
            <a:defRPr/>
          </a:pPr>
          <a:endParaRPr lang="hr-HR"/>
        </a:p>
      </dgm:t>
    </dgm:pt>
    <dgm:pt modelId="{203030C9-9554-4EC4-BC69-692C7BBD9104}">
      <dgm:prSet phldr="0" phldrT="[Text]"/>
      <dgm:spPr bwMode="auto"/>
      <dgm:t>
        <a:bodyPr/>
        <a:lstStyle/>
        <a:p>
          <a:pPr>
            <a:defRPr/>
          </a:pPr>
          <a:r>
            <a:rPr lang="hr-HR"/>
            <a:t>IoT</a:t>
          </a:r>
          <a:endParaRPr/>
        </a:p>
      </dgm:t>
    </dgm:pt>
    <dgm:pt modelId="{E763AB1B-D6E9-4653-B024-57CD76EC9F73}" type="parTrans" cxnId="{C6DB5FA1-A7CD-44C1-9E9F-6162850DAA1B}">
      <dgm:prSet/>
      <dgm:spPr bwMode="auto"/>
      <dgm:t>
        <a:bodyPr/>
        <a:lstStyle/>
        <a:p>
          <a:pPr>
            <a:defRPr/>
          </a:pPr>
          <a:endParaRPr lang="hr-HR"/>
        </a:p>
      </dgm:t>
    </dgm:pt>
    <dgm:pt modelId="{F44C2EDE-6F64-4170-AFAB-35F1107DAA0F}" type="sibTrans" cxnId="{C6DB5FA1-A7CD-44C1-9E9F-6162850DAA1B}">
      <dgm:prSet/>
      <dgm:spPr bwMode="auto"/>
      <dgm:t>
        <a:bodyPr/>
        <a:lstStyle/>
        <a:p>
          <a:pPr>
            <a:defRPr/>
          </a:pPr>
          <a:endParaRPr lang="hr-HR"/>
        </a:p>
      </dgm:t>
    </dgm:pt>
    <dgm:pt modelId="{57E5B1ED-FB57-4374-98D4-E9C382CBA80A}">
      <dgm:prSet phldr="0" phldrT="[Text]"/>
      <dgm:spPr bwMode="auto"/>
      <dgm:t>
        <a:bodyPr/>
        <a:lstStyle/>
        <a:p>
          <a:pPr>
            <a:defRPr/>
          </a:pPr>
          <a:r>
            <a:rPr lang="hr-HR"/>
            <a:t>Smart Grids</a:t>
          </a:r>
          <a:endParaRPr/>
        </a:p>
      </dgm:t>
    </dgm:pt>
    <dgm:pt modelId="{A746A278-2FDC-4D08-B982-04FBACC79DB7}" type="parTrans" cxnId="{9283C411-2597-4236-B30F-0481FF11EDA6}">
      <dgm:prSet/>
      <dgm:spPr bwMode="auto"/>
      <dgm:t>
        <a:bodyPr/>
        <a:lstStyle/>
        <a:p>
          <a:pPr>
            <a:defRPr/>
          </a:pPr>
          <a:endParaRPr lang="hr-HR"/>
        </a:p>
      </dgm:t>
    </dgm:pt>
    <dgm:pt modelId="{AB575CCE-0A9A-4410-9C74-F5E186227152}" type="sibTrans" cxnId="{9283C411-2597-4236-B30F-0481FF11EDA6}">
      <dgm:prSet/>
      <dgm:spPr bwMode="auto"/>
      <dgm:t>
        <a:bodyPr/>
        <a:lstStyle/>
        <a:p>
          <a:pPr>
            <a:defRPr/>
          </a:pPr>
          <a:endParaRPr lang="hr-HR"/>
        </a:p>
      </dgm:t>
    </dgm:pt>
    <dgm:pt modelId="{BD87FF96-647D-4E89-B7DE-407EB534D2BF}">
      <dgm:prSet phldrT=""/>
      <dgm:spPr bwMode="auto"/>
      <dgm:t>
        <a:bodyPr/>
        <a:lstStyle/>
        <a:p>
          <a:pPr>
            <a:defRPr/>
          </a:pPr>
          <a:r>
            <a:rPr lang="hr-HR"/>
            <a:t>ESG Platforms</a:t>
          </a:r>
          <a:endParaRPr/>
        </a:p>
      </dgm:t>
    </dgm:pt>
    <dgm:pt modelId="{7A540186-D0AB-45BB-9B71-225F43D5A140}" type="parTrans" cxnId="{CE3FB2EF-04E2-428D-8500-052CC303C1B0}">
      <dgm:prSet/>
      <dgm:spPr bwMode="auto"/>
      <dgm:t>
        <a:bodyPr/>
        <a:lstStyle/>
        <a:p>
          <a:pPr>
            <a:defRPr/>
          </a:pPr>
          <a:endParaRPr lang="hr-HR"/>
        </a:p>
      </dgm:t>
    </dgm:pt>
    <dgm:pt modelId="{022DF425-B0C3-49D4-85AF-AAF88A635A4E}" type="sibTrans" cxnId="{CE3FB2EF-04E2-428D-8500-052CC303C1B0}">
      <dgm:prSet/>
      <dgm:spPr bwMode="auto"/>
      <dgm:t>
        <a:bodyPr/>
        <a:lstStyle/>
        <a:p>
          <a:pPr>
            <a:defRPr/>
          </a:pPr>
          <a:endParaRPr lang="hr-HR"/>
        </a:p>
      </dgm:t>
    </dgm:pt>
    <dgm:pt modelId="{0BD44739-32DF-44FE-9010-A11BB6EA0EC0}" type="pres">
      <dgm:prSet presAssocID="{E9225408-1DC6-4F9A-A04E-5955638470FF}" presName="Name0" presStyleCnt="0">
        <dgm:presLayoutVars>
          <dgm:dir val="norm"/>
          <dgm:resizeHandles val="exact"/>
        </dgm:presLayoutVars>
      </dgm:prSet>
      <dgm:spPr bwMode="auto"/>
    </dgm:pt>
    <dgm:pt modelId="{18556D73-3E37-4187-8810-74A763E82773}" type="pres">
      <dgm:prSet presAssocID="{7359FA5F-9FE6-4EF4-96B9-89880A30DB6B}" presName="node" presStyleLbl="node1" presStyleIdx="0" presStyleCnt="4">
        <dgm:presLayoutVars>
          <dgm:bulletEnabled val="1"/>
        </dgm:presLayoutVars>
      </dgm:prSet>
      <dgm:spPr bwMode="auto"/>
    </dgm:pt>
    <dgm:pt modelId="{89C86562-5E17-4ACE-BC61-5C311BF14B41}" type="pres">
      <dgm:prSet presAssocID="{406765C8-40B4-4FB4-A700-C69C9058E13D}" presName="sibTrans" presStyleLbl="sibTrans2D1" presStyleIdx="0" presStyleCnt="3"/>
      <dgm:spPr bwMode="auto"/>
    </dgm:pt>
    <dgm:pt modelId="{7E6E2882-0EEF-4029-8564-4F5C38B921AB}" type="pres">
      <dgm:prSet presAssocID="{406765C8-40B4-4FB4-A700-C69C9058E13D}" presName="connectorText" presStyleLbl="sibTrans2D1" presStyleIdx="0" presStyleCnt="3"/>
      <dgm:spPr bwMode="auto"/>
    </dgm:pt>
    <dgm:pt modelId="{99FD9569-7FCD-4D79-96D2-B80C2022135D}" type="pres">
      <dgm:prSet presAssocID="{203030C9-9554-4EC4-BC69-692C7BBD9104}" presName="node" presStyleLbl="node1" presStyleIdx="1" presStyleCnt="4">
        <dgm:presLayoutVars>
          <dgm:bulletEnabled val="1"/>
        </dgm:presLayoutVars>
      </dgm:prSet>
      <dgm:spPr bwMode="auto"/>
    </dgm:pt>
    <dgm:pt modelId="{95F5E794-D098-4F3C-B22B-78C6D856CE02}" type="pres">
      <dgm:prSet presAssocID="{F44C2EDE-6F64-4170-AFAB-35F1107DAA0F}" presName="sibTrans" presStyleLbl="sibTrans2D1" presStyleIdx="1" presStyleCnt="3"/>
      <dgm:spPr bwMode="auto"/>
    </dgm:pt>
    <dgm:pt modelId="{70AFDE36-8783-4C3F-85AA-88242615583B}" type="pres">
      <dgm:prSet presAssocID="{F44C2EDE-6F64-4170-AFAB-35F1107DAA0F}" presName="connectorText" presStyleLbl="sibTrans2D1" presStyleIdx="1" presStyleCnt="3"/>
      <dgm:spPr bwMode="auto"/>
    </dgm:pt>
    <dgm:pt modelId="{67269A00-4482-49AD-9165-96525A2F9D16}" type="pres">
      <dgm:prSet presAssocID="{57E5B1ED-FB57-4374-98D4-E9C382CBA80A}" presName="node" presStyleLbl="node1" presStyleIdx="2" presStyleCnt="4">
        <dgm:presLayoutVars>
          <dgm:bulletEnabled val="1"/>
        </dgm:presLayoutVars>
      </dgm:prSet>
      <dgm:spPr bwMode="auto"/>
    </dgm:pt>
    <dgm:pt modelId="{12941B12-54F4-4953-A49E-150080098DD2}" type="pres">
      <dgm:prSet presAssocID="{AB575CCE-0A9A-4410-9C74-F5E186227152}" presName="sibTrans" presStyleLbl="sibTrans2D1" presStyleIdx="2" presStyleCnt="3"/>
      <dgm:spPr bwMode="auto"/>
    </dgm:pt>
    <dgm:pt modelId="{E0CDAA0F-DC88-4965-95A9-8214036E80DE}" type="pres">
      <dgm:prSet presAssocID="{AB575CCE-0A9A-4410-9C74-F5E186227152}" presName="connectorText" presStyleLbl="sibTrans2D1" presStyleIdx="2" presStyleCnt="3"/>
      <dgm:spPr bwMode="auto"/>
    </dgm:pt>
    <dgm:pt modelId="{8C5CB985-0315-416D-894C-133C8B00773B}" type="pres">
      <dgm:prSet presAssocID="{BD87FF96-647D-4E89-B7DE-407EB534D2BF}" presName="node" presStyleLbl="node1" presStyleIdx="3" presStyleCnt="4">
        <dgm:presLayoutVars>
          <dgm:bulletEnabled val="1"/>
        </dgm:presLayoutVars>
      </dgm:prSet>
      <dgm:spPr bwMode="auto"/>
    </dgm:pt>
  </dgm:ptLst>
  <dgm:cxnLst>
    <dgm:cxn modelId="{176F2F0A-2BC3-4972-AC6A-B5557A6C8857}" type="presOf" srcId="{57E5B1ED-FB57-4374-98D4-E9C382CBA80A}" destId="{67269A00-4482-49AD-9165-96525A2F9D16}" srcOrd="0" destOrd="0" presId="urn:microsoft.com/office/officeart/2005/8/layout/process1"/>
    <dgm:cxn modelId="{9283C411-2597-4236-B30F-0481FF11EDA6}" srcId="{E9225408-1DC6-4F9A-A04E-5955638470FF}" destId="{57E5B1ED-FB57-4374-98D4-E9C382CBA80A}" srcOrd="2" destOrd="0" parTransId="{A746A278-2FDC-4D08-B982-04FBACC79DB7}" sibTransId="{AB575CCE-0A9A-4410-9C74-F5E186227152}"/>
    <dgm:cxn modelId="{4A8EA034-06F3-459A-AE51-5B46E196148C}" type="presOf" srcId="{406765C8-40B4-4FB4-A700-C69C9058E13D}" destId="{7E6E2882-0EEF-4029-8564-4F5C38B921AB}" srcOrd="1" destOrd="0" presId="urn:microsoft.com/office/officeart/2005/8/layout/process1"/>
    <dgm:cxn modelId="{D21A3B65-6E33-4507-AB11-E91A72E50BD8}" type="presOf" srcId="{AB575CCE-0A9A-4410-9C74-F5E186227152}" destId="{E0CDAA0F-DC88-4965-95A9-8214036E80DE}" srcOrd="1" destOrd="0" presId="urn:microsoft.com/office/officeart/2005/8/layout/process1"/>
    <dgm:cxn modelId="{24BF8F75-8860-4DB7-A736-06FAE8718134}" type="presOf" srcId="{7359FA5F-9FE6-4EF4-96B9-89880A30DB6B}" destId="{18556D73-3E37-4187-8810-74A763E82773}" srcOrd="0" destOrd="0" presId="urn:microsoft.com/office/officeart/2005/8/layout/process1"/>
    <dgm:cxn modelId="{01B9299A-5E14-4F44-8746-BA181E11981F}" srcId="{E9225408-1DC6-4F9A-A04E-5955638470FF}" destId="{7359FA5F-9FE6-4EF4-96B9-89880A30DB6B}" srcOrd="0" destOrd="0" parTransId="{BF75E3F7-0CBA-4598-8CF5-23020FAE1A81}" sibTransId="{406765C8-40B4-4FB4-A700-C69C9058E13D}"/>
    <dgm:cxn modelId="{C6DB5FA1-A7CD-44C1-9E9F-6162850DAA1B}" srcId="{E9225408-1DC6-4F9A-A04E-5955638470FF}" destId="{203030C9-9554-4EC4-BC69-692C7BBD9104}" srcOrd="1" destOrd="0" parTransId="{E763AB1B-D6E9-4653-B024-57CD76EC9F73}" sibTransId="{F44C2EDE-6F64-4170-AFAB-35F1107DAA0F}"/>
    <dgm:cxn modelId="{E801AEA2-7A02-44BC-9D91-D768985CBC8E}" type="presOf" srcId="{203030C9-9554-4EC4-BC69-692C7BBD9104}" destId="{99FD9569-7FCD-4D79-96D2-B80C2022135D}" srcOrd="0" destOrd="0" presId="urn:microsoft.com/office/officeart/2005/8/layout/process1"/>
    <dgm:cxn modelId="{38FC99AB-EB98-4C01-954C-9C461BCC2E00}" type="presOf" srcId="{E9225408-1DC6-4F9A-A04E-5955638470FF}" destId="{0BD44739-32DF-44FE-9010-A11BB6EA0EC0}" srcOrd="0" destOrd="0" presId="urn:microsoft.com/office/officeart/2005/8/layout/process1"/>
    <dgm:cxn modelId="{BA23E1B2-E6D7-40C1-824C-851CAB827618}" type="presOf" srcId="{BD87FF96-647D-4E89-B7DE-407EB534D2BF}" destId="{8C5CB985-0315-416D-894C-133C8B00773B}" srcOrd="0" destOrd="0" presId="urn:microsoft.com/office/officeart/2005/8/layout/process1"/>
    <dgm:cxn modelId="{F50807C0-DB53-4A2C-9146-6059FD7307DD}" type="presOf" srcId="{406765C8-40B4-4FB4-A700-C69C9058E13D}" destId="{89C86562-5E17-4ACE-BC61-5C311BF14B41}" srcOrd="0" destOrd="0" presId="urn:microsoft.com/office/officeart/2005/8/layout/process1"/>
    <dgm:cxn modelId="{01A707D0-BA43-4F5B-81E6-C7D6634A9C07}" type="presOf" srcId="{AB575CCE-0A9A-4410-9C74-F5E186227152}" destId="{12941B12-54F4-4953-A49E-150080098DD2}" srcOrd="0" destOrd="0" presId="urn:microsoft.com/office/officeart/2005/8/layout/process1"/>
    <dgm:cxn modelId="{E68E31D7-A168-4B9B-BB6D-7C09A353242A}" type="presOf" srcId="{F44C2EDE-6F64-4170-AFAB-35F1107DAA0F}" destId="{95F5E794-D098-4F3C-B22B-78C6D856CE02}" srcOrd="0" destOrd="0" presId="urn:microsoft.com/office/officeart/2005/8/layout/process1"/>
    <dgm:cxn modelId="{13BD6AE3-486F-47A3-AA86-CF7524C11E19}" type="presOf" srcId="{F44C2EDE-6F64-4170-AFAB-35F1107DAA0F}" destId="{70AFDE36-8783-4C3F-85AA-88242615583B}" srcOrd="1" destOrd="0" presId="urn:microsoft.com/office/officeart/2005/8/layout/process1"/>
    <dgm:cxn modelId="{CE3FB2EF-04E2-428D-8500-052CC303C1B0}" srcId="{E9225408-1DC6-4F9A-A04E-5955638470FF}" destId="{BD87FF96-647D-4E89-B7DE-407EB534D2BF}" srcOrd="3" destOrd="0" parTransId="{7A540186-D0AB-45BB-9B71-225F43D5A140}" sibTransId="{022DF425-B0C3-49D4-85AF-AAF88A635A4E}"/>
    <dgm:cxn modelId="{0FAE9108-9E73-44F4-AD6B-13264182C7DA}" type="presParOf" srcId="{0BD44739-32DF-44FE-9010-A11BB6EA0EC0}" destId="{18556D73-3E37-4187-8810-74A763E82773}" srcOrd="0" destOrd="0" presId="urn:microsoft.com/office/officeart/2005/8/layout/process1"/>
    <dgm:cxn modelId="{EDE267FA-2883-4C5B-8C69-CE2386F17E80}" type="presParOf" srcId="{0BD44739-32DF-44FE-9010-A11BB6EA0EC0}" destId="{89C86562-5E17-4ACE-BC61-5C311BF14B41}" srcOrd="1" destOrd="0" presId="urn:microsoft.com/office/officeart/2005/8/layout/process1"/>
    <dgm:cxn modelId="{9A7F96C7-91EB-4C8B-8D1D-B77F362D1E99}" type="presParOf" srcId="{89C86562-5E17-4ACE-BC61-5C311BF14B41}" destId="{7E6E2882-0EEF-4029-8564-4F5C38B921AB}" srcOrd="0" destOrd="0" presId="urn:microsoft.com/office/officeart/2005/8/layout/process1"/>
    <dgm:cxn modelId="{2F90AE02-95E9-42E2-A244-0F191B883AF8}" type="presParOf" srcId="{0BD44739-32DF-44FE-9010-A11BB6EA0EC0}" destId="{99FD9569-7FCD-4D79-96D2-B80C2022135D}" srcOrd="2" destOrd="0" presId="urn:microsoft.com/office/officeart/2005/8/layout/process1"/>
    <dgm:cxn modelId="{EA6D4164-843E-48A9-A1A6-83022F2A5AE3}" type="presParOf" srcId="{0BD44739-32DF-44FE-9010-A11BB6EA0EC0}" destId="{95F5E794-D098-4F3C-B22B-78C6D856CE02}" srcOrd="3" destOrd="0" presId="urn:microsoft.com/office/officeart/2005/8/layout/process1"/>
    <dgm:cxn modelId="{BA8CE542-EB4D-49AE-AFB5-5F97C1FA5726}" type="presParOf" srcId="{95F5E794-D098-4F3C-B22B-78C6D856CE02}" destId="{70AFDE36-8783-4C3F-85AA-88242615583B}" srcOrd="0" destOrd="0" presId="urn:microsoft.com/office/officeart/2005/8/layout/process1"/>
    <dgm:cxn modelId="{40C28BC3-CEC0-4E33-B00C-4D120157E45A}" type="presParOf" srcId="{0BD44739-32DF-44FE-9010-A11BB6EA0EC0}" destId="{67269A00-4482-49AD-9165-96525A2F9D16}" srcOrd="4" destOrd="0" presId="urn:microsoft.com/office/officeart/2005/8/layout/process1"/>
    <dgm:cxn modelId="{DD8633DE-7763-4F3D-B4BA-8F1C2B75DA77}" type="presParOf" srcId="{0BD44739-32DF-44FE-9010-A11BB6EA0EC0}" destId="{12941B12-54F4-4953-A49E-150080098DD2}" srcOrd="5" destOrd="0" presId="urn:microsoft.com/office/officeart/2005/8/layout/process1"/>
    <dgm:cxn modelId="{7F6D6E8A-DB80-41A3-95BE-61B84706813E}" type="presParOf" srcId="{12941B12-54F4-4953-A49E-150080098DD2}" destId="{E0CDAA0F-DC88-4965-95A9-8214036E80DE}" srcOrd="0" destOrd="0" presId="urn:microsoft.com/office/officeart/2005/8/layout/process1"/>
    <dgm:cxn modelId="{0A24C75C-891D-41C4-9361-6FF74E1B43BD}" type="presParOf" srcId="{0BD44739-32DF-44FE-9010-A11BB6EA0EC0}" destId="{8C5CB985-0315-416D-894C-133C8B00773B}" srcOrd="6" destOrd="0" presId="urn:microsoft.com/office/officeart/2005/8/layout/process1"/>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ata2.xml><?xml version="1.0" encoding="utf-8"?>
<dgm:dataModel xmlns:dgm="http://schemas.openxmlformats.org/drawingml/2006/diagram" xmlns:a="http://schemas.openxmlformats.org/drawingml/2006/main" xmlns:r="http://schemas.openxmlformats.org/officeDocument/2006/relationships">
  <dgm:ptLst>
    <dgm:pt modelId="{6A9F9D4C-96FB-4E34-80CF-59779A405618}" type="doc">
      <dgm:prSet loTypeId="urn:microsoft.com/office/officeart/2005/8/layout/hProcess9" loCatId="process" qsTypeId="urn:microsoft.com/office/officeart/2005/8/quickstyle/simple1" qsCatId="simple" csTypeId="urn:microsoft.com/office/officeart/2005/8/colors/accent1_2" csCatId="accent1" phldr="1"/>
      <dgm:spPr bwMode="auto"/>
      <dgm:t>
        <a:bodyPr/>
        <a:lstStyle/>
        <a:p>
          <a:pPr>
            <a:defRPr/>
          </a:pPr>
          <a:endParaRPr lang="hr-HR"/>
        </a:p>
      </dgm:t>
    </dgm:pt>
    <dgm:pt modelId="{81D48C62-55D6-408E-BEBD-F145B7EC6A8D}">
      <dgm:prSet phldrT="[Text]"/>
      <dgm:spPr bwMode="auto"/>
      <dgm:t>
        <a:bodyPr/>
        <a:lstStyle/>
        <a:p>
          <a:pPr>
            <a:buNone/>
            <a:defRPr/>
          </a:pPr>
          <a:r>
            <a:rPr lang="hr-HR"/>
            <a:t>Threat landscape</a:t>
          </a:r>
          <a:endParaRPr/>
        </a:p>
      </dgm:t>
    </dgm:pt>
    <dgm:pt modelId="{AB5D6283-067F-4732-985D-C58071F495B0}" type="parTrans" cxnId="{AECEBFAF-8A73-42D0-938B-D706E7F3FD7B}">
      <dgm:prSet/>
      <dgm:spPr bwMode="auto"/>
      <dgm:t>
        <a:bodyPr/>
        <a:lstStyle/>
        <a:p>
          <a:pPr>
            <a:defRPr/>
          </a:pPr>
          <a:endParaRPr lang="hr-HR"/>
        </a:p>
      </dgm:t>
    </dgm:pt>
    <dgm:pt modelId="{F2F3F772-5E5D-455B-88AA-A7A3553F8407}" type="sibTrans" cxnId="{AECEBFAF-8A73-42D0-938B-D706E7F3FD7B}">
      <dgm:prSet/>
      <dgm:spPr bwMode="auto"/>
      <dgm:t>
        <a:bodyPr/>
        <a:lstStyle/>
        <a:p>
          <a:pPr>
            <a:defRPr/>
          </a:pPr>
          <a:endParaRPr lang="hr-HR"/>
        </a:p>
      </dgm:t>
    </dgm:pt>
    <dgm:pt modelId="{5D80C1EB-39BE-434E-B6A0-68D6FC21277C}">
      <dgm:prSet phldrT="[Text]"/>
      <dgm:spPr bwMode="auto"/>
      <dgm:t>
        <a:bodyPr/>
        <a:lstStyle/>
        <a:p>
          <a:pPr>
            <a:buNone/>
            <a:defRPr/>
          </a:pPr>
          <a:r>
            <a:rPr lang="hr-HR"/>
            <a:t>Vulnerability analysis</a:t>
          </a:r>
          <a:endParaRPr/>
        </a:p>
      </dgm:t>
    </dgm:pt>
    <dgm:pt modelId="{63D7C7B9-5F97-423F-A6EE-995A34BC9937}" type="parTrans" cxnId="{957104B4-4E66-459C-B616-EBEC51A39AF0}">
      <dgm:prSet/>
      <dgm:spPr bwMode="auto"/>
      <dgm:t>
        <a:bodyPr/>
        <a:lstStyle/>
        <a:p>
          <a:pPr>
            <a:defRPr/>
          </a:pPr>
          <a:endParaRPr lang="hr-HR"/>
        </a:p>
      </dgm:t>
    </dgm:pt>
    <dgm:pt modelId="{20690500-BDA2-4BC1-B601-DB0CEF4B86ED}" type="sibTrans" cxnId="{957104B4-4E66-459C-B616-EBEC51A39AF0}">
      <dgm:prSet/>
      <dgm:spPr bwMode="auto"/>
      <dgm:t>
        <a:bodyPr/>
        <a:lstStyle/>
        <a:p>
          <a:pPr>
            <a:defRPr/>
          </a:pPr>
          <a:endParaRPr lang="hr-HR"/>
        </a:p>
      </dgm:t>
    </dgm:pt>
    <dgm:pt modelId="{762E4131-E91A-489D-A4C1-9E9AD415A721}">
      <dgm:prSet phldrT="[Text]"/>
      <dgm:spPr bwMode="auto"/>
      <dgm:t>
        <a:bodyPr/>
        <a:lstStyle/>
        <a:p>
          <a:pPr>
            <a:buNone/>
            <a:defRPr/>
          </a:pPr>
          <a:r>
            <a:rPr lang="hr-HR"/>
            <a:t>Threat model</a:t>
          </a:r>
          <a:endParaRPr/>
        </a:p>
      </dgm:t>
    </dgm:pt>
    <dgm:pt modelId="{A224AE92-1C20-4CB3-BD09-DB9EB4E2F900}" type="parTrans" cxnId="{F487FB05-7374-44EF-B906-8D5B6F1F89C5}">
      <dgm:prSet/>
      <dgm:spPr bwMode="auto"/>
      <dgm:t>
        <a:bodyPr/>
        <a:lstStyle/>
        <a:p>
          <a:pPr>
            <a:defRPr/>
          </a:pPr>
          <a:endParaRPr lang="hr-HR"/>
        </a:p>
      </dgm:t>
    </dgm:pt>
    <dgm:pt modelId="{BFDC1575-1985-41AB-B949-406BC8BB067C}" type="sibTrans" cxnId="{F487FB05-7374-44EF-B906-8D5B6F1F89C5}">
      <dgm:prSet/>
      <dgm:spPr bwMode="auto"/>
      <dgm:t>
        <a:bodyPr/>
        <a:lstStyle/>
        <a:p>
          <a:pPr>
            <a:defRPr/>
          </a:pPr>
          <a:endParaRPr lang="hr-HR"/>
        </a:p>
      </dgm:t>
    </dgm:pt>
    <dgm:pt modelId="{995F23F8-A649-4AB9-963B-026ACEFD1108}">
      <dgm:prSet phldrT=""/>
      <dgm:spPr bwMode="auto"/>
      <dgm:t>
        <a:bodyPr/>
        <a:lstStyle/>
        <a:p>
          <a:pPr>
            <a:buNone/>
            <a:defRPr/>
          </a:pPr>
          <a:r>
            <a:rPr lang="hr-HR"/>
            <a:t>Framework mapping</a:t>
          </a:r>
          <a:endParaRPr/>
        </a:p>
      </dgm:t>
    </dgm:pt>
    <dgm:pt modelId="{4B2E8B3C-B379-4A3A-A6E5-450FC70DE610}" type="parTrans" cxnId="{2581558C-DA3A-46A6-B8A0-EFE4A52C3D52}">
      <dgm:prSet/>
      <dgm:spPr bwMode="auto"/>
      <dgm:t>
        <a:bodyPr/>
        <a:lstStyle/>
        <a:p>
          <a:pPr>
            <a:defRPr/>
          </a:pPr>
          <a:endParaRPr lang="hr-HR"/>
        </a:p>
      </dgm:t>
    </dgm:pt>
    <dgm:pt modelId="{E1EF0C9C-A983-4957-A42D-07458A0E742E}" type="sibTrans" cxnId="{2581558C-DA3A-46A6-B8A0-EFE4A52C3D52}">
      <dgm:prSet/>
      <dgm:spPr bwMode="auto"/>
      <dgm:t>
        <a:bodyPr/>
        <a:lstStyle/>
        <a:p>
          <a:pPr>
            <a:defRPr/>
          </a:pPr>
          <a:endParaRPr lang="hr-HR"/>
        </a:p>
      </dgm:t>
    </dgm:pt>
    <dgm:pt modelId="{1E013AF1-5F60-4FCA-A0C1-6F18994BCBD3}" type="pres">
      <dgm:prSet presAssocID="{6A9F9D4C-96FB-4E34-80CF-59779A405618}" presName="CompostProcess" presStyleCnt="0">
        <dgm:presLayoutVars>
          <dgm:dir val="norm"/>
          <dgm:resizeHandles val="exact"/>
        </dgm:presLayoutVars>
      </dgm:prSet>
      <dgm:spPr bwMode="auto"/>
    </dgm:pt>
    <dgm:pt modelId="{BC3973BC-9930-4916-82B5-B562FE7174D6}" type="pres">
      <dgm:prSet presAssocID="{6A9F9D4C-96FB-4E34-80CF-59779A405618}" presName="arrow" presStyleLbl="bgShp" presStyleIdx="0" presStyleCnt="1"/>
      <dgm:spPr bwMode="auto"/>
    </dgm:pt>
    <dgm:pt modelId="{8DA2A871-76E2-4F98-AF6F-E403682A30AB}" type="pres">
      <dgm:prSet presAssocID="{6A9F9D4C-96FB-4E34-80CF-59779A405618}" presName="linearProcess" presStyleCnt="0"/>
      <dgm:spPr bwMode="auto"/>
    </dgm:pt>
    <dgm:pt modelId="{FC3C7525-FB1D-42E8-89EC-72265EEBAF24}" type="pres">
      <dgm:prSet presAssocID="{81D48C62-55D6-408E-BEBD-F145B7EC6A8D}" presName="textNode" presStyleLbl="node1" presStyleIdx="0" presStyleCnt="4">
        <dgm:presLayoutVars>
          <dgm:bulletEnabled val="1"/>
        </dgm:presLayoutVars>
      </dgm:prSet>
      <dgm:spPr bwMode="auto"/>
    </dgm:pt>
    <dgm:pt modelId="{4B54DB93-B3C8-4C3A-881D-52D815F260C6}" type="pres">
      <dgm:prSet presAssocID="{F2F3F772-5E5D-455B-88AA-A7A3553F8407}" presName="sibTrans" presStyleCnt="0"/>
      <dgm:spPr bwMode="auto"/>
    </dgm:pt>
    <dgm:pt modelId="{ECC55FAE-D9F2-414E-9D22-CDC3875AC686}" type="pres">
      <dgm:prSet presAssocID="{5D80C1EB-39BE-434E-B6A0-68D6FC21277C}" presName="textNode" presStyleLbl="node1" presStyleIdx="1" presStyleCnt="4">
        <dgm:presLayoutVars>
          <dgm:bulletEnabled val="1"/>
        </dgm:presLayoutVars>
      </dgm:prSet>
      <dgm:spPr bwMode="auto"/>
    </dgm:pt>
    <dgm:pt modelId="{A15A6D70-2BC3-4E50-9C21-81C9A4101047}" type="pres">
      <dgm:prSet presAssocID="{20690500-BDA2-4BC1-B601-DB0CEF4B86ED}" presName="sibTrans" presStyleCnt="0"/>
      <dgm:spPr bwMode="auto"/>
    </dgm:pt>
    <dgm:pt modelId="{5C63799E-29B5-4315-AC2A-C72FD4FCBB3C}" type="pres">
      <dgm:prSet presAssocID="{762E4131-E91A-489D-A4C1-9E9AD415A721}" presName="textNode" presStyleLbl="node1" presStyleIdx="2" presStyleCnt="4">
        <dgm:presLayoutVars>
          <dgm:bulletEnabled val="1"/>
        </dgm:presLayoutVars>
      </dgm:prSet>
      <dgm:spPr bwMode="auto"/>
    </dgm:pt>
    <dgm:pt modelId="{BAD5100F-55A9-4020-8DB8-AD586ABB533A}" type="pres">
      <dgm:prSet presAssocID="{BFDC1575-1985-41AB-B949-406BC8BB067C}" presName="sibTrans" presStyleCnt="0"/>
      <dgm:spPr bwMode="auto"/>
    </dgm:pt>
    <dgm:pt modelId="{C5AC0052-0AFD-4317-A746-280E31E193AA}" type="pres">
      <dgm:prSet presAssocID="{995F23F8-A649-4AB9-963B-026ACEFD1108}" presName="textNode" presStyleLbl="node1" presStyleIdx="3" presStyleCnt="4">
        <dgm:presLayoutVars>
          <dgm:bulletEnabled val="1"/>
        </dgm:presLayoutVars>
      </dgm:prSet>
      <dgm:spPr bwMode="auto"/>
    </dgm:pt>
  </dgm:ptLst>
  <dgm:cxnLst>
    <dgm:cxn modelId="{F487FB05-7374-44EF-B906-8D5B6F1F89C5}" srcId="{6A9F9D4C-96FB-4E34-80CF-59779A405618}" destId="{762E4131-E91A-489D-A4C1-9E9AD415A721}" srcOrd="2" destOrd="0" parTransId="{A224AE92-1C20-4CB3-BD09-DB9EB4E2F900}" sibTransId="{BFDC1575-1985-41AB-B949-406BC8BB067C}"/>
    <dgm:cxn modelId="{E0CBE80C-67D6-42BE-87CF-1B9EFAEE87C0}" type="presOf" srcId="{6A9F9D4C-96FB-4E34-80CF-59779A405618}" destId="{1E013AF1-5F60-4FCA-A0C1-6F18994BCBD3}" srcOrd="0" destOrd="0" presId="urn:microsoft.com/office/officeart/2005/8/layout/hProcess9"/>
    <dgm:cxn modelId="{C1DAD628-BC4E-4041-B311-B819656FB965}" type="presOf" srcId="{5D80C1EB-39BE-434E-B6A0-68D6FC21277C}" destId="{ECC55FAE-D9F2-414E-9D22-CDC3875AC686}" srcOrd="0" destOrd="0" presId="urn:microsoft.com/office/officeart/2005/8/layout/hProcess9"/>
    <dgm:cxn modelId="{AE37138A-130A-4BB2-AAE9-B9615C86E384}" type="presOf" srcId="{81D48C62-55D6-408E-BEBD-F145B7EC6A8D}" destId="{FC3C7525-FB1D-42E8-89EC-72265EEBAF24}" srcOrd="0" destOrd="0" presId="urn:microsoft.com/office/officeart/2005/8/layout/hProcess9"/>
    <dgm:cxn modelId="{2581558C-DA3A-46A6-B8A0-EFE4A52C3D52}" srcId="{6A9F9D4C-96FB-4E34-80CF-59779A405618}" destId="{995F23F8-A649-4AB9-963B-026ACEFD1108}" srcOrd="3" destOrd="0" parTransId="{4B2E8B3C-B379-4A3A-A6E5-450FC70DE610}" sibTransId="{E1EF0C9C-A983-4957-A42D-07458A0E742E}"/>
    <dgm:cxn modelId="{AECEBFAF-8A73-42D0-938B-D706E7F3FD7B}" srcId="{6A9F9D4C-96FB-4E34-80CF-59779A405618}" destId="{81D48C62-55D6-408E-BEBD-F145B7EC6A8D}" srcOrd="0" destOrd="0" parTransId="{AB5D6283-067F-4732-985D-C58071F495B0}" sibTransId="{F2F3F772-5E5D-455B-88AA-A7A3553F8407}"/>
    <dgm:cxn modelId="{957104B4-4E66-459C-B616-EBEC51A39AF0}" srcId="{6A9F9D4C-96FB-4E34-80CF-59779A405618}" destId="{5D80C1EB-39BE-434E-B6A0-68D6FC21277C}" srcOrd="1" destOrd="0" parTransId="{63D7C7B9-5F97-423F-A6EE-995A34BC9937}" sibTransId="{20690500-BDA2-4BC1-B601-DB0CEF4B86ED}"/>
    <dgm:cxn modelId="{266A12BE-FBC6-4840-AE8C-E5AE65CFFCCD}" type="presOf" srcId="{762E4131-E91A-489D-A4C1-9E9AD415A721}" destId="{5C63799E-29B5-4315-AC2A-C72FD4FCBB3C}" srcOrd="0" destOrd="0" presId="urn:microsoft.com/office/officeart/2005/8/layout/hProcess9"/>
    <dgm:cxn modelId="{00DB4FF4-7558-4AFF-A380-46F6DE88BD6F}" type="presOf" srcId="{995F23F8-A649-4AB9-963B-026ACEFD1108}" destId="{C5AC0052-0AFD-4317-A746-280E31E193AA}" srcOrd="0" destOrd="0" presId="urn:microsoft.com/office/officeart/2005/8/layout/hProcess9"/>
    <dgm:cxn modelId="{12F5803C-57FA-4DC5-8BC3-1D0612B4A653}" type="presParOf" srcId="{1E013AF1-5F60-4FCA-A0C1-6F18994BCBD3}" destId="{BC3973BC-9930-4916-82B5-B562FE7174D6}" srcOrd="0" destOrd="0" presId="urn:microsoft.com/office/officeart/2005/8/layout/hProcess9"/>
    <dgm:cxn modelId="{706CDA81-031A-4EC3-9A21-EF2CCEC68753}" type="presParOf" srcId="{1E013AF1-5F60-4FCA-A0C1-6F18994BCBD3}" destId="{8DA2A871-76E2-4F98-AF6F-E403682A30AB}" srcOrd="1" destOrd="0" presId="urn:microsoft.com/office/officeart/2005/8/layout/hProcess9"/>
    <dgm:cxn modelId="{2A68D14A-BA3E-4C5D-A0B4-8130170FBC55}" type="presParOf" srcId="{8DA2A871-76E2-4F98-AF6F-E403682A30AB}" destId="{FC3C7525-FB1D-42E8-89EC-72265EEBAF24}" srcOrd="0" destOrd="0" presId="urn:microsoft.com/office/officeart/2005/8/layout/hProcess9"/>
    <dgm:cxn modelId="{3FDD5B55-2A52-4850-B604-29A5C342DCBE}" type="presParOf" srcId="{8DA2A871-76E2-4F98-AF6F-E403682A30AB}" destId="{4B54DB93-B3C8-4C3A-881D-52D815F260C6}" srcOrd="1" destOrd="0" presId="urn:microsoft.com/office/officeart/2005/8/layout/hProcess9"/>
    <dgm:cxn modelId="{CCA6D788-8BB8-47FE-B85D-01D5C3AB5031}" type="presParOf" srcId="{8DA2A871-76E2-4F98-AF6F-E403682A30AB}" destId="{ECC55FAE-D9F2-414E-9D22-CDC3875AC686}" srcOrd="2" destOrd="0" presId="urn:microsoft.com/office/officeart/2005/8/layout/hProcess9"/>
    <dgm:cxn modelId="{DCCCBC9F-01FD-4C9C-9CA6-02596E2A5B9F}" type="presParOf" srcId="{8DA2A871-76E2-4F98-AF6F-E403682A30AB}" destId="{A15A6D70-2BC3-4E50-9C21-81C9A4101047}" srcOrd="3" destOrd="0" presId="urn:microsoft.com/office/officeart/2005/8/layout/hProcess9"/>
    <dgm:cxn modelId="{6CCA2E4A-14F7-405B-91E9-3E9BE85F4E5A}" type="presParOf" srcId="{8DA2A871-76E2-4F98-AF6F-E403682A30AB}" destId="{5C63799E-29B5-4315-AC2A-C72FD4FCBB3C}" srcOrd="4" destOrd="0" presId="urn:microsoft.com/office/officeart/2005/8/layout/hProcess9"/>
    <dgm:cxn modelId="{6AA74163-5B12-4FBF-A452-49536C5F0804}" type="presParOf" srcId="{8DA2A871-76E2-4F98-AF6F-E403682A30AB}" destId="{BAD5100F-55A9-4020-8DB8-AD586ABB533A}" srcOrd="5" destOrd="0" presId="urn:microsoft.com/office/officeart/2005/8/layout/hProcess9"/>
    <dgm:cxn modelId="{5AC06547-3581-426D-95FC-0413C3ABF9BB}" type="presParOf" srcId="{8DA2A871-76E2-4F98-AF6F-E403682A30AB}" destId="{C5AC0052-0AFD-4317-A746-280E31E193AA}" srcOrd="6" destOrd="0" presId="urn:microsoft.com/office/officeart/2005/8/layout/hProcess9"/>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rawing1.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171107939" name=""/>
      <dsp:cNvGrpSpPr/>
    </dsp:nvGrpSpPr>
    <dsp:grpSpPr bwMode="auto">
      <a:xfrm>
        <a:off x="0" y="0"/>
        <a:ext cx="8128000" cy="5418667"/>
        <a:chOff x="0" y="0"/>
        <a:chExt cx="8128000" cy="5418667"/>
      </a:xfrm>
    </dsp:grpSpPr>
    <dsp:sp modelId="{18556D73-3E37-4187-8810-74A763E82773}">
      <dsp:nvSpPr>
        <dsp:cNvPr id="0" name=""/>
        <dsp:cNvSpPr/>
      </dsp:nvSpPr>
      <dsp:spPr bwMode="auto">
        <a:xfrm>
          <a:off x="3571"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EMS</a:t>
          </a:r>
          <a:endParaRPr/>
        </a:p>
      </dsp:txBody>
      <dsp:txXfrm>
        <a:off x="31015" y="2268266"/>
        <a:ext cx="1506815" cy="882133"/>
      </dsp:txXfrm>
    </dsp:sp>
    <dsp:sp modelId="{89C86562-5E17-4ACE-BC61-5C311BF14B41}">
      <dsp:nvSpPr>
        <dsp:cNvPr id="0" name=""/>
        <dsp:cNvSpPr/>
      </dsp:nvSpPr>
      <dsp:spPr bwMode="auto">
        <a:xfrm>
          <a:off x="1721445" y="2515682"/>
          <a:ext cx="331081" cy="387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rgbClr val="000000"/>
        </a:lnRef>
        <a:fillRef idx="1">
          <a:srgbClr val="000000"/>
        </a:fillRef>
        <a:effectRef idx="0">
          <a:srgbClr val="000000"/>
        </a:effectRef>
        <a:fontRef idx="minor">
          <a:schemeClr val="lt1"/>
        </a:fontRef>
      </dsp:style>
      <dsp:txBody>
        <a:bodyPr spcFirstLastPara="0" vert="horz" wrap="square" lIns="0" tIns="0" rIns="0" bIns="0" numCol="1" spcCol="1270" anchor="ctr" anchorCtr="0">
          <a:noAutofit/>
        </a:bodyPr>
        <a:lstStyle/>
        <a:p>
          <a:pPr marL="0" lvl="0" indent="0" algn="ctr" defTabSz="577849">
            <a:lnSpc>
              <a:spcPct val="90000"/>
            </a:lnSpc>
            <a:spcBef>
              <a:spcPts val="0"/>
            </a:spcBef>
            <a:spcAft>
              <a:spcPts val="0"/>
            </a:spcAft>
            <a:buNone/>
            <a:defRPr/>
          </a:pPr>
          <a:endParaRPr lang="hr-HR" sz="1300"/>
        </a:p>
      </dsp:txBody>
      <dsp:txXfrm>
        <a:off x="1721445" y="2593142"/>
        <a:ext cx="231757" cy="232382"/>
      </dsp:txXfrm>
    </dsp:sp>
    <dsp:sp modelId="{99FD9569-7FCD-4D79-96D2-B80C2022135D}">
      <dsp:nvSpPr>
        <dsp:cNvPr id="0" name=""/>
        <dsp:cNvSpPr/>
      </dsp:nvSpPr>
      <dsp:spPr bwMode="auto">
        <a:xfrm>
          <a:off x="2189956"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IoT</a:t>
          </a:r>
          <a:endParaRPr/>
        </a:p>
      </dsp:txBody>
      <dsp:txXfrm>
        <a:off x="2217400" y="2268266"/>
        <a:ext cx="1506815" cy="882133"/>
      </dsp:txXfrm>
    </dsp:sp>
    <dsp:sp modelId="{95F5E794-D098-4F3C-B22B-78C6D856CE02}">
      <dsp:nvSpPr>
        <dsp:cNvPr id="0" name=""/>
        <dsp:cNvSpPr/>
      </dsp:nvSpPr>
      <dsp:spPr bwMode="auto">
        <a:xfrm>
          <a:off x="3907829" y="2515682"/>
          <a:ext cx="331081" cy="387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rgbClr val="000000"/>
        </a:lnRef>
        <a:fillRef idx="1">
          <a:srgbClr val="000000"/>
        </a:fillRef>
        <a:effectRef idx="0">
          <a:srgbClr val="000000"/>
        </a:effectRef>
        <a:fontRef idx="minor">
          <a:schemeClr val="lt1"/>
        </a:fontRef>
      </dsp:style>
      <dsp:txBody>
        <a:bodyPr spcFirstLastPara="0" vert="horz" wrap="square" lIns="0" tIns="0" rIns="0" bIns="0" numCol="1" spcCol="1270" anchor="ctr" anchorCtr="0">
          <a:noAutofit/>
        </a:bodyPr>
        <a:lstStyle/>
        <a:p>
          <a:pPr marL="0" lvl="0" indent="0" algn="ctr" defTabSz="577849">
            <a:lnSpc>
              <a:spcPct val="90000"/>
            </a:lnSpc>
            <a:spcBef>
              <a:spcPts val="0"/>
            </a:spcBef>
            <a:spcAft>
              <a:spcPts val="0"/>
            </a:spcAft>
            <a:buNone/>
            <a:defRPr/>
          </a:pPr>
          <a:endParaRPr lang="hr-HR" sz="1300"/>
        </a:p>
      </dsp:txBody>
      <dsp:txXfrm>
        <a:off x="3907829" y="2593142"/>
        <a:ext cx="231757" cy="232382"/>
      </dsp:txXfrm>
    </dsp:sp>
    <dsp:sp modelId="{67269A00-4482-49AD-9165-96525A2F9D16}">
      <dsp:nvSpPr>
        <dsp:cNvPr id="0" name=""/>
        <dsp:cNvSpPr/>
      </dsp:nvSpPr>
      <dsp:spPr bwMode="auto">
        <a:xfrm>
          <a:off x="4376340"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Smart Grids</a:t>
          </a:r>
          <a:endParaRPr/>
        </a:p>
      </dsp:txBody>
      <dsp:txXfrm>
        <a:off x="4403784" y="2268266"/>
        <a:ext cx="1506815" cy="882133"/>
      </dsp:txXfrm>
    </dsp:sp>
    <dsp:sp modelId="{12941B12-54F4-4953-A49E-150080098DD2}">
      <dsp:nvSpPr>
        <dsp:cNvPr id="0" name=""/>
        <dsp:cNvSpPr/>
      </dsp:nvSpPr>
      <dsp:spPr bwMode="auto">
        <a:xfrm>
          <a:off x="6094214" y="2515682"/>
          <a:ext cx="331081" cy="387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rgbClr val="000000"/>
        </a:lnRef>
        <a:fillRef idx="1">
          <a:srgbClr val="000000"/>
        </a:fillRef>
        <a:effectRef idx="0">
          <a:srgbClr val="000000"/>
        </a:effectRef>
        <a:fontRef idx="minor">
          <a:schemeClr val="lt1"/>
        </a:fontRef>
      </dsp:style>
      <dsp:txBody>
        <a:bodyPr spcFirstLastPara="0" vert="horz" wrap="square" lIns="0" tIns="0" rIns="0" bIns="0" numCol="1" spcCol="1270" anchor="ctr" anchorCtr="0">
          <a:noAutofit/>
        </a:bodyPr>
        <a:lstStyle/>
        <a:p>
          <a:pPr marL="0" lvl="0" indent="0" algn="ctr" defTabSz="577849">
            <a:lnSpc>
              <a:spcPct val="90000"/>
            </a:lnSpc>
            <a:spcBef>
              <a:spcPts val="0"/>
            </a:spcBef>
            <a:spcAft>
              <a:spcPts val="0"/>
            </a:spcAft>
            <a:buNone/>
            <a:defRPr/>
          </a:pPr>
          <a:endParaRPr lang="hr-HR" sz="1300"/>
        </a:p>
      </dsp:txBody>
      <dsp:txXfrm>
        <a:off x="6094214" y="2593142"/>
        <a:ext cx="231757" cy="232382"/>
      </dsp:txXfrm>
    </dsp:sp>
    <dsp:sp modelId="{8C5CB985-0315-416D-894C-133C8B00773B}">
      <dsp:nvSpPr>
        <dsp:cNvPr id="0" name=""/>
        <dsp:cNvSpPr/>
      </dsp:nvSpPr>
      <dsp:spPr bwMode="auto">
        <a:xfrm>
          <a:off x="6562724"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ESG Platforms</a:t>
          </a:r>
          <a:endParaRPr/>
        </a:p>
      </dsp:txBody>
      <dsp:txXfrm>
        <a:off x="6590168" y="2268266"/>
        <a:ext cx="1506815" cy="882133"/>
      </dsp:txXfrm>
    </dsp:sp>
  </dsp:spTree>
</dsp:drawing>
</file>

<file path=ppt/diagrams/drawing2.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64388489" name=""/>
      <dsp:cNvGrpSpPr/>
    </dsp:nvGrpSpPr>
    <dsp:grpSpPr bwMode="auto">
      <a:xfrm>
        <a:off x="0" y="0"/>
        <a:ext cx="8128000" cy="5418667"/>
        <a:chOff x="0" y="0"/>
        <a:chExt cx="8128000" cy="5418667"/>
      </a:xfrm>
    </dsp:grpSpPr>
    <dsp:sp modelId="{BC3973BC-9930-4916-82B5-B562FE7174D6}">
      <dsp:nvSpPr>
        <dsp:cNvPr id="0" name=""/>
        <dsp:cNvSpPr/>
      </dsp:nvSpPr>
      <dsp:spPr bwMode="auto">
        <a:xfrm>
          <a:off x="609599" y="0"/>
          <a:ext cx="6908799" cy="5418667"/>
        </a:xfrm>
        <a:prstGeom prst="rightArrow">
          <a:avLst>
            <a:gd name="adj1" fmla="val 50000"/>
            <a:gd name="adj2" fmla="val 50000"/>
          </a:avLst>
        </a:prstGeom>
        <a:solidFill>
          <a:schemeClr val="accent1">
            <a:tint val="40000"/>
            <a:hueOff val="0"/>
            <a:satOff val="0"/>
            <a:lumOff val="0"/>
            <a:alphaOff val="0"/>
          </a:schemeClr>
        </a:solidFill>
        <a:ln>
          <a:noFill/>
        </a:ln>
        <a:effectLst/>
      </dsp:spPr>
      <dsp:style>
        <a:lnRef idx="0">
          <a:srgbClr val="000000"/>
        </a:lnRef>
        <a:fillRef idx="1">
          <a:srgbClr val="000000"/>
        </a:fillRef>
        <a:effectRef idx="0">
          <a:srgbClr val="000000"/>
        </a:effectRef>
        <a:fontRef idx="minor"/>
      </dsp:style>
    </dsp:sp>
    <dsp:sp modelId="{FC3C7525-FB1D-42E8-89EC-72265EEBAF24}">
      <dsp:nvSpPr>
        <dsp:cNvPr id="0" name=""/>
        <dsp:cNvSpPr/>
      </dsp:nvSpPr>
      <dsp:spPr bwMode="auto">
        <a:xfrm>
          <a:off x="4067" y="1625600"/>
          <a:ext cx="1956593" cy="2167466"/>
        </a:xfrm>
        <a:prstGeom prst="roundRect">
          <a:avLst>
            <a:gd name="adj" fmla="val 1666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Threat landscape</a:t>
          </a:r>
          <a:endParaRPr/>
        </a:p>
      </dsp:txBody>
      <dsp:txXfrm>
        <a:off x="99580" y="1721113"/>
        <a:ext cx="1765567" cy="1976440"/>
      </dsp:txXfrm>
    </dsp:sp>
    <dsp:sp modelId="{ECC55FAE-D9F2-414E-9D22-CDC3875AC686}">
      <dsp:nvSpPr>
        <dsp:cNvPr id="0" name=""/>
        <dsp:cNvSpPr/>
      </dsp:nvSpPr>
      <dsp:spPr bwMode="auto">
        <a:xfrm>
          <a:off x="2058491" y="1625600"/>
          <a:ext cx="1956593" cy="2167466"/>
        </a:xfrm>
        <a:prstGeom prst="roundRect">
          <a:avLst>
            <a:gd name="adj" fmla="val 1666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Vulnerability analysis</a:t>
          </a:r>
          <a:endParaRPr/>
        </a:p>
      </dsp:txBody>
      <dsp:txXfrm>
        <a:off x="2154004" y="1721113"/>
        <a:ext cx="1765567" cy="1976440"/>
      </dsp:txXfrm>
    </dsp:sp>
    <dsp:sp modelId="{5C63799E-29B5-4315-AC2A-C72FD4FCBB3C}">
      <dsp:nvSpPr>
        <dsp:cNvPr id="0" name=""/>
        <dsp:cNvSpPr/>
      </dsp:nvSpPr>
      <dsp:spPr bwMode="auto">
        <a:xfrm>
          <a:off x="4112914" y="1625600"/>
          <a:ext cx="1956593" cy="2167466"/>
        </a:xfrm>
        <a:prstGeom prst="roundRect">
          <a:avLst>
            <a:gd name="adj" fmla="val 1666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Threat model</a:t>
          </a:r>
          <a:endParaRPr/>
        </a:p>
      </dsp:txBody>
      <dsp:txXfrm>
        <a:off x="4208427" y="1721113"/>
        <a:ext cx="1765567" cy="1976440"/>
      </dsp:txXfrm>
    </dsp:sp>
    <dsp:sp modelId="{C5AC0052-0AFD-4317-A746-280E31E193AA}">
      <dsp:nvSpPr>
        <dsp:cNvPr id="0" name=""/>
        <dsp:cNvSpPr/>
      </dsp:nvSpPr>
      <dsp:spPr bwMode="auto">
        <a:xfrm>
          <a:off x="6167338" y="1625600"/>
          <a:ext cx="1956593" cy="2167466"/>
        </a:xfrm>
        <a:prstGeom prst="roundRect">
          <a:avLst>
            <a:gd name="adj" fmla="val 1666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Framework mapping</a:t>
          </a:r>
          <a:endParaRPr/>
        </a:p>
      </dsp:txBody>
      <dsp:txXfrm>
        <a:off x="6262851" y="1721113"/>
        <a:ext cx="1765567" cy="1976440"/>
      </dsp:txXfrm>
    </dsp:sp>
  </dsp:spTree>
</dsp:drawing>
</file>

<file path=ppt/diagrams/layout1.xml><?xml version="1.0" encoding="utf-8"?>
<dgm:layoutDef xmlns:dgm="http://schemas.openxmlformats.org/drawingml/2006/diagram" xmlns:a="http://schemas.openxmlformats.org/drawingml/2006/main" xmlns:r="http://schemas.openxmlformats.org/officeDocument/2006/relationships"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val="norm"/>
      <dgm:resizeHandles val="exact"/>
    </dgm:varLst>
    <dgm:choose name="Name1">
      <dgm:if name="Name2" func="var" arg="dir" op="equ" val="norm">
        <dgm:alg type="lin"/>
      </dgm:if>
      <dgm:else name="Name3">
        <dgm:alg type="lin">
          <dgm:param type="linDir" val="fromR"/>
        </dgm:alg>
      </dgm:else>
    </dgm:choose>
    <dgm:shape r:blip="">
      <dgm:adjLst/>
    </dgm:shape>
    <dgm:presOf/>
    <dgm:constrLst>
      <dgm:constr type="w" for="ch" ptType="node" refType="w"/>
      <dgm:constr type="h" for="ch" ptType="node" op="equ"/>
      <dgm:constr type="primFontSz" for="ch" ptType="node" op="equ" val="65"/>
      <dgm:constr type="w" for="ch" ptType="sibTrans" refPtType="node" refType="w" refFor="ch" op="equ" fact="0.400000"/>
      <dgm:constr type="h" for="ch" ptType="sibTrans" op="equ"/>
      <dgm:constr type="primFontSz" for="des" forName="connectorText" op="equ" val="55"/>
      <dgm:constr type="primFontSz" for="des" forName="connectorText" refPtType="node" refType="primFontSz" refFor="ch" op="lte" fact="0.800000"/>
    </dgm:constrLst>
    <dgm:ruleLst/>
    <dgm:forEach name="nodesForEach" axis="ch" ptType="node">
      <dgm:layoutNode name="node">
        <dgm:varLst>
          <dgm:bulletEnabled val="1"/>
        </dgm:varLst>
        <dgm:alg type="tx"/>
        <dgm:shape type="roundRect" r:blip="">
          <dgm:adjLst>
            <dgm:adj idx="1" val="0.100000"/>
          </dgm:adjLst>
        </dgm:shape>
        <dgm:presOf axis="desOrSelf" ptType="node"/>
        <dgm:constrLst>
          <dgm:constr type="h" refType="w" fact="0.600000"/>
          <dgm:constr type="tMarg" refType="primFontSz" fact="0.300000"/>
          <dgm:constr type="bMarg" refType="primFontSz" fact="0.300000"/>
          <dgm:constr type="lMarg" refType="primFontSz" fact="0.300000"/>
          <dgm:constr type="rMarg" refType="primFontSz" fact="0.300000"/>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0000"/>
            <dgm:constr type="connDist"/>
            <dgm:constr type="begPad" refType="connDist" fact="0.250000"/>
            <dgm:constr type="endPad" refType="connDist" fact="0.220000"/>
          </dgm:constrLst>
          <dgm:ruleLst/>
          <dgm:layoutNode name="connectorText">
            <dgm:alg type="tx">
              <dgm:param type="autoTxRot" val="grav"/>
            </dgm:alg>
            <dgm:shape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xmlns:r="http://schemas.openxmlformats.org/officeDocument/2006/relationships"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val="norm"/>
      <dgm:resizeHandles val="exact"/>
    </dgm:varLst>
    <dgm:alg type="composite">
      <dgm:param type="horzAlign" val="ctr"/>
      <dgm:param type="vertAlign" val="mid"/>
    </dgm:alg>
    <dgm:shape r:blip="">
      <dgm:adjLst/>
    </dgm:shape>
    <dgm:presOf/>
    <dgm:constrLst>
      <dgm:constr type="w" for="ch" forName="arrow" refType="w" fact="0.850000"/>
      <dgm:constr type="h" for="ch" forName="arrow" refType="h"/>
      <dgm:constr type="ctrX" for="ch" forName="arrow" refType="w" fact="0.500000"/>
      <dgm:constr type="ctrY" for="ch" forName="arrow" refType="h" fact="0.500000"/>
      <dgm:constr type="w" for="ch" forName="linearProcess" refType="w"/>
      <dgm:constr type="h" for="ch" forName="linearProcess" refType="h" fact="0.400000"/>
      <dgm:constr type="ctrX" for="ch" forName="linearProcess" refType="w" fact="0.500000"/>
      <dgm:constr type="ctrY" for="ch" forName="linearProcess" refType="h" fact="0.500000"/>
    </dgm:constrLst>
    <dgm:ruleLst/>
    <dgm:layoutNode name="arrow" styleLbl="bgShp">
      <dgm:alg type="sp"/>
      <dgm:choose name="Name0">
        <dgm:if name="Name1" func="var" arg="dir" op="equ" val="norm">
          <dgm:shape type="rightArrow" r:blip="">
            <dgm:adjLst/>
          </dgm:shape>
        </dgm:if>
        <dgm:else name="Name2">
          <dgm:shape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r:blip="">
        <dgm:adjLst/>
      </dgm:shape>
      <dgm:presOf/>
      <dgm:constrLst>
        <dgm:constr type="userA" for="ch" ptType="node" refType="w"/>
        <dgm:constr type="h" for="ch" ptType="node" refType="h"/>
        <dgm:constr type="w" for="ch" ptType="node" op="equ"/>
        <dgm:constr type="w" for="ch" forName="sibTrans" refType="w" fact="0.050000"/>
        <dgm:constr type="primFontSz" for="ch" ptType="node" op="equ" val="65"/>
      </dgm:constrLst>
      <dgm:ruleLst/>
      <dgm:forEach name="Name6" axis="ch" ptType="node">
        <dgm:layoutNode name="textNode" styleLbl="node1">
          <dgm:varLst>
            <dgm:bulletEnabled val="1"/>
          </dgm:varLst>
          <dgm:alg type="tx"/>
          <dgm:shape type="roundRect" r:blip="">
            <dgm:adjLst/>
          </dgm:shape>
          <dgm:presOf axis="desOrSelf" ptType="node"/>
          <dgm:constrLst>
            <dgm:constr type="userA"/>
            <dgm:constr type="w" refType="userA" fact="0.300000"/>
            <dgm:constr type="tMarg" refType="primFontSz" fact="0.300000"/>
            <dgm:constr type="bMarg" refType="primFontSz" fact="0.300000"/>
            <dgm:constr type="lMarg" refType="primFontSz" fact="0.300000"/>
            <dgm:constr type="rMarg" refType="primFontSz" fact="0.300000"/>
          </dgm:constrLst>
          <dgm:ruleLst>
            <dgm:rule type="w" val="NaN" fact="1" max="NaN"/>
            <dgm:rule type="primFontSz" val="5" fact="NaN" max="NaN"/>
          </dgm:ruleLst>
        </dgm:layoutNode>
        <dgm:forEach name="Name7" axis="followSib" ptType="sibTrans" cnt="1">
          <dgm:layoutNode name="sibTrans">
            <dgm:alg type="sp"/>
            <dgm:shape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notesMasters/_rels/notesMaster1.xml.rels><?xml version="1.0" encoding="UTF-8" standalone="yes"?><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IE"/>
          </a:p>
        </p:txBody>
      </p:sp>
      <p:sp>
        <p:nvSpPr>
          <p:cNvPr id="3"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6126F3F-C137-41D3-BAEA-043E7C708A3E}" type="datetimeFigureOut">
              <a:rPr lang="en-IE"/>
              <a:t>26/03/2026</a:t>
            </a:fld>
            <a:endParaRPr lang="en-IE"/>
          </a:p>
        </p:txBody>
      </p:sp>
      <p:sp>
        <p:nvSpPr>
          <p:cNvPr id="4" name="Slide Image Placeholder 3"/>
          <p:cNvSpPr>
            <a:spLocks noChangeAspect="1" noGrp="1" noRo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IE"/>
          </a:p>
        </p:txBody>
      </p:sp>
      <p:sp>
        <p:nvSpPr>
          <p:cNvPr id="5"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IE"/>
          </a:p>
        </p:txBody>
      </p:sp>
      <p:sp>
        <p:nvSpPr>
          <p:cNvPr id="7"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75106324-0747-4C1B-9F29-13F9F9776C79}" type="slidenum">
              <a:rPr lang="en-IE"/>
              <a:t>‹#›</a:t>
            </a:fld>
            <a:endParaRPr lang="en-I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a:t>Welcome to the wrap‑up of Module 2</a:t>
            </a:r>
            <a:r>
              <a:rPr lang="hr-HR"/>
              <a:t> and key concepts in cybersecurity. </a:t>
            </a:r>
            <a:endParaRP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a:t>
            </a:fld>
            <a:endParaRPr lang="en-IE"/>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In this module, you applied cybersecurity fundamentals to real infrastructures where digital systems interact with physical processes and sustainability operations.</a:t>
            </a: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2</a:t>
            </a:fld>
            <a:endParaRPr lang="en-IE"/>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You should now be able to interpret the threat landscape of sustainable infrastructures, select a threat modelling approach that fits the environment, and justify mitigation decisions using </a:t>
            </a:r>
            <a:r>
              <a:rPr lang="en-US" sz="1200">
                <a:solidFill>
                  <a:schemeClr val="tx1"/>
                </a:solidFill>
                <a:latin typeface="+mn-lt"/>
                <a:ea typeface="+mn-ea"/>
                <a:cs typeface="+mn-cs"/>
              </a:rPr>
              <a:t>recognised</a:t>
            </a:r>
            <a:r>
              <a:rPr lang="en-US" sz="1200">
                <a:solidFill>
                  <a:schemeClr val="tx1"/>
                </a:solidFill>
                <a:latin typeface="+mn-lt"/>
                <a:ea typeface="+mn-ea"/>
                <a:cs typeface="+mn-cs"/>
              </a:rPr>
              <a:t> cybersecurity frameworks.</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3</a:t>
            </a:fld>
            <a:endParaRPr lang="en-IE"/>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Energy management systems illustrate the convergence of IT and operational technology. Analytics platforms, sensors, and controllers interact across networks with different trust levels. This convergence expands the attack surface and changes the consequences of cyber incidents.</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4</a:t>
            </a:fld>
            <a:endParaRPr lang="en-IE"/>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hr-HR" sz="1200">
                <a:solidFill>
                  <a:schemeClr val="tx1"/>
                </a:solidFill>
                <a:latin typeface="+mn-lt"/>
                <a:ea typeface="+mn-ea"/>
                <a:cs typeface="+mn-cs"/>
              </a:rPr>
              <a:t>I</a:t>
            </a:r>
            <a:r>
              <a:rPr lang="en-US" sz="1200">
                <a:solidFill>
                  <a:schemeClr val="tx1"/>
                </a:solidFill>
                <a:latin typeface="+mn-lt"/>
                <a:ea typeface="+mn-ea"/>
                <a:cs typeface="+mn-cs"/>
              </a:rPr>
              <a:t>n the practical assignment, you </a:t>
            </a:r>
            <a:r>
              <a:rPr lang="en-US" sz="1200">
                <a:solidFill>
                  <a:schemeClr val="tx1"/>
                </a:solidFill>
                <a:latin typeface="+mn-lt"/>
                <a:ea typeface="+mn-ea"/>
                <a:cs typeface="+mn-cs"/>
              </a:rPr>
              <a:t>analyse</a:t>
            </a:r>
            <a:r>
              <a:rPr lang="en-US" sz="1200">
                <a:solidFill>
                  <a:schemeClr val="tx1"/>
                </a:solidFill>
                <a:latin typeface="+mn-lt"/>
                <a:ea typeface="+mn-ea"/>
                <a:cs typeface="+mn-cs"/>
              </a:rPr>
              <a:t> the case study infrastructure, identify sector‑specific vulnerabilities, and connect them to realistic threat scenarios. Good work here clearly documents assumptions and system boundaries while linking risks to credible attack paths.</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5</a:t>
            </a:fld>
            <a:endParaRPr lang="en-IE"/>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a:t>If you remember one thing, remember this: threat modelling is valuable only when it leads to better decisions. Understanding system architecture and operational constraints helps you select security controls that actually work in practice.</a:t>
            </a:r>
            <a:endParaRPr/>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6</a:t>
            </a:fld>
            <a:endParaRPr lang="en-IE"/>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r>
              <a:rPr lang="hr-HR"/>
              <a:t>Thank you for your time and see you in next module 3 where we will talk about data Protection and compliance..</a:t>
            </a:r>
            <a:endParaRPr/>
          </a:p>
        </p:txBody>
      </p:sp>
      <p:sp>
        <p:nvSpPr>
          <p:cNvPr id="4" name="Foliennummernplatzhalter 3"/>
          <p:cNvSpPr>
            <a:spLocks noGrp="1"/>
          </p:cNvSpPr>
          <p:nvPr>
            <p:ph type="sldNum" sz="quarter" idx="5"/>
          </p:nvPr>
        </p:nvSpPr>
        <p:spPr bwMode="auto"/>
        <p:txBody>
          <a:bodyPr/>
          <a:lstStyle/>
          <a:p>
            <a:pPr>
              <a:defRPr/>
            </a:pPr>
            <a:fld id="{75106324-0747-4C1B-9F29-13F9F9776C79}" type="slidenum">
              <a:rPr lang="en-IE"/>
              <a:t>7</a:t>
            </a:fld>
            <a:endParaRPr lang="en-IE"/>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media1.svg"/><Relationship Id="rId6" Type="http://schemas.openxmlformats.org/officeDocument/2006/relationships/image" Target="../media/image6.pn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7.pn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 Id="rId4" Type="http://schemas.openxmlformats.org/officeDocument/2006/relationships/image" Target="../media/image9.png"/></Relationships>
</file>

<file path=ppt/slideLayouts/_rels/slideLayout2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8.png"/></Relationships>
</file>

<file path=ppt/slideLayouts/_rels/slideLayout2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_rels/slideLayout2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4.png"/><Relationship Id="rId4" Type="http://schemas.openxmlformats.org/officeDocument/2006/relationships/image" Target="../media/image11.png"/></Relationships>
</file>

<file path=ppt/slideLayouts/_rels/slideLayout3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 Id="rId3" Type="http://schemas.openxmlformats.org/officeDocument/2006/relationships/image" Target="../media/image4.png"/><Relationship Id="rId4" Type="http://schemas.openxmlformats.org/officeDocument/2006/relationships/image" Target="../media/image20.png"/><Relationship Id="rId5" Type="http://schemas.openxmlformats.org/officeDocument/2006/relationships/image" Target="../media/media2.svg"/></Relationships>
</file>

<file path=ppt/slideLayouts/_rels/slideLayout3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4.png"/><Relationship Id="rId4" Type="http://schemas.openxmlformats.org/officeDocument/2006/relationships/image" Target="../media/image5.pn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png"/></Relationships>
</file>

<file path=ppt/slideLayouts/_rels/slideLayout4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22.png"/></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4.png"/><Relationship Id="rId4" Type="http://schemas.openxmlformats.org/officeDocument/2006/relationships/image" Target="../media/image14.png"/></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14.png"/><Relationship Id="rId4" Type="http://schemas.openxmlformats.org/officeDocument/2006/relationships/image" Target="../media/image4.pn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Slide">
    <p:bg>
      <p:bgRef idx="1001">
        <a:schemeClr val="bg2"/>
      </p:bgRef>
    </p:bg>
    <p:spTree>
      <p:nvGrpSpPr>
        <p:cNvPr id="1" name=""/>
        <p:cNvGrpSpPr/>
        <p:nvPr/>
      </p:nvGrpSpPr>
      <p:grpSpPr bwMode="auto">
        <a:xfrm>
          <a:off x="0" y="0"/>
          <a:ext cx="0" cy="0"/>
          <a:chOff x="0" y="0"/>
          <a:chExt cx="0" cy="0"/>
        </a:xfrm>
      </p:grpSpPr>
      <p:pic>
        <p:nvPicPr>
          <p:cNvPr id="6" name="Picture 5"/>
          <p:cNvPicPr>
            <a:picLocks noChangeAspect="1"/>
          </p:cNvPicPr>
          <p:nvPr userDrawn="1"/>
        </p:nvPicPr>
        <p:blipFill>
          <a:blip r:embed="rId2"/>
          <a:stretch/>
        </p:blipFill>
        <p:spPr bwMode="auto">
          <a:xfrm>
            <a:off x="0" y="0"/>
            <a:ext cx="12191999" cy="6857999"/>
          </a:xfrm>
          <a:prstGeom prst="rect">
            <a:avLst/>
          </a:prstGeom>
        </p:spPr>
      </p:pic>
      <p:sp>
        <p:nvSpPr>
          <p:cNvPr id="2" name="Title 1"/>
          <p:cNvSpPr>
            <a:spLocks noGrp="1"/>
          </p:cNvSpPr>
          <p:nvPr>
            <p:ph type="ctrTitle"/>
          </p:nvPr>
        </p:nvSpPr>
        <p:spPr bwMode="auto">
          <a:xfrm>
            <a:off x="2196483" y="4594564"/>
            <a:ext cx="5334778" cy="1125749"/>
          </a:xfrm>
        </p:spPr>
        <p:txBody>
          <a:bodyPr anchor="t">
            <a:normAutofit/>
          </a:bodyPr>
          <a:lstStyle>
            <a:lvl1pPr algn="l">
              <a:defRPr sz="3600">
                <a:solidFill>
                  <a:schemeClr val="bg2"/>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12" name="Graphic 11"/>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444853" y="345161"/>
            <a:ext cx="1592949" cy="842387"/>
          </a:xfrm>
          <a:prstGeom prst="rect">
            <a:avLst/>
          </a:prstGeom>
        </p:spPr>
      </p:pic>
      <p:pic>
        <p:nvPicPr>
          <p:cNvPr id="5" name="Picture 4"/>
          <p:cNvPicPr>
            <a:picLocks noChangeAspect="1"/>
          </p:cNvPicPr>
          <p:nvPr userDrawn="1"/>
        </p:nvPicPr>
        <p:blipFill>
          <a:blip r:embed="rId6"/>
          <a:stretch/>
        </p:blipFill>
        <p:spPr bwMode="auto">
          <a:xfrm>
            <a:off x="2270415" y="4078434"/>
            <a:ext cx="2035255" cy="366345"/>
          </a:xfrm>
          <a:prstGeom prst="rect">
            <a:avLst/>
          </a:prstGeom>
        </p:spPr>
      </p:pic>
      <p:sp>
        <p:nvSpPr>
          <p:cNvPr id="7" name="TextBox 6"/>
          <p:cNvSpPr txBox="1"/>
          <p:nvPr userDrawn="1"/>
        </p:nvSpPr>
        <p:spPr bwMode="auto">
          <a:xfrm>
            <a:off x="10206874" y="651978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10"/>
          <p:cNvSpPr>
            <a:spLocks noGrp="1"/>
          </p:cNvSpPr>
          <p:nvPr>
            <p:ph type="clipArt" sz="quarter" idx="10"/>
          </p:nvPr>
        </p:nvSpPr>
        <p:spPr bwMode="auto">
          <a:xfrm>
            <a:off x="2582719" y="345161"/>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Speaker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mj-lt"/>
              </a:rPr>
              <a:t>Meet the speaker</a:t>
            </a:r>
            <a:endParaRPr lang="en-IE" sz="2400">
              <a:solidFill>
                <a:schemeClr val="accent4"/>
              </a:solidFill>
              <a:latin typeface="+mj-lt"/>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
        <p:nvSpPr>
          <p:cNvPr id="8"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5"/>
                </a:solidFill>
                <a:latin typeface="+mj-lt"/>
              </a:rPr>
              <a:t>Meet the speaker</a:t>
            </a:r>
            <a:endParaRPr lang="en-IE" sz="2400">
              <a:solidFill>
                <a:schemeClr val="accent5"/>
              </a:solidFill>
              <a:latin typeface="+mj-lt"/>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Speaker slide">
    <p:bg>
      <p:bgPr shadeToTitle="0">
        <a:gradFill>
          <a:gsLst>
            <a:gs pos="0">
              <a:srgbClr val="19226D"/>
            </a:gs>
            <a:gs pos="100000">
              <a:srgbClr val="283A97"/>
            </a:gs>
          </a:gsLst>
          <a:lin ang="0" scaled="0"/>
        </a:gradFill>
      </p:bgPr>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mj-lt"/>
              </a:rPr>
              <a:t>Meet the speaker</a:t>
            </a:r>
            <a:endParaRPr lang="en-IE" sz="2400">
              <a:solidFill>
                <a:schemeClr val="accent4"/>
              </a:solidFill>
              <a:latin typeface="+mj-lt"/>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accent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4"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Quote slide">
    <p:bg>
      <p:bgRef idx="1001">
        <a:schemeClr val="bg2"/>
      </p:bgRef>
    </p:bg>
    <p:spTree>
      <p:nvGrpSpPr>
        <p:cNvPr id="1" name=""/>
        <p:cNvGrpSpPr/>
        <p:nvPr/>
      </p:nvGrpSpPr>
      <p:grpSpPr bwMode="auto">
        <a:xfrm>
          <a:off x="0" y="0"/>
          <a:ext cx="0" cy="0"/>
          <a:chOff x="0" y="0"/>
          <a:chExt cx="0" cy="0"/>
        </a:xfrm>
      </p:grpSpPr>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Picture Placeholder 6"/>
          <p:cNvSpPr>
            <a:spLocks noGrp="1"/>
          </p:cNvSpPr>
          <p:nvPr>
            <p:ph type="pic" sz="quarter" idx="14" hasCustomPrompt="1"/>
          </p:nvPr>
        </p:nvSpPr>
        <p:spPr bwMode="auto">
          <a:xfrm>
            <a:off x="6402543" y="1326904"/>
            <a:ext cx="4244580" cy="4121917"/>
          </a:xfrm>
          <a:prstGeom prst="round2DiagRect">
            <a:avLst>
              <a:gd name="adj1" fmla="val 16667"/>
              <a:gd name="adj2" fmla="val 0"/>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sp>
        <p:nvSpPr>
          <p:cNvPr id="15" name="Text Placeholder 14"/>
          <p:cNvSpPr>
            <a:spLocks noGrp="1"/>
          </p:cNvSpPr>
          <p:nvPr>
            <p:ph type="body" sz="quarter" idx="15" hasCustomPrompt="1"/>
          </p:nvPr>
        </p:nvSpPr>
        <p:spPr bwMode="auto">
          <a:xfrm>
            <a:off x="2025749" y="1322364"/>
            <a:ext cx="3882682" cy="2658793"/>
          </a:xfrm>
        </p:spPr>
        <p:txBody>
          <a:bodyPr wrap="square">
            <a:noAutofit/>
          </a:bodyPr>
          <a:lstStyle>
            <a:lvl1pPr marL="0" indent="0">
              <a:buNone/>
              <a:defRPr lang="en-US" sz="3200">
                <a:solidFill>
                  <a:schemeClr val="tx2"/>
                </a:solidFill>
                <a:latin typeface="Montserrat"/>
              </a:defRPr>
            </a:lvl1pPr>
          </a:lstStyle>
          <a:p>
            <a:pPr lvl="0">
              <a:defRPr/>
            </a:pPr>
            <a:r>
              <a:rPr lang="en-US"/>
              <a:t>Click to edit quote lorem ipsum dolor sit </a:t>
            </a:r>
            <a:r>
              <a:rPr lang="en-US"/>
              <a:t>amet</a:t>
            </a:r>
            <a:r>
              <a:rPr lang="en-US"/>
              <a:t> </a:t>
            </a:r>
            <a:r>
              <a:rPr lang="en-US"/>
              <a:t>consectur</a:t>
            </a:r>
            <a:endParaRPr lang="en-US"/>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585305" y="737506"/>
            <a:ext cx="1201291" cy="2646878"/>
          </a:xfrm>
          <a:prstGeom prst="rect">
            <a:avLst/>
          </a:prstGeom>
          <a:noFill/>
        </p:spPr>
        <p:txBody>
          <a:bodyPr wrap="square" rtlCol="0">
            <a:spAutoFit/>
          </a:bodyPr>
          <a:lstStyle/>
          <a:p>
            <a:pPr>
              <a:defRPr/>
            </a:pPr>
            <a:r>
              <a:rPr lang="it-IT" sz="16600">
                <a:solidFill>
                  <a:schemeClr val="accent2"/>
                </a:solidFill>
                <a:latin typeface="+mj-lt"/>
              </a:rPr>
              <a:t>“</a:t>
            </a:r>
            <a:endParaRPr lang="en-IE" sz="16600">
              <a:solidFill>
                <a:schemeClr val="accent2"/>
              </a:solidFill>
              <a:latin typeface="+mj-lt"/>
            </a:endParaRPr>
          </a:p>
        </p:txBody>
      </p:sp>
      <p:sp>
        <p:nvSpPr>
          <p:cNvPr id="19" name="Rectangle 18"/>
          <p:cNvSpPr/>
          <p:nvPr userDrawn="1"/>
        </p:nvSpPr>
        <p:spPr bwMode="auto">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2162792" y="4939123"/>
            <a:ext cx="3549886" cy="328885"/>
          </a:xfrm>
        </p:spPr>
        <p:txBody>
          <a:bodyPr>
            <a:noAutofit/>
          </a:bodyPr>
          <a:lstStyle>
            <a:lvl1pPr marL="0" indent="0">
              <a:buNone/>
              <a:defRPr sz="1600">
                <a:solidFill>
                  <a:schemeClr val="tx2"/>
                </a:solidFill>
                <a:latin typeface="+mj-lt"/>
              </a:defRPr>
            </a:lvl1pPr>
          </a:lstStyle>
          <a:p>
            <a:pPr lvl="0">
              <a:defRPr/>
            </a:pPr>
            <a:r>
              <a:rPr lang="en-US"/>
              <a:t>Click to edit name</a:t>
            </a:r>
            <a:endParaRPr lang="en-IE"/>
          </a:p>
        </p:txBody>
      </p:sp>
      <p:sp>
        <p:nvSpPr>
          <p:cNvPr id="11" name="Text Placeholder 9"/>
          <p:cNvSpPr>
            <a:spLocks noGrp="1"/>
          </p:cNvSpPr>
          <p:nvPr>
            <p:ph type="body" sz="quarter" idx="18" hasCustomPrompt="1"/>
          </p:nvPr>
        </p:nvSpPr>
        <p:spPr bwMode="auto">
          <a:xfrm>
            <a:off x="2162792" y="5301208"/>
            <a:ext cx="3549886" cy="328885"/>
          </a:xfrm>
        </p:spPr>
        <p:txBody>
          <a:bodyPr>
            <a:noAutofit/>
          </a:bodyPr>
          <a:lstStyle>
            <a:lvl1pPr marL="0" indent="0">
              <a:buNone/>
              <a:defRPr sz="1200">
                <a:solidFill>
                  <a:schemeClr val="tx2"/>
                </a:solidFill>
                <a:latin typeface="Montserrat"/>
              </a:defRPr>
            </a:lvl1pPr>
          </a:lstStyle>
          <a:p>
            <a:pPr lvl="0">
              <a:defRPr/>
            </a:pPr>
            <a:r>
              <a:rPr lang="en-US"/>
              <a:t>Click to edit job role</a:t>
            </a:r>
            <a:endParaRPr lang="en-IE"/>
          </a:p>
        </p:txBody>
      </p:sp>
      <p:sp>
        <p:nvSpPr>
          <p:cNvPr id="21"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solidFill>
                  <a:schemeClr val="bg1">
                    <a:lumMod val="50000"/>
                  </a:schemeClr>
                </a:solidFill>
              </a:rPr>
              <a:t>Page </a:t>
            </a:r>
            <a:fld id="{D32FFA9C-ACEC-4B87-9D33-03CFB048E816}" type="slidenum">
              <a:rPr lang="en-IE">
                <a:solidFill>
                  <a:schemeClr val="bg1">
                    <a:lumMod val="50000"/>
                  </a:schemeClr>
                </a:solidFill>
              </a:rPr>
              <a:t>‹#›</a:t>
            </a:fld>
            <a:endParaRPr lang="en-IE">
              <a:solidFill>
                <a:schemeClr val="bg1">
                  <a:lumMod val="50000"/>
                </a:schemeClr>
              </a:solidFill>
            </a:endParaRPr>
          </a:p>
        </p:txBody>
      </p:sp>
      <p:cxnSp>
        <p:nvCxnSpPr>
          <p:cNvPr id="22" name="Straight Connector 21"/>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2-1_Title and Content">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tx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18" name="Picture 17"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defRPr/>
            </a:pPr>
            <a:r>
              <a:rPr lang="en-US"/>
              <a:t>Click to edit slide 2 columns paragraph</a:t>
            </a:r>
            <a:endParaRPr lang="en-IE"/>
          </a:p>
          <a:p>
            <a:pPr lvl="1">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br>
              <a:rPr lang="en-US"/>
            </a:b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p:txBody>
      </p: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7" name="Straight Connector 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2-1_Title and Conten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defRPr/>
            </a:pPr>
            <a:r>
              <a:rPr lang="en-US"/>
              <a:t>Click to edit slide 2 columns paragraph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br>
              <a:rPr lang="en-US"/>
            </a:b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fill="norm" stroke="1" extrusionOk="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45123" y="6124736"/>
            <a:ext cx="1636819" cy="36519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4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333375"/>
            <a:ext cx="5326951" cy="1059007"/>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1409446"/>
            <a:ext cx="5334000" cy="751863"/>
          </a:xfrm>
        </p:spPr>
        <p:txBody>
          <a:bodyPr>
            <a:normAutofit/>
          </a:bodyPr>
          <a:lstStyle>
            <a:lvl1pPr marL="0" indent="0">
              <a:buNone/>
              <a:defRPr sz="1600"/>
            </a:lvl1pPr>
            <a:lvl2pPr marL="0" indent="0">
              <a:buNone/>
              <a:defRPr sz="1400"/>
            </a:lvl2pPr>
          </a:lstStyle>
          <a:p>
            <a:pPr lvl="0">
              <a:defRPr/>
            </a:pPr>
            <a:r>
              <a:rPr lang="en-US"/>
              <a:t>Click to edit Master text styles</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6" name="SmartArt Placeholder 5"/>
          <p:cNvSpPr>
            <a:spLocks noGrp="1"/>
          </p:cNvSpPr>
          <p:nvPr>
            <p:ph type="dgm" sz="quarter" idx="20"/>
          </p:nvPr>
        </p:nvSpPr>
        <p:spPr bwMode="auto">
          <a:xfrm>
            <a:off x="864899"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8" name="SmartArt Placeholder 5"/>
          <p:cNvSpPr>
            <a:spLocks noGrp="1"/>
          </p:cNvSpPr>
          <p:nvPr>
            <p:ph type="dgm" sz="quarter" idx="21"/>
          </p:nvPr>
        </p:nvSpPr>
        <p:spPr bwMode="auto">
          <a:xfrm>
            <a:off x="3503712"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0" name="SmartArt Placeholder 5"/>
          <p:cNvSpPr>
            <a:spLocks noGrp="1"/>
          </p:cNvSpPr>
          <p:nvPr>
            <p:ph type="dgm" sz="quarter" idx="22"/>
          </p:nvPr>
        </p:nvSpPr>
        <p:spPr bwMode="auto">
          <a:xfrm>
            <a:off x="864899"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1" name="SmartArt Placeholder 5"/>
          <p:cNvSpPr>
            <a:spLocks noGrp="1"/>
          </p:cNvSpPr>
          <p:nvPr>
            <p:ph type="dgm" sz="quarter" idx="23"/>
          </p:nvPr>
        </p:nvSpPr>
        <p:spPr bwMode="auto">
          <a:xfrm>
            <a:off x="3503712"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cxnSp>
        <p:nvCxnSpPr>
          <p:cNvPr id="3" name="Straight Connector 2"/>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1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cxnSp>
        <p:nvCxnSpPr>
          <p:cNvPr id="11" name="Straight Connector 10"/>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4"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sp>
        <p:nvSpPr>
          <p:cNvPr id="10"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11" name="Picture 10" descr="Blue text on a black background&#10;&#10;Description automatically generated"/>
          <p:cNvPicPr>
            <a:picLocks noChangeAspect="1"/>
          </p:cNvPicPr>
          <p:nvPr userDrawn="1"/>
        </p:nvPicPr>
        <p:blipFill>
          <a:blip r:embed="rId3"/>
          <a:stretch/>
        </p:blipFill>
        <p:spPr bwMode="auto">
          <a:xfrm>
            <a:off x="6507284" y="5980752"/>
            <a:ext cx="1636819" cy="365195"/>
          </a:xfrm>
          <a:prstGeom prst="rect">
            <a:avLst/>
          </a:prstGeom>
        </p:spPr>
      </p:pic>
      <p:pic>
        <p:nvPicPr>
          <p:cNvPr id="12" name="Graphic 11"/>
          <p:cNvPicPr>
            <a:picLocks noChangeAspect="1"/>
          </p:cNvPicPr>
          <p:nvPr userDrawn="1"/>
        </p:nvPicPr>
        <p:blipFill>
          <a:blip r:embed="rId4"/>
          <a:stretch/>
        </p:blipFill>
        <p:spPr bwMode="auto">
          <a:xfrm>
            <a:off x="6541058" y="867093"/>
            <a:ext cx="2173339" cy="1567521"/>
          </a:xfrm>
          <a:prstGeom prst="rect">
            <a:avLst/>
          </a:prstGeom>
        </p:spPr>
      </p:pic>
      <p:sp>
        <p:nvSpPr>
          <p:cNvPr id="3" name="TextBox 2"/>
          <p:cNvSpPr txBox="1"/>
          <p:nvPr userDrawn="1"/>
        </p:nvSpPr>
        <p:spPr bwMode="auto">
          <a:xfrm>
            <a:off x="10172452" y="65394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cxnSp>
        <p:nvCxnSpPr>
          <p:cNvPr id="17" name="Straight Connector 16"/>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 Placeholder 17"/>
          <p:cNvSpPr>
            <a:spLocks noGrp="1"/>
          </p:cNvSpPr>
          <p:nvPr>
            <p:ph type="body" sz="quarter" idx="15"/>
          </p:nvPr>
        </p:nvSpPr>
        <p:spPr bwMode="auto">
          <a:xfrm>
            <a:off x="334963" y="4243526"/>
            <a:ext cx="8339136" cy="514212"/>
          </a:xfrm>
        </p:spPr>
        <p:txBody>
          <a:bodyPr anchor="b"/>
          <a:lstStyle>
            <a:lvl1pPr marL="0" indent="0">
              <a:buNone/>
              <a:defRPr b="0">
                <a:solidFill>
                  <a:schemeClr val="accent2"/>
                </a:solidFill>
                <a:latin typeface="+mj-lt"/>
              </a:defRPr>
            </a:lvl1pPr>
            <a:lvl2pPr marL="457200" indent="0">
              <a:buNone/>
              <a:defRPr/>
            </a:lvl2pPr>
          </a:lstStyle>
          <a:p>
            <a:pPr lvl="0">
              <a:defRPr/>
            </a:pPr>
            <a:r>
              <a:rPr lang="en-US"/>
              <a:t>Click to edit Master text styles</a:t>
            </a:r>
            <a:endParaRPr/>
          </a:p>
        </p:txBody>
      </p:sp>
      <p:sp>
        <p:nvSpPr>
          <p:cNvPr id="5" name="TextBox 4"/>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1048252"/>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2227346"/>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sp>
        <p:nvSpPr>
          <p:cNvPr id="1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7" name="Straight Connector 1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p:cNvSpPr>
            <a:spLocks noGrp="1"/>
          </p:cNvSpPr>
          <p:nvPr>
            <p:ph type="body" sz="quarter" idx="15"/>
          </p:nvPr>
        </p:nvSpPr>
        <p:spPr bwMode="auto">
          <a:xfrm>
            <a:off x="334963" y="4243526"/>
            <a:ext cx="8339136" cy="514212"/>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Text slide">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20" name="Straight Connector 19"/>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18" name="Text Placeholder 17"/>
          <p:cNvSpPr>
            <a:spLocks noGrp="1"/>
          </p:cNvSpPr>
          <p:nvPr>
            <p:ph type="body" sz="quarter" idx="15"/>
          </p:nvPr>
        </p:nvSpPr>
        <p:spPr bwMode="auto">
          <a:xfrm>
            <a:off x="334963" y="3897313"/>
            <a:ext cx="8339136" cy="860425"/>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pic>
        <p:nvPicPr>
          <p:cNvPr id="8" name="Picture 7" descr="A green and black logo&#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Break page with statistic">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3303313" y="2227912"/>
            <a:ext cx="6909830" cy="2402176"/>
          </a:xfrm>
        </p:spPr>
        <p:txBody>
          <a:bodyPr anchor="b">
            <a:noAutofit/>
          </a:bodyPr>
          <a:lstStyle>
            <a:lvl1pPr algn="l">
              <a:defRPr sz="16600">
                <a:solidFill>
                  <a:schemeClr val="accent2"/>
                </a:solidFill>
              </a:defRPr>
            </a:lvl1pPr>
          </a:lstStyle>
          <a:p>
            <a:pPr>
              <a:defRPr/>
            </a:pPr>
            <a:r>
              <a:rPr lang="en-GB"/>
              <a:t>100%</a:t>
            </a:r>
            <a:endParaRPr lang="en-IE"/>
          </a:p>
        </p:txBody>
      </p:sp>
      <p:sp>
        <p:nvSpPr>
          <p:cNvPr id="3" name="Subtitle 2"/>
          <p:cNvSpPr>
            <a:spLocks noGrp="1"/>
          </p:cNvSpPr>
          <p:nvPr>
            <p:ph type="subTitle" idx="1" hasCustomPrompt="1"/>
          </p:nvPr>
        </p:nvSpPr>
        <p:spPr bwMode="auto">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it-IT"/>
              <a:t>of people think </a:t>
            </a:r>
            <a:r>
              <a:rPr lang="it-IT"/>
              <a:t>this</a:t>
            </a:r>
            <a:r>
              <a:rPr lang="it-IT"/>
              <a:t> slide </a:t>
            </a:r>
            <a:r>
              <a:rPr lang="it-IT"/>
              <a:t>is</a:t>
            </a:r>
            <a:r>
              <a:rPr lang="it-IT"/>
              <a:t> a </a:t>
            </a:r>
            <a:r>
              <a:rPr lang="it-IT"/>
              <a:t>great</a:t>
            </a:r>
            <a:r>
              <a:rPr lang="it-IT"/>
              <a:t> way to display a </a:t>
            </a:r>
            <a:r>
              <a:rPr lang="it-IT"/>
              <a:t>statistic</a:t>
            </a:r>
            <a:r>
              <a:rPr lang="it-IT"/>
              <a:t>.</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5" name="Picture 4"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202983" y="65145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2 Contents">
    <p:spTree>
      <p:nvGrpSpPr>
        <p:cNvPr id="1" name=""/>
        <p:cNvGrpSpPr/>
        <p:nvPr/>
      </p:nvGrpSpPr>
      <p:grpSpPr bwMode="auto">
        <a:xfrm>
          <a:off x="0" y="0"/>
          <a:ext cx="0" cy="0"/>
          <a:chOff x="0" y="0"/>
          <a:chExt cx="0" cy="0"/>
        </a:xfrm>
      </p:grpSpPr>
      <p:pic>
        <p:nvPicPr>
          <p:cNvPr id="12" name="Picture 11"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9"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3" name="Content Placeholder 2"/>
          <p:cNvSpPr>
            <a:spLocks noGrp="1"/>
          </p:cNvSpPr>
          <p:nvPr>
            <p:ph sz="half" idx="1"/>
          </p:nvPr>
        </p:nvSpPr>
        <p:spPr bwMode="auto">
          <a:xfrm>
            <a:off x="363984"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Content Placeholder 3"/>
          <p:cNvSpPr>
            <a:spLocks noGrp="1"/>
          </p:cNvSpPr>
          <p:nvPr>
            <p:ph sz="half" idx="2"/>
          </p:nvPr>
        </p:nvSpPr>
        <p:spPr bwMode="auto">
          <a:xfrm>
            <a:off x="6172200"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10" name="Straight Connector 9"/>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4 Charts">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76207" cy="1325563"/>
          </a:xfrm>
        </p:spPr>
        <p:txBody>
          <a:bodyPr/>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1" name="Chart Placeholder 6"/>
          <p:cNvSpPr>
            <a:spLocks noGrp="1"/>
          </p:cNvSpPr>
          <p:nvPr>
            <p:ph type="chart" sz="quarter" idx="14"/>
          </p:nvPr>
        </p:nvSpPr>
        <p:spPr bwMode="auto">
          <a:xfrm>
            <a:off x="3350388"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2" name="Chart Placeholder 6"/>
          <p:cNvSpPr>
            <a:spLocks noGrp="1"/>
          </p:cNvSpPr>
          <p:nvPr>
            <p:ph type="chart" sz="quarter" idx="15"/>
          </p:nvPr>
        </p:nvSpPr>
        <p:spPr bwMode="auto">
          <a:xfrm>
            <a:off x="636581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4" name="Chart Placeholder 6"/>
          <p:cNvSpPr>
            <a:spLocks noGrp="1"/>
          </p:cNvSpPr>
          <p:nvPr>
            <p:ph type="chart" sz="quarter" idx="16"/>
          </p:nvPr>
        </p:nvSpPr>
        <p:spPr bwMode="auto">
          <a:xfrm>
            <a:off x="9381237"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7" name="Text Placeholder 15"/>
          <p:cNvSpPr>
            <a:spLocks noGrp="1"/>
          </p:cNvSpPr>
          <p:nvPr>
            <p:ph type="body" sz="quarter" idx="18"/>
          </p:nvPr>
        </p:nvSpPr>
        <p:spPr bwMode="auto">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8" name="Text Placeholder 15"/>
          <p:cNvSpPr>
            <a:spLocks noGrp="1"/>
          </p:cNvSpPr>
          <p:nvPr>
            <p:ph type="body" sz="quarter" idx="19"/>
          </p:nvPr>
        </p:nvSpPr>
        <p:spPr bwMode="auto">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9" name="Text Placeholder 15"/>
          <p:cNvSpPr>
            <a:spLocks noGrp="1"/>
          </p:cNvSpPr>
          <p:nvPr>
            <p:ph type="body" sz="quarter" idx="20"/>
          </p:nvPr>
        </p:nvSpPr>
        <p:spPr bwMode="auto">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Chart">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11522075" cy="3636448"/>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Table">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4" name="Table Placeholder 3"/>
          <p:cNvSpPr>
            <a:spLocks noGrp="1"/>
          </p:cNvSpPr>
          <p:nvPr>
            <p:ph type="tbl" sz="quarter" idx="18"/>
          </p:nvPr>
        </p:nvSpPr>
        <p:spPr bwMode="auto">
          <a:xfrm>
            <a:off x="334963" y="2203599"/>
            <a:ext cx="11522075" cy="3678237"/>
          </a:xfrm>
        </p:spPr>
        <p:txBody>
          <a:bodyPr anchor="ctr"/>
          <a:lstStyle>
            <a:lvl1pPr algn="ctr">
              <a:defRPr>
                <a:solidFill>
                  <a:schemeClr val="bg2"/>
                </a:solidFill>
              </a:defRPr>
            </a:lvl1pPr>
          </a:lstStyle>
          <a:p>
            <a:pPr>
              <a:defRPr/>
            </a:pPr>
            <a:r>
              <a:rPr lang="en-US"/>
              <a:t>Click icon to add table</a:t>
            </a:r>
            <a:endParaRPr lang="en-IE"/>
          </a:p>
        </p:txBody>
      </p:sp>
      <p:cxnSp>
        <p:nvCxnSpPr>
          <p:cNvPr id="7" name="Straight Connector 6"/>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SmartArt">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45034" cy="1325563"/>
          </a:xfrm>
        </p:spPr>
        <p:txBody>
          <a:bodyPr/>
          <a:lstStyle>
            <a:lvl1pPr>
              <a:defRPr>
                <a:solidFill>
                  <a:schemeClr val="accent1"/>
                </a:solidFill>
              </a:defRPr>
            </a:lvl1pPr>
          </a:lstStyle>
          <a:p>
            <a:pPr>
              <a:defRPr/>
            </a:pPr>
            <a:r>
              <a:rPr lang="en-GB"/>
              <a:t>Click to edit data chart title style</a:t>
            </a:r>
            <a:endParaRPr lang="en-IE"/>
          </a:p>
        </p:txBody>
      </p:sp>
      <p:sp>
        <p:nvSpPr>
          <p:cNvPr id="9" name="SmartArt Placeholder 8"/>
          <p:cNvSpPr>
            <a:spLocks noGrp="1"/>
          </p:cNvSpPr>
          <p:nvPr>
            <p:ph type="dgm" sz="quarter" idx="14"/>
          </p:nvPr>
        </p:nvSpPr>
        <p:spPr bwMode="auto">
          <a:xfrm>
            <a:off x="334963"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sp>
        <p:nvSpPr>
          <p:cNvPr id="3" name="SmartArt Placeholder 8"/>
          <p:cNvSpPr>
            <a:spLocks noGrp="1"/>
          </p:cNvSpPr>
          <p:nvPr>
            <p:ph type="dgm" sz="quarter" idx="15"/>
          </p:nvPr>
        </p:nvSpPr>
        <p:spPr bwMode="auto">
          <a:xfrm>
            <a:off x="5624186"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7" name="Picture 6"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Content - White">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p:nvPr>
        </p:nvSpPr>
        <p:spPr bwMode="auto"/>
        <p:txBody>
          <a:bodyPr/>
          <a:lstStyle>
            <a:lvl1pPr>
              <a:defRPr>
                <a:solidFill>
                  <a:schemeClr val="accent1"/>
                </a:solidFill>
              </a:defRPr>
            </a:lvl1pPr>
          </a:lstStyle>
          <a:p>
            <a:pPr>
              <a:defRPr/>
            </a:pPr>
            <a:r>
              <a:rPr lang="en-US"/>
              <a:t>Click to edit Master title style</a:t>
            </a:r>
            <a:endParaRPr lang="en-IE"/>
          </a:p>
        </p:txBody>
      </p:sp>
      <p:sp>
        <p:nvSpPr>
          <p:cNvPr id="10" name="Content Placeholder 2"/>
          <p:cNvSpPr>
            <a:spLocks noGrp="1"/>
          </p:cNvSpPr>
          <p:nvPr>
            <p:ph idx="1"/>
          </p:nvPr>
        </p:nvSpPr>
        <p:spPr bwMode="auto">
          <a:xfrm>
            <a:off x="363984" y="1825625"/>
            <a:ext cx="10989816"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2"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6505401" y="5978094"/>
            <a:ext cx="1639743" cy="365125"/>
          </a:xfrm>
          <a:prstGeom prst="rect">
            <a:avLst/>
          </a:prstGeom>
        </p:spPr>
      </p:pic>
      <p:sp>
        <p:nvSpPr>
          <p:cNvPr id="5"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8" name="Graphic 11"/>
          <p:cNvPicPr>
            <a:picLocks noChangeAspect="1"/>
          </p:cNvPicPr>
          <p:nvPr userDrawn="1"/>
        </p:nvPicPr>
        <p:blipFill>
          <a:blip r:embed="rId4"/>
          <a:stretch/>
        </p:blipFill>
        <p:spPr bwMode="auto">
          <a:xfrm>
            <a:off x="6528430" y="869811"/>
            <a:ext cx="2173334" cy="1562084"/>
          </a:xfrm>
          <a:prstGeom prst="rect">
            <a:avLst/>
          </a:prstGeom>
        </p:spPr>
      </p:pic>
      <p:sp>
        <p:nvSpPr>
          <p:cNvPr id="6" name="TextBox 5"/>
          <p:cNvSpPr txBox="1"/>
          <p:nvPr userDrawn="1"/>
        </p:nvSpPr>
        <p:spPr bwMode="auto">
          <a:xfrm>
            <a:off x="10172452" y="6414097"/>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9"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text and Picture">
    <p:spTree>
      <p:nvGrpSpPr>
        <p:cNvPr id="1" name=""/>
        <p:cNvGrpSpPr/>
        <p:nvPr/>
      </p:nvGrpSpPr>
      <p:grpSpPr bwMode="auto">
        <a:xfrm>
          <a:off x="0" y="0"/>
          <a:ext cx="0" cy="0"/>
          <a:chOff x="0" y="0"/>
          <a:chExt cx="0" cy="0"/>
        </a:xfrm>
      </p:grpSpPr>
      <p:pic>
        <p:nvPicPr>
          <p:cNvPr id="6" name="Picture 5"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15" name="Title 1"/>
          <p:cNvSpPr>
            <a:spLocks noGrp="1"/>
          </p:cNvSpPr>
          <p:nvPr>
            <p:ph type="title"/>
          </p:nvPr>
        </p:nvSpPr>
        <p:spPr bwMode="auto">
          <a:xfrm>
            <a:off x="363984" y="365125"/>
            <a:ext cx="10989816" cy="1325563"/>
          </a:xfrm>
        </p:spPr>
        <p:txBody>
          <a:bodyPr/>
          <a:lstStyle>
            <a:lvl1pPr>
              <a:defRPr>
                <a:solidFill>
                  <a:schemeClr val="accent1"/>
                </a:solidFill>
              </a:defRPr>
            </a:lvl1pPr>
          </a:lstStyle>
          <a:p>
            <a:pPr>
              <a:defRPr/>
            </a:pPr>
            <a:r>
              <a:rPr lang="en-US"/>
              <a:t>Click to edit Master title style</a:t>
            </a:r>
            <a:endParaRPr lang="en-IE"/>
          </a:p>
        </p:txBody>
      </p:sp>
      <p:sp>
        <p:nvSpPr>
          <p:cNvPr id="16" name="Content Placeholder 2"/>
          <p:cNvSpPr>
            <a:spLocks noGrp="1"/>
          </p:cNvSpPr>
          <p:nvPr>
            <p:ph sz="half" idx="1"/>
          </p:nvPr>
        </p:nvSpPr>
        <p:spPr bwMode="auto">
          <a:xfrm>
            <a:off x="363984" y="1825625"/>
            <a:ext cx="7397265"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Picture Placeholder 3"/>
          <p:cNvSpPr>
            <a:spLocks noGrp="1"/>
          </p:cNvSpPr>
          <p:nvPr>
            <p:ph type="pic" sz="quarter" idx="13"/>
          </p:nvPr>
        </p:nvSpPr>
        <p:spPr bwMode="auto">
          <a:xfrm>
            <a:off x="8620125" y="2636514"/>
            <a:ext cx="2530475" cy="2530475"/>
          </a:xfrm>
          <a:prstGeom prst="ellipse">
            <a:avLst/>
          </a:prstGeom>
          <a:solidFill>
            <a:schemeClr val="bg2"/>
          </a:solidFill>
          <a:ln>
            <a:noFill/>
          </a:ln>
        </p:spPr>
        <p:txBody>
          <a:bodyPr anchor="ctr"/>
          <a:lstStyle>
            <a:lvl1pPr algn="ctr">
              <a:defRPr/>
            </a:lvl1pPr>
          </a:lstStyle>
          <a:p>
            <a:pPr>
              <a:defRPr/>
            </a:pPr>
            <a:r>
              <a:rPr lang="en-US"/>
              <a:t>Click icon to add picture</a:t>
            </a:r>
            <a:endParaRPr lang="en-IE"/>
          </a:p>
        </p:txBody>
      </p:sp>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8_Blank">
    <p:spTree>
      <p:nvGrpSpPr>
        <p:cNvPr id="1" name=""/>
        <p:cNvGrpSpPr/>
        <p:nvPr/>
      </p:nvGrpSpPr>
      <p:grpSpPr bwMode="auto">
        <a:xfrm>
          <a:off x="0" y="0"/>
          <a:ext cx="0" cy="0"/>
          <a:chOff x="0" y="0"/>
          <a:chExt cx="0" cy="0"/>
        </a:xfrm>
      </p:grpSpPr>
      <p:pic>
        <p:nvPicPr>
          <p:cNvPr id="4" name="Picture 3"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1_Title and Content">
    <p:bg>
      <p:bgRef idx="1001">
        <a:schemeClr val="bg2"/>
      </p:bgRef>
    </p:bg>
    <p:spTree>
      <p:nvGrpSpPr>
        <p:cNvPr id="1" name=""/>
        <p:cNvGrpSpPr/>
        <p:nvPr/>
      </p:nvGrpSpPr>
      <p:grpSpPr bwMode="auto">
        <a:xfrm>
          <a:off x="0" y="0"/>
          <a:ext cx="0" cy="0"/>
          <a:chOff x="0" y="0"/>
          <a:chExt cx="0" cy="0"/>
        </a:xfrm>
      </p:grpSpPr>
      <p:sp>
        <p:nvSpPr>
          <p:cNvPr id="10"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1" name="Content Placeholder 2"/>
          <p:cNvSpPr>
            <a:spLocks noGrp="1"/>
          </p:cNvSpPr>
          <p:nvPr>
            <p:ph sz="half" idx="1"/>
          </p:nvPr>
        </p:nvSpPr>
        <p:spPr bwMode="auto">
          <a:xfrm>
            <a:off x="363984"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12"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2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3" name="Content Placeholder 2"/>
          <p:cNvSpPr>
            <a:spLocks noGrp="1"/>
          </p:cNvSpPr>
          <p:nvPr>
            <p:ph idx="1"/>
          </p:nvPr>
        </p:nvSpPr>
        <p:spPr bwMode="auto">
          <a:xfrm>
            <a:off x="363984" y="1825625"/>
            <a:ext cx="10989816" cy="4238291"/>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3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2" name="Content Placeholder 2"/>
          <p:cNvSpPr>
            <a:spLocks noGrp="1"/>
          </p:cNvSpPr>
          <p:nvPr>
            <p:ph sz="half" idx="1"/>
          </p:nvPr>
        </p:nvSpPr>
        <p:spPr bwMode="auto">
          <a:xfrm>
            <a:off x="363984" y="1825625"/>
            <a:ext cx="7397265" cy="4202196"/>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7"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4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5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8" name="Subtitle 2"/>
          <p:cNvSpPr>
            <a:spLocks noGrp="1"/>
          </p:cNvSpPr>
          <p:nvPr>
            <p:ph type="subTitle" idx="1"/>
          </p:nvPr>
        </p:nvSpPr>
        <p:spPr bwMode="auto">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MY"/>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6_Blank">
    <p:bg>
      <p:bgRef idx="1001">
        <a:schemeClr val="bg2"/>
      </p:bgRef>
    </p:bg>
    <p:spTree>
      <p:nvGrpSpPr>
        <p:cNvPr id="1" name=""/>
        <p:cNvGrpSpPr/>
        <p:nvPr/>
      </p:nvGrpSpPr>
      <p:grpSpPr bwMode="auto">
        <a:xfrm>
          <a:off x="0" y="0"/>
          <a:ext cx="0" cy="0"/>
          <a:chOff x="0" y="0"/>
          <a:chExt cx="0" cy="0"/>
        </a:xfrm>
      </p:grpSpPr>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5-1_Thank you">
    <p:spTree>
      <p:nvGrpSpPr>
        <p:cNvPr id="1" name=""/>
        <p:cNvGrpSpPr/>
        <p:nvPr/>
      </p:nvGrpSpPr>
      <p:grpSpPr bwMode="auto">
        <a:xfrm>
          <a:off x="0" y="0"/>
          <a:ext cx="0" cy="0"/>
          <a:chOff x="0" y="0"/>
          <a:chExt cx="0" cy="0"/>
        </a:xfrm>
      </p:grpSpPr>
      <p:pic>
        <p:nvPicPr>
          <p:cNvPr id="4" name="Picture 3"/>
          <p:cNvPicPr>
            <a:picLocks noChangeAspect="1"/>
          </p:cNvPicPr>
          <p:nvPr userDrawn="1"/>
        </p:nvPicPr>
        <p:blipFill>
          <a:blip r:embed="rId2"/>
          <a:stretch/>
        </p:blipFill>
        <p:spPr bwMode="auto">
          <a:xfrm>
            <a:off x="0" y="0"/>
            <a:ext cx="12192000" cy="6858000"/>
          </a:xfrm>
          <a:prstGeom prst="rect">
            <a:avLst/>
          </a:prstGeom>
        </p:spPr>
      </p:pic>
      <p:sp>
        <p:nvSpPr>
          <p:cNvPr id="8" name="Title 1"/>
          <p:cNvSpPr>
            <a:spLocks noGrp="1"/>
          </p:cNvSpPr>
          <p:nvPr>
            <p:ph type="ctrTitle" hasCustomPrompt="1"/>
          </p:nvPr>
        </p:nvSpPr>
        <p:spPr bwMode="auto">
          <a:xfrm>
            <a:off x="798952" y="2856179"/>
            <a:ext cx="5177586" cy="1706732"/>
          </a:xfrm>
        </p:spPr>
        <p:txBody>
          <a:bodyPr anchor="b"/>
          <a:lstStyle>
            <a:lvl1pPr algn="l">
              <a:defRPr sz="6000">
                <a:solidFill>
                  <a:schemeClr val="bg2"/>
                </a:solidFill>
              </a:defRPr>
            </a:lvl1pPr>
          </a:lstStyle>
          <a:p>
            <a:pPr>
              <a:defRPr/>
            </a:pPr>
            <a:r>
              <a:rPr lang="en-US"/>
              <a:t>Click to edit Questions?</a:t>
            </a:r>
            <a:endParaRPr lang="en-IE"/>
          </a:p>
        </p:txBody>
      </p:sp>
      <p:sp>
        <p:nvSpPr>
          <p:cNvPr id="9" name="Subtitle 2"/>
          <p:cNvSpPr>
            <a:spLocks noGrp="1"/>
          </p:cNvSpPr>
          <p:nvPr>
            <p:ph type="subTitle" idx="1" hasCustomPrompt="1"/>
          </p:nvPr>
        </p:nvSpPr>
        <p:spPr bwMode="auto">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3" name="Graphic 7"/>
          <p:cNvPicPr>
            <a:picLocks noChangeAspect="1"/>
          </p:cNvPicPr>
          <p:nvPr userDrawn="1"/>
        </p:nvPicPr>
        <p:blipFill>
          <a:blip r:embed="rId3"/>
          <a:stretch/>
        </p:blipFill>
        <p:spPr bwMode="auto">
          <a:xfrm>
            <a:off x="313940" y="6157781"/>
            <a:ext cx="1639743" cy="365125"/>
          </a:xfrm>
          <a:prstGeom prst="rect">
            <a:avLst/>
          </a:prstGeom>
        </p:spPr>
      </p:pic>
      <p:pic>
        <p:nvPicPr>
          <p:cNvPr id="2" name="Graphic 7"/>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363089" y="345207"/>
            <a:ext cx="1591896" cy="842294"/>
          </a:xfrm>
          <a:prstGeom prst="rect">
            <a:avLst/>
          </a:prstGeom>
        </p:spPr>
      </p:pic>
      <p:sp>
        <p:nvSpPr>
          <p:cNvPr id="5" name="TextBox 4"/>
          <p:cNvSpPr txBox="1"/>
          <p:nvPr userDrawn="1"/>
        </p:nvSpPr>
        <p:spPr bwMode="auto">
          <a:xfrm>
            <a:off x="798952" y="4825604"/>
            <a:ext cx="5166804" cy="830997"/>
          </a:xfrm>
          <a:prstGeom prst="rect">
            <a:avLst/>
          </a:prstGeom>
          <a:noFill/>
        </p:spPr>
        <p:txBody>
          <a:bodyPr wrap="square" rtlCol="0">
            <a:spAutoFit/>
          </a:bodyPr>
          <a:lstStyle/>
          <a:p>
            <a:pPr>
              <a:defRPr/>
            </a:pPr>
            <a:r>
              <a:rPr lang="en-IE" sz="800" b="1">
                <a:solidFill>
                  <a:schemeClr val="bg2">
                    <a:lumMod val="50000"/>
                    <a:lumOff val="50000"/>
                  </a:schemeClr>
                </a:solidFill>
                <a:latin typeface="+mn-lt"/>
                <a:ea typeface="+mn-ea"/>
                <a:cs typeface="+mn-cs"/>
              </a:rPr>
              <a:t>Disclaimer</a:t>
            </a:r>
            <a:r>
              <a:rPr lang="en-IE" sz="800">
                <a:solidFill>
                  <a:schemeClr val="bg2">
                    <a:lumMod val="50000"/>
                    <a:lumOff val="50000"/>
                  </a:schemeClr>
                </a:solidFill>
                <a:latin typeface="+mn-lt"/>
                <a:ea typeface="+mn-ea"/>
                <a:cs typeface="+mn-cs"/>
              </a:rPr>
              <a:t> </a:t>
            </a:r>
            <a:br>
              <a:rPr lang="en-IE" sz="800">
                <a:solidFill>
                  <a:schemeClr val="bg2">
                    <a:lumMod val="50000"/>
                    <a:lumOff val="50000"/>
                  </a:schemeClr>
                </a:solidFill>
                <a:latin typeface="+mn-lt"/>
                <a:ea typeface="+mn-ea"/>
                <a:cs typeface="+mn-cs"/>
              </a:rPr>
            </a:br>
            <a:br>
              <a:rPr lang="en-IE" sz="800">
                <a:solidFill>
                  <a:schemeClr val="bg2">
                    <a:lumMod val="50000"/>
                    <a:lumOff val="50000"/>
                  </a:schemeClr>
                </a:solidFill>
                <a:latin typeface="+mn-lt"/>
                <a:ea typeface="+mn-ea"/>
                <a:cs typeface="+mn-cs"/>
              </a:rPr>
            </a:br>
            <a:r>
              <a:rPr lang="en-IE" sz="800">
                <a:solidFill>
                  <a:schemeClr val="bg2">
                    <a:lumMod val="50000"/>
                    <a:lumOff val="50000"/>
                  </a:schemeClr>
                </a:solidFill>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6" name="Picture Placeholder 5"/>
          <p:cNvSpPr txBox="1"/>
          <p:nvPr userDrawn="1"/>
        </p:nvSpPr>
        <p:spPr bwMode="auto">
          <a:xfrm>
            <a:off x="2408416" y="446123"/>
            <a:ext cx="2261237" cy="678622"/>
          </a:xfrm>
          <a:prstGeom prst="rect">
            <a:avLst/>
          </a:prstGeom>
          <a:noFill/>
        </p:spPr>
        <p:txBody>
          <a:bodyPr anchor="ctr"/>
          <a:lstStyle>
            <a:lvl1pPr marL="0" indent="0" algn="ctr" defTabSz="914400">
              <a:lnSpc>
                <a:spcPct val="120000"/>
              </a:lnSpc>
              <a:spcBef>
                <a:spcPts val="1000"/>
              </a:spcBef>
              <a:buClr>
                <a:schemeClr val="accent2"/>
              </a:buClr>
              <a:buSzPct val="124000"/>
              <a:buFont typeface="Arial"/>
              <a:buNone/>
              <a:defRPr sz="2000">
                <a:solidFill>
                  <a:schemeClr val="bg1">
                    <a:lumMod val="95000"/>
                  </a:schemeClr>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it-IT" sz="1200">
                <a:solidFill>
                  <a:schemeClr val="bg2">
                    <a:lumMod val="90000"/>
                  </a:schemeClr>
                </a:solidFill>
              </a:rPr>
              <a:t>Insert</a:t>
            </a:r>
            <a:r>
              <a:rPr lang="it-IT" sz="1200">
                <a:solidFill>
                  <a:schemeClr val="bg2">
                    <a:lumMod val="90000"/>
                  </a:schemeClr>
                </a:solidFill>
              </a:rPr>
              <a:t> logo </a:t>
            </a:r>
            <a:r>
              <a:rPr lang="it-IT" sz="1200">
                <a:solidFill>
                  <a:schemeClr val="bg2">
                    <a:lumMod val="90000"/>
                  </a:schemeClr>
                </a:solidFill>
              </a:rPr>
              <a:t>here</a:t>
            </a:r>
            <a:endParaRPr lang="en-IE" sz="1200">
              <a:solidFill>
                <a:schemeClr val="bg2">
                  <a:lumMod val="90000"/>
                </a:schemeClr>
              </a:solidFill>
            </a:endParaRPr>
          </a:p>
        </p:txBody>
      </p:sp>
      <p:sp>
        <p:nvSpPr>
          <p:cNvPr id="7" name="TextBox 6"/>
          <p:cNvSpPr txBox="1"/>
          <p:nvPr userDrawn="1"/>
        </p:nvSpPr>
        <p:spPr bwMode="auto">
          <a:xfrm>
            <a:off x="798952" y="5642282"/>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243523" y="6527800"/>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5-2_Thank you">
    <p:spTree>
      <p:nvGrpSpPr>
        <p:cNvPr id="1" name=""/>
        <p:cNvGrpSpPr/>
        <p:nvPr/>
      </p:nvGrpSpPr>
      <p:grpSpPr bwMode="auto">
        <a:xfrm>
          <a:off x="0" y="0"/>
          <a:ext cx="0" cy="0"/>
          <a:chOff x="0" y="0"/>
          <a:chExt cx="0" cy="0"/>
        </a:xfrm>
      </p:grpSpPr>
      <p:pic>
        <p:nvPicPr>
          <p:cNvPr id="8" name="Picture 7"/>
          <p:cNvPicPr>
            <a:picLocks noChangeAspect="1"/>
          </p:cNvPicPr>
          <p:nvPr userDrawn="1"/>
        </p:nvPicPr>
        <p:blipFill>
          <a:blip r:embed="rId2"/>
          <a:stretch/>
        </p:blipFill>
        <p:spPr bwMode="auto">
          <a:xfrm>
            <a:off x="0" y="0"/>
            <a:ext cx="12191999" cy="6858000"/>
          </a:xfrm>
          <a:prstGeom prst="rect">
            <a:avLst/>
          </a:prstGeom>
        </p:spPr>
      </p:pic>
      <p:sp>
        <p:nvSpPr>
          <p:cNvPr id="2" name="Title 1"/>
          <p:cNvSpPr>
            <a:spLocks noGrp="1"/>
          </p:cNvSpPr>
          <p:nvPr>
            <p:ph type="ctrTitle" hasCustomPrompt="1"/>
          </p:nvPr>
        </p:nvSpPr>
        <p:spPr bwMode="auto">
          <a:xfrm>
            <a:off x="6717970" y="2856179"/>
            <a:ext cx="5177586" cy="1706732"/>
          </a:xfrm>
        </p:spPr>
        <p:txBody>
          <a:bodyPr anchor="b"/>
          <a:lstStyle>
            <a:lvl1pPr algn="l">
              <a:defRPr sz="6000">
                <a:solidFill>
                  <a:schemeClr val="bg2"/>
                </a:solidFill>
              </a:defRPr>
            </a:lvl1pPr>
          </a:lstStyle>
          <a:p>
            <a:pPr>
              <a:defRPr/>
            </a:pPr>
            <a:r>
              <a:rPr lang="en-US"/>
              <a:t>Click to edit Thank you</a:t>
            </a:r>
            <a:endParaRPr lang="en-IE"/>
          </a:p>
        </p:txBody>
      </p:sp>
      <p:sp>
        <p:nvSpPr>
          <p:cNvPr id="3" name="Subtitle 2"/>
          <p:cNvSpPr>
            <a:spLocks noGrp="1"/>
          </p:cNvSpPr>
          <p:nvPr>
            <p:ph type="subTitle" idx="1" hasCustomPrompt="1"/>
          </p:nvPr>
        </p:nvSpPr>
        <p:spPr bwMode="auto">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4" name="Graphic 3"/>
          <p:cNvPicPr>
            <a:picLocks noChangeAspect="1"/>
          </p:cNvPicPr>
          <p:nvPr userDrawn="1"/>
        </p:nvPicPr>
        <p:blipFill>
          <a:blip r:embed="rId4"/>
          <a:stretch/>
        </p:blipFill>
        <p:spPr bwMode="auto">
          <a:xfrm>
            <a:off x="10228045" y="345161"/>
            <a:ext cx="1592949" cy="842387"/>
          </a:xfrm>
          <a:prstGeom prst="rect">
            <a:avLst/>
          </a:prstGeom>
        </p:spPr>
      </p:pic>
      <p:sp>
        <p:nvSpPr>
          <p:cNvPr id="6" name="TextBox 5"/>
          <p:cNvSpPr txBox="1"/>
          <p:nvPr userDrawn="1"/>
        </p:nvSpPr>
        <p:spPr bwMode="auto">
          <a:xfrm>
            <a:off x="6717970" y="4868533"/>
            <a:ext cx="5166804" cy="830997"/>
          </a:xfrm>
          <a:prstGeom prst="rect">
            <a:avLst/>
          </a:prstGeom>
          <a:noFill/>
        </p:spPr>
        <p:txBody>
          <a:bodyPr wrap="square" rtlCol="0">
            <a:spAutoFit/>
          </a:bodyPr>
          <a:lstStyle/>
          <a:p>
            <a:pPr>
              <a:defRPr/>
            </a:pPr>
            <a:r>
              <a:rPr lang="en-IE" sz="800" b="1">
                <a:solidFill>
                  <a:schemeClr val="bg1"/>
                </a:solidFill>
                <a:latin typeface="+mn-lt"/>
                <a:ea typeface="+mn-ea"/>
                <a:cs typeface="+mn-cs"/>
              </a:rPr>
              <a:t>Disclaimer</a:t>
            </a:r>
            <a:r>
              <a:rPr lang="en-IE" sz="800">
                <a:solidFill>
                  <a:schemeClr val="bg1"/>
                </a:solidFill>
                <a:latin typeface="+mn-lt"/>
                <a:ea typeface="+mn-ea"/>
                <a:cs typeface="+mn-cs"/>
              </a:rPr>
              <a:t> </a:t>
            </a:r>
            <a:br>
              <a:rPr lang="en-IE" sz="800">
                <a:solidFill>
                  <a:schemeClr val="bg1"/>
                </a:solidFill>
                <a:latin typeface="+mn-lt"/>
                <a:ea typeface="+mn-ea"/>
                <a:cs typeface="+mn-cs"/>
              </a:rPr>
            </a:br>
            <a:br>
              <a:rPr lang="en-IE" sz="800">
                <a:solidFill>
                  <a:schemeClr val="bg1"/>
                </a:solidFill>
                <a:latin typeface="+mn-lt"/>
                <a:ea typeface="+mn-ea"/>
                <a:cs typeface="+mn-cs"/>
              </a:rPr>
            </a:br>
            <a:r>
              <a:rPr lang="en-IE" sz="800">
                <a:solidFill>
                  <a:schemeClr val="bg1"/>
                </a:solidFill>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7" name="TextBox 6"/>
          <p:cNvSpPr txBox="1"/>
          <p:nvPr userDrawn="1"/>
        </p:nvSpPr>
        <p:spPr bwMode="auto">
          <a:xfrm>
            <a:off x="6717970" y="5692443"/>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10228045" y="6542642"/>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
        <p:nvSpPr>
          <p:cNvPr id="9" name="Online Image Placeholder 9"/>
          <p:cNvSpPr>
            <a:spLocks noGrp="1"/>
          </p:cNvSpPr>
          <p:nvPr>
            <p:ph type="clipArt" sz="quarter" idx="10"/>
          </p:nvPr>
        </p:nvSpPr>
        <p:spPr bwMode="auto">
          <a:xfrm>
            <a:off x="6717970" y="1350617"/>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WP1_Title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1998" cy="6857999"/>
          </a:xfrm>
          <a:prstGeom prst="rect">
            <a:avLst/>
          </a:prstGeom>
        </p:spPr>
      </p:pic>
      <p:sp>
        <p:nvSpPr>
          <p:cNvPr id="6" name="Picture Placeholder 5"/>
          <p:cNvSpPr>
            <a:spLocks noGrp="1"/>
          </p:cNvSpPr>
          <p:nvPr>
            <p:ph type="pic" sz="quarter" idx="10" hasCustomPrompt="1"/>
          </p:nvPr>
        </p:nvSpPr>
        <p:spPr bwMode="auto">
          <a:xfrm>
            <a:off x="3814863" y="3005846"/>
            <a:ext cx="4562273" cy="1332690"/>
          </a:xfrm>
        </p:spPr>
        <p:txBody>
          <a:bodyPr anchor="ctr"/>
          <a:lstStyle>
            <a:lvl1pPr marL="0" indent="0" algn="ctr">
              <a:buNone/>
              <a:defRPr>
                <a:solidFill>
                  <a:schemeClr val="bg1">
                    <a:lumMod val="95000"/>
                  </a:schemeClr>
                </a:solidFill>
              </a:defRPr>
            </a:lvl1pPr>
          </a:lstStyle>
          <a:p>
            <a:pPr>
              <a:defRPr/>
            </a:pPr>
            <a:r>
              <a:rPr lang="it-IT"/>
              <a:t>Insert</a:t>
            </a:r>
            <a:r>
              <a:rPr lang="it-IT"/>
              <a:t> logo</a:t>
            </a:r>
            <a:endParaRPr lang="en-IE"/>
          </a:p>
        </p:txBody>
      </p:sp>
      <p:sp>
        <p:nvSpPr>
          <p:cNvPr id="12" name="Text Placeholder 11"/>
          <p:cNvSpPr>
            <a:spLocks noGrp="1"/>
          </p:cNvSpPr>
          <p:nvPr>
            <p:ph type="body" sz="quarter" idx="11" hasCustomPrompt="1"/>
          </p:nvPr>
        </p:nvSpPr>
        <p:spPr bwMode="auto">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defRPr/>
            </a:pPr>
            <a:r>
              <a:rPr lang="en-US"/>
              <a:t>Click to edit Master text styles paragraph lorem ipsum dolor sit </a:t>
            </a:r>
            <a:r>
              <a:rPr lang="en-US"/>
              <a:t>amet</a:t>
            </a:r>
            <a:endParaRPr lang="en-US"/>
          </a:p>
        </p:txBody>
      </p:sp>
      <p:sp>
        <p:nvSpPr>
          <p:cNvPr id="2" name="Subtitle 2"/>
          <p:cNvSpPr>
            <a:spLocks noGrp="1"/>
          </p:cNvSpPr>
          <p:nvPr>
            <p:ph type="subTitle" idx="1" hasCustomPrompt="1"/>
          </p:nvPr>
        </p:nvSpPr>
        <p:spPr bwMode="auto">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This course is provided by</a:t>
            </a:r>
            <a:endParaRPr lang="en-IE"/>
          </a:p>
        </p:txBody>
      </p:sp>
      <p:pic>
        <p:nvPicPr>
          <p:cNvPr id="3" name="Picture 2"/>
          <p:cNvPicPr>
            <a:picLocks noChangeAspect="1"/>
          </p:cNvPicPr>
          <p:nvPr userDrawn="1"/>
        </p:nvPicPr>
        <p:blipFill>
          <a:blip r:embed="rId3"/>
          <a:stretch/>
        </p:blipFill>
        <p:spPr bwMode="auto">
          <a:xfrm>
            <a:off x="5374071" y="1822750"/>
            <a:ext cx="1443855" cy="259893"/>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5-2_Thank you">
    <p:bg>
      <p:bgRef idx="1001">
        <a:schemeClr val="bg2"/>
      </p:bgRef>
    </p:bg>
    <p:spTree>
      <p:nvGrpSpPr>
        <p:cNvPr id="1" name=""/>
        <p:cNvGrpSpPr/>
        <p:nvPr/>
      </p:nvGrpSpPr>
      <p:grpSpPr bwMode="auto">
        <a:xfrm>
          <a:off x="0" y="0"/>
          <a:ext cx="0" cy="0"/>
          <a:chOff x="0" y="0"/>
          <a:chExt cx="0" cy="0"/>
        </a:xfrm>
      </p:grpSpPr>
      <p:sp>
        <p:nvSpPr>
          <p:cNvPr id="3" name="Subtitle 2"/>
          <p:cNvSpPr>
            <a:spLocks noGrp="1"/>
          </p:cNvSpPr>
          <p:nvPr>
            <p:ph type="subTitle" idx="1" hasCustomPrompt="1"/>
          </p:nvPr>
        </p:nvSpPr>
        <p:spPr bwMode="auto">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2"/>
          <a:stretch/>
        </p:blipFill>
        <p:spPr bwMode="auto">
          <a:xfrm>
            <a:off x="10263303" y="6124575"/>
            <a:ext cx="1639743" cy="365125"/>
          </a:xfrm>
          <a:prstGeom prst="rect">
            <a:avLst/>
          </a:prstGeom>
        </p:spPr>
      </p:pic>
      <p:pic>
        <p:nvPicPr>
          <p:cNvPr id="9" name="Picture 8"/>
          <p:cNvPicPr>
            <a:picLocks noChangeAspect="1"/>
          </p:cNvPicPr>
          <p:nvPr userDrawn="1"/>
        </p:nvPicPr>
        <p:blipFill>
          <a:blip r:embed="rId3"/>
          <a:stretch/>
        </p:blipFill>
        <p:spPr bwMode="auto">
          <a:xfrm>
            <a:off x="0" y="0"/>
            <a:ext cx="5340350" cy="6858000"/>
          </a:xfrm>
          <a:prstGeom prst="rect">
            <a:avLst/>
          </a:prstGeom>
        </p:spPr>
      </p:pic>
      <p:sp>
        <p:nvSpPr>
          <p:cNvPr id="11" name="Picture Placeholder 10"/>
          <p:cNvSpPr>
            <a:spLocks noGrp="1"/>
          </p:cNvSpPr>
          <p:nvPr>
            <p:ph type="pic" sz="quarter" idx="10"/>
          </p:nvPr>
        </p:nvSpPr>
        <p:spPr bwMode="auto">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pPr>
              <a:defRPr/>
            </a:pPr>
            <a:r>
              <a:rPr lang="en-US"/>
              <a:t>Click icon to add picture</a:t>
            </a:r>
            <a:endParaRPr lang="en-IE"/>
          </a:p>
        </p:txBody>
      </p:sp>
      <p:sp>
        <p:nvSpPr>
          <p:cNvPr id="13" name="Text Placeholder 12"/>
          <p:cNvSpPr>
            <a:spLocks noGrp="1"/>
          </p:cNvSpPr>
          <p:nvPr>
            <p:ph type="body" sz="quarter" idx="11" hasCustomPrompt="1"/>
          </p:nvPr>
        </p:nvSpPr>
        <p:spPr bwMode="auto">
          <a:xfrm>
            <a:off x="6096000" y="3308350"/>
            <a:ext cx="5761038" cy="990600"/>
          </a:xfrm>
        </p:spPr>
        <p:txBody>
          <a:bodyPr/>
          <a:lstStyle>
            <a:lvl1pPr marL="0" indent="0">
              <a:buNone/>
              <a:defRPr>
                <a:latin typeface="Titillium Web SemiBold"/>
              </a:defRPr>
            </a:lvl1pPr>
            <a:lvl2pPr marL="457200" indent="0">
              <a:buNone/>
              <a:defRPr/>
            </a:lvl2pPr>
          </a:lstStyle>
          <a:p>
            <a:pPr lvl="0">
              <a:defRPr/>
            </a:pPr>
            <a:r>
              <a:rPr lang="en-US"/>
              <a:t>Click to edit Master text styles subheading</a:t>
            </a:r>
            <a:endParaRPr/>
          </a:p>
        </p:txBody>
      </p:sp>
      <p:sp>
        <p:nvSpPr>
          <p:cNvPr id="14" name="Text Placeholder 12"/>
          <p:cNvSpPr>
            <a:spLocks noGrp="1"/>
          </p:cNvSpPr>
          <p:nvPr>
            <p:ph type="body" sz="quarter" idx="12" hasCustomPrompt="1"/>
          </p:nvPr>
        </p:nvSpPr>
        <p:spPr bwMode="auto">
          <a:xfrm>
            <a:off x="6096000" y="4278610"/>
            <a:ext cx="5761038" cy="1099840"/>
          </a:xfrm>
        </p:spPr>
        <p:txBody>
          <a:bodyPr>
            <a:normAutofit/>
          </a:bodyPr>
          <a:lstStyle>
            <a:lvl1pPr marL="0" indent="0">
              <a:buNone/>
              <a:defRPr sz="1600"/>
            </a:lvl1pPr>
            <a:lvl2pPr marL="457200" indent="0">
              <a:buNone/>
              <a:defRPr/>
            </a:lvl2pPr>
          </a:lstStyle>
          <a:p>
            <a:pPr lvl="0">
              <a:defRPr/>
            </a:pPr>
            <a:r>
              <a:rPr lang="en-US"/>
              <a:t>Click to edit Master text styles subheading</a:t>
            </a:r>
            <a:endParaRPr/>
          </a:p>
        </p:txBody>
      </p:sp>
      <p:sp>
        <p:nvSpPr>
          <p:cNvPr id="16" name="Text Placeholder 15"/>
          <p:cNvSpPr>
            <a:spLocks noGrp="1"/>
          </p:cNvSpPr>
          <p:nvPr>
            <p:ph type="body" sz="quarter" idx="13" hasCustomPrompt="1"/>
          </p:nvPr>
        </p:nvSpPr>
        <p:spPr bwMode="auto">
          <a:xfrm>
            <a:off x="6096000" y="5426902"/>
            <a:ext cx="2032000" cy="642238"/>
          </a:xfrm>
          <a:prstGeom prst="rect">
            <a:avLst/>
          </a:prstGeom>
          <a:gradFill>
            <a:gsLst>
              <a:gs pos="0">
                <a:schemeClr val="accent1"/>
              </a:gs>
              <a:gs pos="100000">
                <a:schemeClr val="accent2"/>
              </a:gs>
            </a:gsLst>
            <a:lin ang="0" scaled="0"/>
          </a:gradFill>
        </p:spPr>
        <p:txBody>
          <a:bodyPr anchor="ctr">
            <a:normAutofit/>
          </a:bodyPr>
          <a:lstStyle>
            <a:lvl1pPr marL="0" indent="0" algn="ctr">
              <a:buNone/>
              <a:defRPr sz="1600">
                <a:latin typeface="Poppins SemiBold"/>
                <a:cs typeface="Poppins SemiBold"/>
              </a:defRPr>
            </a:lvl1pPr>
          </a:lstStyle>
          <a:p>
            <a:pPr lvl="0">
              <a:defRPr/>
            </a:pPr>
            <a:r>
              <a:rPr lang="en-US"/>
              <a:t>Register now</a:t>
            </a:r>
            <a:endParaRPr lang="en-IE"/>
          </a:p>
        </p:txBody>
      </p:sp>
      <p:sp>
        <p:nvSpPr>
          <p:cNvPr id="17" name="Text Placeholder 15"/>
          <p:cNvSpPr>
            <a:spLocks noGrp="1"/>
          </p:cNvSpPr>
          <p:nvPr>
            <p:ph type="body" sz="quarter" idx="14" hasCustomPrompt="1"/>
          </p:nvPr>
        </p:nvSpPr>
        <p:spPr bwMode="auto">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a:cs typeface="Poppins SemiBold"/>
              </a:defRPr>
            </a:lvl1pPr>
          </a:lstStyle>
          <a:p>
            <a:pPr lvl="0">
              <a:defRPr/>
            </a:pPr>
            <a:r>
              <a:rPr lang="en-US"/>
              <a:t>Lorem ipsum dolor</a:t>
            </a:r>
            <a:endParaRPr lang="en-IE"/>
          </a:p>
        </p:txBody>
      </p:sp>
      <p:sp>
        <p:nvSpPr>
          <p:cNvPr id="2" name="TextBox 1"/>
          <p:cNvSpPr txBox="1"/>
          <p:nvPr userDrawn="1"/>
        </p:nvSpPr>
        <p:spPr bwMode="auto">
          <a:xfrm>
            <a:off x="10217034" y="6552404"/>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5"/>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Agenda slide">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3" name="TextBox 2"/>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mj-lt"/>
                <a:ea typeface="Open Sans Light"/>
                <a:cs typeface="Open Sans Light"/>
              </a:rPr>
              <a:t>Agenda</a:t>
            </a:r>
            <a:endParaRPr lang="en-US" sz="3600">
              <a:solidFill>
                <a:prstClr val="white"/>
              </a:solidFill>
              <a:latin typeface="+mj-lt"/>
              <a:ea typeface="Open Sans Extrabold"/>
              <a:cs typeface="Open Sans Extrabold"/>
            </a:endParaRPr>
          </a:p>
        </p:txBody>
      </p:sp>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a:p>
            <a:pPr lvl="0">
              <a:defRPr/>
            </a:pPr>
            <a:r>
              <a:rPr lang="en-US"/>
              <a:t>Click to edit topic 2</a:t>
            </a:r>
            <a:endParaRPr/>
          </a:p>
          <a:p>
            <a:pPr lvl="0">
              <a:defRPr/>
            </a:pPr>
            <a:r>
              <a:rPr lang="en-US"/>
              <a:t>Click to edit topic 3</a:t>
            </a:r>
            <a:endParaRPr/>
          </a:p>
          <a:p>
            <a:pPr lvl="0">
              <a:defRPr/>
            </a:pPr>
            <a:r>
              <a:rPr lang="en-US"/>
              <a:t>Click to edit topic 4</a:t>
            </a:r>
            <a:endParaRPr/>
          </a:p>
          <a:p>
            <a:pPr lvl="0">
              <a:defRPr/>
            </a:pPr>
            <a:r>
              <a:rPr lang="en-US"/>
              <a:t>Click to edit topic 5</a:t>
            </a:r>
            <a:endParaRPr/>
          </a:p>
        </p:txBody>
      </p:sp>
      <p:pic>
        <p:nvPicPr>
          <p:cNvPr id="16"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8" name="Graphic 7"/>
          <p:cNvPicPr>
            <a:picLocks noChangeAspect="1"/>
          </p:cNvPicPr>
          <p:nvPr userDrawn="1"/>
        </p:nvPicPr>
        <p:blipFill>
          <a:blip r:embed="rId4"/>
          <a:stretch/>
        </p:blipFill>
        <p:spPr bwMode="auto">
          <a:xfrm>
            <a:off x="363089" y="345161"/>
            <a:ext cx="1591896" cy="842387"/>
          </a:xfrm>
          <a:prstGeom prst="rect">
            <a:avLst/>
          </a:prstGeom>
        </p:spPr>
      </p:pic>
      <p:sp>
        <p:nvSpPr>
          <p:cNvPr id="2" name="TextBox 1"/>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1"/>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Agenda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2000" cy="6858000"/>
          </a:xfrm>
          <a:prstGeom prst="rect">
            <a:avLst/>
          </a:prstGeom>
        </p:spPr>
      </p:pic>
      <p:pic>
        <p:nvPicPr>
          <p:cNvPr id="11" name="Graphic 7"/>
          <p:cNvPicPr>
            <a:picLocks noChangeAspect="1"/>
          </p:cNvPicPr>
          <p:nvPr userDrawn="1"/>
        </p:nvPicPr>
        <p:blipFill>
          <a:blip r:embed="rId3"/>
          <a:stretch/>
        </p:blipFill>
        <p:spPr bwMode="auto">
          <a:xfrm>
            <a:off x="363089" y="345161"/>
            <a:ext cx="1591896" cy="842387"/>
          </a:xfrm>
          <a:prstGeom prst="rect">
            <a:avLst/>
          </a:prstGeom>
        </p:spPr>
      </p:pic>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4" name="Text Placeholder 3"/>
          <p:cNvSpPr>
            <a:spLocks noGrp="1"/>
          </p:cNvSpPr>
          <p:nvPr>
            <p:ph type="body" sz="quarter" idx="11" hasCustomPrompt="1"/>
          </p:nvPr>
        </p:nvSpPr>
        <p:spPr bwMode="auto">
          <a:xfrm>
            <a:off x="5546724" y="1973346"/>
            <a:ext cx="4968875" cy="565317"/>
          </a:xfrm>
        </p:spPr>
        <p:txBody>
          <a:bodyPr>
            <a:normAutofit/>
          </a:bodyPr>
          <a:lstStyle>
            <a:lvl1pPr marL="0" indent="0">
              <a:buNone/>
              <a:defRPr sz="1300"/>
            </a:lvl1pPr>
          </a:lstStyle>
          <a:p>
            <a:pPr lvl="0">
              <a:defRPr/>
            </a:pPr>
            <a:r>
              <a:rPr lang="en-US"/>
              <a:t>Click to edit topic description</a:t>
            </a:r>
            <a:endParaRPr/>
          </a:p>
        </p:txBody>
      </p:sp>
      <p:sp>
        <p:nvSpPr>
          <p:cNvPr id="7" name="Text Placeholder 8"/>
          <p:cNvSpPr>
            <a:spLocks noGrp="1"/>
          </p:cNvSpPr>
          <p:nvPr>
            <p:ph type="body" sz="quarter" idx="12" hasCustomPrompt="1"/>
          </p:nvPr>
        </p:nvSpPr>
        <p:spPr bwMode="auto">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8" name="Text Placeholder 3"/>
          <p:cNvSpPr>
            <a:spLocks noGrp="1"/>
          </p:cNvSpPr>
          <p:nvPr>
            <p:ph type="body" sz="quarter" idx="13" hasCustomPrompt="1"/>
          </p:nvPr>
        </p:nvSpPr>
        <p:spPr bwMode="auto">
          <a:xfrm>
            <a:off x="5546724" y="328580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10" name="Text Placeholder 8"/>
          <p:cNvSpPr>
            <a:spLocks noGrp="1"/>
          </p:cNvSpPr>
          <p:nvPr>
            <p:ph type="body" sz="quarter" idx="14" hasCustomPrompt="1"/>
          </p:nvPr>
        </p:nvSpPr>
        <p:spPr bwMode="auto">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12" name="Text Placeholder 3"/>
          <p:cNvSpPr>
            <a:spLocks noGrp="1"/>
          </p:cNvSpPr>
          <p:nvPr>
            <p:ph type="body" sz="quarter" idx="15" hasCustomPrompt="1"/>
          </p:nvPr>
        </p:nvSpPr>
        <p:spPr bwMode="auto">
          <a:xfrm>
            <a:off x="5546724" y="472596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21" name="TextBox 20"/>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mj-lt"/>
                <a:ea typeface="Open Sans Light"/>
                <a:cs typeface="Open Sans Light"/>
              </a:rPr>
              <a:t>Agenda</a:t>
            </a:r>
            <a:endParaRPr lang="en-US" sz="3600">
              <a:solidFill>
                <a:prstClr val="white"/>
              </a:solidFill>
              <a:latin typeface="+mj-lt"/>
              <a:ea typeface="Open Sans Extrabold"/>
              <a:cs typeface="Open Sans Extrabold"/>
            </a:endParaRPr>
          </a:p>
        </p:txBody>
      </p:sp>
      <p:pic>
        <p:nvPicPr>
          <p:cNvPr id="22" name="Graphic 7"/>
          <p:cNvPicPr>
            <a:picLocks noChangeAspect="1"/>
          </p:cNvPicPr>
          <p:nvPr userDrawn="1"/>
        </p:nvPicPr>
        <p:blipFill>
          <a:blip r:embed="rId4"/>
          <a:stretch/>
        </p:blipFill>
        <p:spPr bwMode="auto">
          <a:xfrm>
            <a:off x="10263303" y="6124575"/>
            <a:ext cx="1639743" cy="365125"/>
          </a:xfrm>
          <a:prstGeom prst="rect">
            <a:avLst/>
          </a:prstGeom>
        </p:spPr>
      </p:pic>
      <p:sp>
        <p:nvSpPr>
          <p:cNvPr id="2" name="TextBox 1"/>
          <p:cNvSpPr txBox="1"/>
          <p:nvPr userDrawn="1"/>
        </p:nvSpPr>
        <p:spPr bwMode="auto">
          <a:xfrm>
            <a:off x="10199628" y="656105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6"/>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555292" y="1421253"/>
            <a:ext cx="7172908" cy="2007748"/>
          </a:xfrm>
        </p:spPr>
        <p:txBody>
          <a:bodyPr anchor="b">
            <a:noAutofit/>
          </a:bodyPr>
          <a:lstStyle>
            <a:lvl1pPr algn="l">
              <a:defRPr sz="5400">
                <a:solidFill>
                  <a:schemeClr val="tx1"/>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chapter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5" name="Picture 4" descr="Blue text on a black background&#10;&#10;Description automatically generated"/>
          <p:cNvPicPr>
            <a:picLocks noChangeAspect="1"/>
          </p:cNvPicPr>
          <p:nvPr userDrawn="1"/>
        </p:nvPicPr>
        <p:blipFill>
          <a:blip r:embed="rId2"/>
          <a:stretch/>
        </p:blipFill>
        <p:spPr bwMode="auto">
          <a:xfrm>
            <a:off x="10264608" y="6124736"/>
            <a:ext cx="1636819" cy="365195"/>
          </a:xfrm>
          <a:prstGeom prst="rect">
            <a:avLst/>
          </a:prstGeom>
        </p:spPr>
      </p:pic>
      <p:pic>
        <p:nvPicPr>
          <p:cNvPr id="4" name="Picture 3"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6" name="TextBox 5"/>
          <p:cNvSpPr txBox="1"/>
          <p:nvPr userDrawn="1"/>
        </p:nvSpPr>
        <p:spPr bwMode="auto">
          <a:xfrm>
            <a:off x="1018946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1085" y="1810619"/>
            <a:ext cx="6909830" cy="1618381"/>
          </a:xfrm>
        </p:spPr>
        <p:txBody>
          <a:bodyPr anchor="b">
            <a:noAutofit/>
          </a:bodyPr>
          <a:lstStyle>
            <a:lvl1pPr algn="l">
              <a:defRPr sz="5400">
                <a:solidFill>
                  <a:schemeClr val="accent2"/>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4" name="Picture 3" descr="A green square with black background&#10;&#10;Description automatically generated"/>
          <p:cNvPicPr>
            <a:picLocks noChangeAspect="1"/>
          </p:cNvPicPr>
          <p:nvPr userDrawn="1"/>
        </p:nvPicPr>
        <p:blipFill>
          <a:blip r:embed="rId2"/>
          <a:stretch/>
        </p:blipFill>
        <p:spPr bwMode="auto">
          <a:xfrm>
            <a:off x="0" y="0"/>
            <a:ext cx="1568450" cy="6858000"/>
          </a:xfrm>
          <a:prstGeom prst="rect">
            <a:avLst/>
          </a:prstGeom>
        </p:spPr>
      </p:pic>
      <p:sp>
        <p:nvSpPr>
          <p:cNvPr id="5" name="TextBox 4"/>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pic>
        <p:nvPicPr>
          <p:cNvPr id="7" name="Picture 6" descr="Blue text on a black background&#10;&#10;Description automatically generated"/>
          <p:cNvPicPr>
            <a:picLocks noChangeAspect="1"/>
          </p:cNvPicPr>
          <p:nvPr userDrawn="1"/>
        </p:nvPicPr>
        <p:blipFill>
          <a:blip r:embed="rId3"/>
          <a:stretch/>
        </p:blipFill>
        <p:spPr bwMode="auto">
          <a:xfrm>
            <a:off x="10264608" y="6124736"/>
            <a:ext cx="1636819" cy="365195"/>
          </a:xfrm>
          <a:prstGeom prst="rect">
            <a:avLst/>
          </a:prstGeom>
        </p:spPr>
      </p:pic>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8508" y="1777849"/>
            <a:ext cx="6909830" cy="1618381"/>
          </a:xfrm>
        </p:spPr>
        <p:txBody>
          <a:bodyPr anchor="b">
            <a:noAutofit/>
          </a:bodyPr>
          <a:lstStyle>
            <a:lvl1pPr algn="l">
              <a:defRPr sz="5400">
                <a:solidFill>
                  <a:schemeClr val="accent4"/>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10" name="Picture 9"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6" name="Picture 5"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19962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_rels/slideMaster2.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 Id="rId9" Type="http://schemas.openxmlformats.org/officeDocument/2006/relationships/slideLayout" Target="../slideLayouts/slideLayout13.xml"/><Relationship Id="rId10" Type="http://schemas.openxmlformats.org/officeDocument/2006/relationships/slideLayout" Target="../slideLayouts/slideLayout14.xml"/><Relationship Id="rId11" Type="http://schemas.openxmlformats.org/officeDocument/2006/relationships/slideLayout" Target="../slideLayouts/slideLayout15.xml"/><Relationship Id="rId12" Type="http://schemas.openxmlformats.org/officeDocument/2006/relationships/slideLayout" Target="../slideLayouts/slideLayout16.xml"/><Relationship Id="rId13" Type="http://schemas.openxmlformats.org/officeDocument/2006/relationships/slideLayout" Target="../slideLayouts/slideLayout17.xml"/><Relationship Id="rId14" Type="http://schemas.openxmlformats.org/officeDocument/2006/relationships/slideLayout" Target="../slideLayouts/slideLayout18.xml"/><Relationship Id="rId15" Type="http://schemas.openxmlformats.org/officeDocument/2006/relationships/slideLayout" Target="../slideLayouts/slideLayout19.xml"/><Relationship Id="rId16" Type="http://schemas.openxmlformats.org/officeDocument/2006/relationships/slideLayout" Target="../slideLayouts/slideLayout20.xml"/><Relationship Id="rId17" Type="http://schemas.openxmlformats.org/officeDocument/2006/relationships/slideLayout" Target="../slideLayouts/slideLayout21.xml"/><Relationship Id="rId18" Type="http://schemas.openxmlformats.org/officeDocument/2006/relationships/slideLayout" Target="../slideLayouts/slideLayout22.xml"/><Relationship Id="rId19" Type="http://schemas.openxmlformats.org/officeDocument/2006/relationships/slideLayout" Target="../slideLayouts/slideLayout23.xml"/><Relationship Id="rId20" Type="http://schemas.openxmlformats.org/officeDocument/2006/relationships/slideLayout" Target="../slideLayouts/slideLayout24.xml"/><Relationship Id="rId21" Type="http://schemas.openxmlformats.org/officeDocument/2006/relationships/slideLayout" Target="../slideLayouts/slideLayout25.xml"/><Relationship Id="rId22" Type="http://schemas.openxmlformats.org/officeDocument/2006/relationships/slideLayout" Target="../slideLayouts/slideLayout26.xml"/><Relationship Id="rId23" Type="http://schemas.openxmlformats.org/officeDocument/2006/relationships/slideLayout" Target="../slideLayouts/slideLayout27.xml"/><Relationship Id="rId24" Type="http://schemas.openxmlformats.org/officeDocument/2006/relationships/slideLayout" Target="../slideLayouts/slideLayout28.xml"/><Relationship Id="rId25" Type="http://schemas.openxmlformats.org/officeDocument/2006/relationships/slideLayout" Target="../slideLayouts/slideLayout29.xml"/><Relationship Id="rId26" Type="http://schemas.openxmlformats.org/officeDocument/2006/relationships/slideLayout" Target="../slideLayouts/slideLayout30.xml"/><Relationship Id="rId27" Type="http://schemas.openxmlformats.org/officeDocument/2006/relationships/slideLayout" Target="../slideLayouts/slideLayout31.xml"/><Relationship Id="rId28" Type="http://schemas.openxmlformats.org/officeDocument/2006/relationships/slideLayout" Target="../slideLayouts/slideLayout32.xml"/><Relationship Id="rId29" Type="http://schemas.openxmlformats.org/officeDocument/2006/relationships/slideLayout" Target="../slideLayouts/slideLayout33.xml"/><Relationship Id="rId30" Type="http://schemas.openxmlformats.org/officeDocument/2006/relationships/slideLayout" Target="../slideLayouts/slideLayout34.xml"/><Relationship Id="rId31" Type="http://schemas.openxmlformats.org/officeDocument/2006/relationships/slideLayout" Target="../slideLayouts/slideLayout35.xml"/><Relationship Id="rId32" Type="http://schemas.openxmlformats.org/officeDocument/2006/relationships/slideLayout" Target="../slideLayouts/slideLayout36.xml"/><Relationship Id="rId33" Type="http://schemas.openxmlformats.org/officeDocument/2006/relationships/slideLayout" Target="../slideLayouts/slideLayout37.xml"/><Relationship Id="rId34" Type="http://schemas.openxmlformats.org/officeDocument/2006/relationships/slideLayout" Target="../slideLayouts/slideLayout38.xml"/><Relationship Id="rId35" Type="http://schemas.openxmlformats.org/officeDocument/2006/relationships/slideLayout" Target="../slideLayouts/slideLayout39.xml"/><Relationship Id="rId36" Type="http://schemas.openxmlformats.org/officeDocument/2006/relationships/slideLayout" Target="../slideLayouts/slideLayout40.xml"/><Relationship Id="rId37" Type="http://schemas.openxmlformats.org/officeDocument/2006/relationships/theme" Target="../theme/theme2.xml"/><Relationship Id="rId38" Type="http://schemas.openxmlformats.org/officeDocument/2006/relationships/image" Target="../media/image1.png"/><Relationship Id="rId3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365125"/>
            <a:ext cx="10989816" cy="1325563"/>
          </a:xfrm>
          <a:prstGeom prst="rect">
            <a:avLst/>
          </a:prstGeom>
        </p:spPr>
        <p:txBody>
          <a:bodyPr vert="horz" lIns="91440" tIns="45720" rIns="91440" bIns="45720" rtlCol="0" anchor="ctr">
            <a:normAutofit/>
          </a:bodyPr>
          <a:lstStyle/>
          <a:p>
            <a:pPr>
              <a:defRPr/>
            </a:pPr>
            <a:r>
              <a:rPr lang="en-GB"/>
              <a:t>Click to edit Master title style</a:t>
            </a:r>
            <a:endParaRPr lang="en-IE"/>
          </a:p>
        </p:txBody>
      </p:sp>
      <p:sp>
        <p:nvSpPr>
          <p:cNvPr id="3" name="Text Placeholder 2"/>
          <p:cNvSpPr>
            <a:spLocks noGrp="1"/>
          </p:cNvSpPr>
          <p:nvPr>
            <p:ph type="body" idx="1"/>
          </p:nvPr>
        </p:nvSpPr>
        <p:spPr bwMode="auto">
          <a:xfrm>
            <a:off x="363984" y="1825625"/>
            <a:ext cx="10989816"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Donnerstag, 26. März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dt="0" ftr="0" hdr="0" sldNum="1"/>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921203"/>
            <a:ext cx="10989816" cy="1325563"/>
          </a:xfrm>
          <a:prstGeom prst="rect">
            <a:avLst/>
          </a:prstGeom>
        </p:spPr>
        <p:txBody>
          <a:bodyPr vert="horz" lIns="91440" tIns="45720" rIns="91440" bIns="45720" rtlCol="0" anchor="ctr">
            <a:normAutofit/>
          </a:bodyPr>
          <a:lstStyle/>
          <a:p>
            <a:pPr>
              <a:defRPr/>
            </a:pPr>
            <a:r>
              <a:rPr lang="en-US"/>
              <a:t>Click to edit Master title style</a:t>
            </a:r>
            <a:endParaRPr lang="en-IE"/>
          </a:p>
        </p:txBody>
      </p:sp>
      <p:sp>
        <p:nvSpPr>
          <p:cNvPr id="3" name="Text Placeholder 2"/>
          <p:cNvSpPr>
            <a:spLocks noGrp="1"/>
          </p:cNvSpPr>
          <p:nvPr>
            <p:ph type="body" idx="1"/>
          </p:nvPr>
        </p:nvSpPr>
        <p:spPr bwMode="auto">
          <a:xfrm>
            <a:off x="363984" y="2381703"/>
            <a:ext cx="10989816" cy="3556517"/>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Donnerstag, 26. März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pic>
        <p:nvPicPr>
          <p:cNvPr id="9" name="Picture 8"/>
          <p:cNvPicPr>
            <a:picLocks noChangeAspect="1"/>
          </p:cNvPicPr>
          <p:nvPr userDrawn="1"/>
        </p:nvPicPr>
        <p:blipFill>
          <a:blip r:embed="rId38"/>
          <a:stretch/>
        </p:blipFill>
        <p:spPr bwMode="auto">
          <a:xfrm>
            <a:off x="334963" y="250276"/>
            <a:ext cx="1443855" cy="259893"/>
          </a:xfrm>
          <a:prstGeom prst="rect">
            <a:avLst/>
          </a:prstGeom>
        </p:spPr>
      </p:pic>
      <p:cxnSp>
        <p:nvCxnSpPr>
          <p:cNvPr id="11" name="Straight Connector 10"/>
          <p:cNvCxnSpPr>
            <a:cxnSpLocks/>
          </p:cNvCxnSpPr>
          <p:nvPr userDrawn="1"/>
        </p:nvCxnSpPr>
        <p:spPr bwMode="auto">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p:cNvPicPr>
            <a:picLocks noChangeAspect="1"/>
          </p:cNvPicPr>
          <p:nvPr userDrawn="1"/>
        </p:nvPicPr>
        <p:blipFill>
          <a:blip r:embed="rId39"/>
          <a:stretch/>
        </p:blipFill>
        <p:spPr bwMode="auto">
          <a:xfrm>
            <a:off x="11286749" y="170014"/>
            <a:ext cx="566200" cy="468689"/>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 id="2147483689" r:id="rId36"/>
  </p:sldLayoutIdLst>
  <p:hf dt="0" ftr="0" hdr="0" sldNum="1"/>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microsoft.com/office/2007/relationships/diagramDrawing" Target="../diagrams/drawing1.xml" /><Relationship Id="rId4" Type="http://schemas.openxmlformats.org/officeDocument/2006/relationships/diagramData" Target="../diagrams/data1.xml" /><Relationship Id="rId5" Type="http://schemas.openxmlformats.org/officeDocument/2006/relationships/diagramColors" Target="../diagrams/colors1.xml" /><Relationship Id="rId6" Type="http://schemas.openxmlformats.org/officeDocument/2006/relationships/diagramLayout" Target="../diagrams/layout1.xml" /><Relationship Id="rId7" Type="http://schemas.openxmlformats.org/officeDocument/2006/relationships/diagramQuickStyle" Target="../diagrams/quickStyle1.xml" /></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microsoft.com/office/2007/relationships/diagramDrawing" Target="../diagrams/drawing2.xml" /><Relationship Id="rId4" Type="http://schemas.openxmlformats.org/officeDocument/2006/relationships/diagramData" Target="../diagrams/data2.xml" /><Relationship Id="rId5" Type="http://schemas.openxmlformats.org/officeDocument/2006/relationships/diagramColors" Target="../diagrams/colors2.xml" /><Relationship Id="rId6" Type="http://schemas.openxmlformats.org/officeDocument/2006/relationships/diagramLayout" Target="../diagrams/layout2.xml" /><Relationship Id="rId7" Type="http://schemas.openxmlformats.org/officeDocument/2006/relationships/diagramQuickStyle" Target="../diagrams/quickStyle2.xml" /></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noAutofit/>
          </a:bodyPr>
          <a:lstStyle/>
          <a:p>
            <a:pPr>
              <a:defRPr/>
            </a:pPr>
            <a:r>
              <a:rPr lang="en-IE" sz="2400"/>
              <a:t>Cybersecurity for Sustainable Systems</a:t>
            </a:r>
            <a:br>
              <a:rPr lang="hr-HR" sz="2400"/>
            </a:br>
            <a:r>
              <a:rPr lang="hr-HR" sz="2400">
                <a:solidFill>
                  <a:schemeClr val="accent1"/>
                </a:solidFill>
              </a:rPr>
              <a:t>Module 2 - Key Concepts</a:t>
            </a:r>
            <a:endParaRPr lang="en-IE" sz="2400">
              <a:solidFill>
                <a:schemeClr val="accent1"/>
              </a:solidFill>
            </a:endParaRPr>
          </a:p>
        </p:txBody>
      </p:sp>
      <p:pic>
        <p:nvPicPr>
          <p:cNvPr id="977851991" name="Picture 1590776885"/>
          <p:cNvPicPr>
            <a:picLocks noChangeAspect="1"/>
          </p:cNvPicPr>
          <p:nvPr/>
        </p:nvPicPr>
        <p:blipFill>
          <a:blip r:embed="rId3"/>
          <a:stretch/>
        </p:blipFill>
        <p:spPr bwMode="auto">
          <a:xfrm rot="0" flipH="0" flipV="0">
            <a:off x="2340000" y="288000"/>
            <a:ext cx="1800000" cy="1058400"/>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63985" y="826766"/>
            <a:ext cx="5985057" cy="1325563"/>
          </a:xfrm>
        </p:spPr>
        <p:txBody>
          <a:bodyPr/>
          <a:lstStyle/>
          <a:p>
            <a:pPr>
              <a:defRPr/>
            </a:pPr>
            <a:r>
              <a:rPr lang="en-US">
                <a:solidFill>
                  <a:schemeClr val="accent1"/>
                </a:solidFill>
              </a:rPr>
              <a:t>Same principles, different systems</a:t>
            </a:r>
            <a:endParaRPr lang="en-IE">
              <a:solidFill>
                <a:schemeClr val="accent1"/>
              </a:solidFill>
            </a:endParaRPr>
          </a:p>
        </p:txBody>
      </p:sp>
      <p:graphicFrame>
        <p:nvGraphicFramePr>
          <p:cNvPr id="2" name="Diagram 1"/>
          <p:cNvGraphicFramePr>
            <a:graphicFrameLocks xmlns:a="http://schemas.openxmlformats.org/drawingml/2006/main"/>
          </p:cNvGraphicFramePr>
          <p:nvPr/>
        </p:nvGraphicFramePr>
        <p:xfrm>
          <a:off x="2032000" y="719666"/>
          <a:ext cx="8128000" cy="5418667"/>
          <a:chOff x="0" y="0"/>
          <a:chExt cx="8128000" cy="5418667"/>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63985" y="826766"/>
            <a:ext cx="5985057" cy="1325563"/>
          </a:xfrm>
        </p:spPr>
        <p:txBody>
          <a:bodyPr/>
          <a:lstStyle/>
          <a:p>
            <a:pPr>
              <a:defRPr/>
            </a:pPr>
            <a:r>
              <a:rPr lang="hr-HR">
                <a:solidFill>
                  <a:schemeClr val="accent1"/>
                </a:solidFill>
              </a:rPr>
              <a:t>Threat modelling approach</a:t>
            </a:r>
            <a:endParaRPr lang="en-IE">
              <a:solidFill>
                <a:schemeClr val="accent1"/>
              </a:solidFill>
            </a:endParaRPr>
          </a:p>
        </p:txBody>
      </p:sp>
      <p:sp>
        <p:nvSpPr>
          <p:cNvPr id="3" name="Text Placeholder 4"/>
          <p:cNvSpPr txBox="1"/>
          <p:nvPr/>
        </p:nvSpPr>
        <p:spPr bwMode="auto">
          <a:xfrm>
            <a:off x="363985" y="2361975"/>
            <a:ext cx="8315742" cy="1949116"/>
          </a:xfrm>
          <a:prstGeom prst="rect">
            <a:avLst/>
          </a:prstGeom>
        </p:spPr>
        <p:txBody>
          <a:bodyPr/>
          <a:lst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285750" indent="-285750">
              <a:defRPr/>
            </a:pPr>
            <a:r>
              <a:rPr lang="en-US"/>
              <a:t>Sector‑specific threats</a:t>
            </a:r>
            <a:endParaRPr lang="hr-HR"/>
          </a:p>
          <a:p>
            <a:pPr marL="285750" indent="-285750">
              <a:defRPr/>
            </a:pPr>
            <a:r>
              <a:rPr lang="en-US"/>
              <a:t>Appropriate threat modelling</a:t>
            </a:r>
            <a:endParaRPr lang="hr-HR"/>
          </a:p>
          <a:p>
            <a:pPr marL="285750" indent="-285750">
              <a:defRPr/>
            </a:pPr>
            <a:r>
              <a:rPr lang="en-US"/>
              <a:t>Framework‑aligned mitigation</a:t>
            </a:r>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1026" name="Picture 2"/>
          <p:cNvPicPr>
            <a:picLocks noChangeAspect="1" noChangeArrowheads="1"/>
          </p:cNvPicPr>
          <p:nvPr/>
        </p:nvPicPr>
        <p:blipFill>
          <a:blip r:embed="rId3"/>
          <a:srcRect l="13891" t="7166" r="16634" b="12825"/>
          <a:stretch/>
        </p:blipFill>
        <p:spPr bwMode="auto">
          <a:xfrm>
            <a:off x="3569882" y="2075379"/>
            <a:ext cx="5558319" cy="4357818"/>
          </a:xfrm>
          <a:prstGeom prst="rect">
            <a:avLst/>
          </a:prstGeom>
          <a:noFill/>
        </p:spPr>
      </p:pic>
      <p:sp>
        <p:nvSpPr>
          <p:cNvPr id="7" name="Title 6"/>
          <p:cNvSpPr>
            <a:spLocks noGrp="1"/>
          </p:cNvSpPr>
          <p:nvPr>
            <p:ph type="title"/>
          </p:nvPr>
        </p:nvSpPr>
        <p:spPr bwMode="auto">
          <a:xfrm>
            <a:off x="363985" y="826766"/>
            <a:ext cx="5985057" cy="1325563"/>
          </a:xfrm>
        </p:spPr>
        <p:txBody>
          <a:bodyPr/>
          <a:lstStyle/>
          <a:p>
            <a:pPr>
              <a:defRPr/>
            </a:pPr>
            <a:r>
              <a:rPr lang="hr-HR">
                <a:solidFill>
                  <a:schemeClr val="accent1"/>
                </a:solidFill>
              </a:rPr>
              <a:t>Energy Management Systems</a:t>
            </a:r>
            <a:endParaRPr lang="en-IE">
              <a:solidFill>
                <a:schemeClr val="accent1"/>
              </a:solidFil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74259" y="456896"/>
            <a:ext cx="5985057" cy="1325563"/>
          </a:xfrm>
        </p:spPr>
        <p:txBody>
          <a:bodyPr/>
          <a:lstStyle/>
          <a:p>
            <a:pPr>
              <a:defRPr/>
            </a:pPr>
            <a:r>
              <a:rPr lang="hr-HR">
                <a:solidFill>
                  <a:schemeClr val="accent1"/>
                </a:solidFill>
              </a:rPr>
              <a:t>Workflow graphic</a:t>
            </a:r>
            <a:endParaRPr lang="en-IE">
              <a:solidFill>
                <a:schemeClr val="accent1"/>
              </a:solidFill>
            </a:endParaRPr>
          </a:p>
        </p:txBody>
      </p:sp>
      <p:graphicFrame>
        <p:nvGraphicFramePr>
          <p:cNvPr id="4" name="Diagram 3"/>
          <p:cNvGraphicFramePr>
            <a:graphicFrameLocks xmlns:a="http://schemas.openxmlformats.org/drawingml/2006/main"/>
          </p:cNvGraphicFramePr>
          <p:nvPr/>
        </p:nvGraphicFramePr>
        <p:xfrm>
          <a:off x="2032000" y="719666"/>
          <a:ext cx="8128000" cy="5418667"/>
          <a:chOff x="0" y="0"/>
          <a:chExt cx="8128000" cy="5418667"/>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lstStyle/>
          <a:p>
            <a:pPr>
              <a:defRPr/>
            </a:pPr>
            <a:r>
              <a:rPr lang="en-US" sz="4800"/>
              <a:t>Threat modelling only matters if it changes decisions</a:t>
            </a:r>
            <a:r>
              <a:rPr lang="hr-HR" sz="4800"/>
              <a:t>!</a:t>
            </a:r>
            <a:endParaRPr lang="en-IE" sz="4800"/>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9" name="Title 8"/>
          <p:cNvSpPr>
            <a:spLocks noGrp="1"/>
          </p:cNvSpPr>
          <p:nvPr>
            <p:ph type="ctrTitle"/>
          </p:nvPr>
        </p:nvSpPr>
        <p:spPr bwMode="auto"/>
        <p:txBody>
          <a:bodyPr>
            <a:normAutofit fontScale="90000"/>
          </a:bodyPr>
          <a:lstStyle/>
          <a:p>
            <a:pPr>
              <a:defRPr/>
            </a:pPr>
            <a:r>
              <a:rPr lang="it-IT"/>
              <a:t>Thank </a:t>
            </a:r>
            <a:r>
              <a:rPr lang="it-IT"/>
              <a:t>you</a:t>
            </a:r>
            <a:r>
              <a:rPr lang="it-IT"/>
              <a:t> for </a:t>
            </a:r>
            <a:r>
              <a:rPr lang="it-IT"/>
              <a:t>your</a:t>
            </a:r>
            <a:r>
              <a:rPr lang="it-IT"/>
              <a:t> time</a:t>
            </a:r>
            <a:endParaRPr lang="en-IE"/>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_rels/theme3.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2.xml><?xml version="1.0" encoding="utf-8"?>
<a:theme xmlns:a="http://schemas.openxmlformats.org/drawingml/2006/main" xmlns:r="http://schemas.openxmlformats.org/officeDocument/2006/relationships" xmlns:p="http://schemas.openxmlformats.org/presentation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3.xml><?xml version="1.0" encoding="utf-8"?>
<a:theme xmlns:a="http://schemas.openxmlformats.org/drawingml/2006/main" xmlns:r="http://schemas.openxmlformats.org/officeDocument/2006/relationships" xmlns:p="http://schemas.openxmlformats.org/presentation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customXml/_rels/item1.xml.rels><?xml version="1.0" encoding="UTF-8" standalone="yes"?><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8910e70e-56fc-4034-87de-158ef45b341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C003758A2918549A1984890213796B3" ma:contentTypeVersion="13" ma:contentTypeDescription="Create a new document." ma:contentTypeScope="" ma:versionID="9898243226e71cba43176ebf8901168c">
  <xsd:schema xmlns:xsd="http://www.w3.org/2001/XMLSchema" xmlns:xs="http://www.w3.org/2001/XMLSchema" xmlns:p="http://schemas.microsoft.com/office/2006/metadata/properties" xmlns:ns3="8910e70e-56fc-4034-87de-158ef45b3418" xmlns:ns4="e2442d10-90f2-49ef-8949-7e5ac17a22bf" targetNamespace="http://schemas.microsoft.com/office/2006/metadata/properties" ma:root="true" ma:fieldsID="20de105009f369c60cec6bae93f2762f" ns3:_="" ns4:_="">
    <xsd:import namespace="8910e70e-56fc-4034-87de-158ef45b3418"/>
    <xsd:import namespace="e2442d10-90f2-49ef-8949-7e5ac17a22b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0e70e-56fc-4034-87de-158ef45b3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442d10-90f2-49ef-8949-7e5ac17a22b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E4E117-1663-4C8C-8C82-A08DF3ECDA7D}">
  <ds:schemaRefs>
    <ds:schemaRef ds:uri="e2442d10-90f2-49ef-8949-7e5ac17a22bf"/>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8910e70e-56fc-4034-87de-158ef45b3418"/>
    <ds:schemaRef ds:uri="http://purl.org/dc/elements/1.1/"/>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F6B73D8C-60B5-4FD7-B1EC-8A2E34A00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0e70e-56fc-4034-87de-158ef45b3418"/>
    <ds:schemaRef ds:uri="e2442d10-90f2-49ef-8949-7e5ac17a22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7DA7C4-2F75-49A4-A4FA-DC1E94422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0</TotalTime>
  <Words>0</Words>
  <Application>onlyoffice/8.0.1.31</Application>
  <DocSecurity>0</DocSecurity>
  <PresentationFormat>Widescreen</PresentationFormat>
  <Paragraphs>0</Paragraphs>
  <Slides>7</Slides>
  <Notes>7</Notes>
  <HiddenSlides>0</HiddenSlides>
  <MMClips>2</MMClips>
  <ScaleCrop>0</ScaleCrop>
  <HeadingPairs>
    <vt:vector size="4" baseType="variant">
      <vt:variant>
        <vt:lpstr>Theme</vt:lpstr>
      </vt:variant>
      <vt:variant>
        <vt:i4>2</vt:i4>
      </vt:variant>
      <vt:variant>
        <vt:lpstr>Slide Titles</vt:lpstr>
      </vt:variant>
      <vt:variant>
        <vt:i4>7</vt:i4>
      </vt:variant>
    </vt:vector>
  </HeadingPairs>
  <TitlesOfParts>
    <vt:vector size="9" baseType="lpstr">
      <vt:lpstr>Theme 1</vt:lpstr>
      <vt:lpstr>Theme 2</vt:lpstr>
      <vt:lpstr>Slide 1</vt:lpstr>
      <vt:lpstr>Slide 2</vt:lpstr>
      <vt:lpstr>Slide 3</vt:lpstr>
      <vt:lpstr>Slide 4</vt:lpstr>
      <vt:lpstr>Slide 5</vt:lpstr>
      <vt:lpstr>Slide 6</vt:lpstr>
      <vt:lpstr>Slide 7</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Katarina Cicvarić</dc:creator>
  <cp:keywords/>
  <dc:description/>
  <dc:identifier/>
  <dc:language/>
  <cp:lastModifiedBy>Ivana Bosnjak</cp:lastModifiedBy>
  <cp:revision>5</cp:revision>
  <dcterms:created xsi:type="dcterms:W3CDTF">2026-03-26T07:19:27Z</dcterms:created>
  <dcterms:modified xsi:type="dcterms:W3CDTF">2026-03-31T12:28:41Z</dcterms:modified>
  <cp:category/>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