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Layouts/slideLayout38.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9.xml" ContentType="application/vnd.openxmlformats-officedocument.presentationml.slideLayout+xml"/>
  <Override PartName="/ppt/slideLayouts/slideLayout37.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4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s/slide2.xml" ContentType="application/vnd.openxmlformats-officedocument.presentationml.slide+xml"/>
  <Override PartName="/ppt/slides/slide1.xml" ContentType="application/vnd.openxmlformats-officedocument.presentationml.slide+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15.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ableStyles.xml" ContentType="application/vnd.openxmlformats-officedocument.presentationml.tableStyles+xml"/>
  <Override PartName="/ppt/presentation.xml" ContentType="application/vnd.openxmlformats-officedocument.presentationml.presentation.main+xml"/>
  <Override PartName="/docProps/core.xml" ContentType="application/vnd.openxmlformats-package.core-properties+xml"/>
  <Override PartName="/docProps/app.xml" ContentType="application/vnd.openxmlformats-officedocument.extended-properties+xml"/>
  <Override PartName="/ppt/slideLayouts/slideLayout18.xml" ContentType="application/vnd.openxmlformats-officedocument.presentationml.slideLayout+xml"/>
  <Override PartName="/ppt/slideLayouts/slideLayout4.xml" ContentType="application/vnd.openxmlformats-officedocument.presentationml.slideLayout+xml"/>
  <Override PartName="/ppt/slideLayouts/slideLayout24.xml" ContentType="application/vnd.openxmlformats-officedocument.presentationml.slideLayout+xml"/>
  <Override PartName="/customXml/itemProps3.xml" ContentType="application/vnd.openxmlformats-officedocument.customXmlProperties+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3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customXml/itemProps2.xml" ContentType="application/vnd.openxmlformats-officedocument.customXmlProperties+xml"/>
  <Override PartName="/ppt/theme/theme1.xml" ContentType="application/vnd.openxmlformats-officedocument.theme+xml"/>
  <Override PartName="/ppt/slideLayouts/slideLayout35.xml" ContentType="application/vnd.openxmlformats-officedocument.presentationml.slideLayout+xml"/>
  <Override PartName="/ppt/diagrams/quickStyle1.xml" ContentType="application/vnd.openxmlformats-officedocument.drawingml.diagramQuickStyle+xml"/>
  <Override PartName="/ppt/viewProps.xml" ContentType="application/vnd.openxmlformats-officedocument.presentationml.viewProps+xml"/>
  <Override PartName="/ppt/slideLayouts/slideLayout39.xml" ContentType="application/vnd.openxmlformats-officedocument.presentationml.slideLayout+xml"/>
  <Override PartName="/ppt/slides/slide6.xml" ContentType="application/vnd.openxmlformats-officedocument.presentationml.slide+xml"/>
  <Override PartName="/docProps/custom.xml" ContentType="application/vnd.openxmlformats-officedocument.custom-properties+xml"/>
  <Override PartName="/ppt/notesMasters/notesMaster1.xml" ContentType="application/vnd.openxmlformats-officedocument.presentationml.notesMaster+xml"/>
  <Override PartName="/ppt/diagrams/layout1.xml" ContentType="application/vnd.openxmlformats-officedocument.drawingml.diagramLayout+xml"/>
  <Override PartName="/ppt/diagrams/colors1.xml" ContentType="application/vnd.openxmlformats-officedocument.drawingml.diagramColors+xml"/>
  <Override PartName="/ppt/diagrams/data1.xml" ContentType="application/vnd.openxmlformats-officedocument.drawingml.diagramData+xml"/>
  <Override PartName="/ppt/slideLayouts/slideLayout6.xml" ContentType="application/vnd.openxmlformats-officedocument.presentationml.slideLayout+xml"/>
  <Override PartName="/ppt/presProps.xml" ContentType="application/vnd.openxmlformats-officedocument.presentationml.presProps+xml"/>
  <Override PartName="/customXml/itemProps1.xml" ContentType="application/vnd.openxmlformats-officedocument.customXmlProperties+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diagrams/drawing1.xml" ContentType="application/vnd.openxmlformats-officedocument.drawingml.diagramDrawing+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53" r:id="rId2"/>
  </p:sldMasterIdLst>
  <p:notesMasterIdLst>
    <p:notesMasterId r:id="rId13"/>
  </p:notesMasterIdLst>
  <p:sldIdLst>
    <p:sldId id="256" r:id="rId6"/>
    <p:sldId id="257" r:id="rId7"/>
    <p:sldId id="258" r:id="rId8"/>
    <p:sldId id="259" r:id="rId9"/>
    <p:sldId id="260" r:id="rId10"/>
    <p:sldId id="261" r:id="rId11"/>
    <p:sldId id="262" r:id="rId12"/>
  </p:sldIdLst>
  <p:sldSz cx="12192000" cy="6858000"/>
  <p:notesSz cx="6858000" cy="9144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93" d="100"/>
          <a:sy n="93" d="100"/>
        </p:scale>
        <p:origin x="1434"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notesMaster" Target="notesMasters/notesMaster1.xml"/><Relationship Id="rId14" Type="http://schemas.openxmlformats.org/officeDocument/2006/relationships/presProps" Target="presProps.xml" /><Relationship Id="rId15" Type="http://schemas.openxmlformats.org/officeDocument/2006/relationships/tableStyles" Target="tableStyles.xml" /><Relationship Id="rId16" Type="http://schemas.openxmlformats.org/officeDocument/2006/relationships/viewProps" Target="viewProps.xml" /></Relationships>
</file>

<file path=ppt/diagrams/_rels/data1.xml.rels><?xml version="1.0" encoding="UTF-8" standalone="yes"?><Relationships xmlns="http://schemas.openxmlformats.org/package/2006/relationships"></Relationships>
</file>

<file path=ppt/diagrams/_rels/drawing1.xml.rels><?xml version="1.0" encoding="UTF-8" standalone="yes"?><Relationships xmlns="http://schemas.openxmlformats.org/package/2006/relationships"></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xmlns:r="http://schemas.openxmlformats.org/officeDocument/2006/relationships">
  <dgm:ptLst>
    <dgm:pt modelId="{E9225408-1DC6-4F9A-A04E-5955638470FF}" type="doc">
      <dgm:prSet loTypeId="urn:microsoft.com/office/officeart/2005/8/layout/process1" loCatId="process" qsTypeId="urn:microsoft.com/office/officeart/2005/8/quickstyle/simple1" qsCatId="simple" csTypeId="urn:microsoft.com/office/officeart/2005/8/colors/accent1_2" csCatId="accent1" phldr="1"/>
      <dgm:spPr bwMode="auto"/>
      <dgm:t>
        <a:bodyPr/>
        <a:lstStyle/>
        <a:p>
          <a:pPr>
            <a:defRPr/>
          </a:pPr>
          <a:endParaRPr lang="hr-HR"/>
        </a:p>
      </dgm:t>
    </dgm:pt>
    <dgm:pt modelId="{7359FA5F-9FE6-4EF4-96B9-89880A30DB6B}">
      <dgm:prSet phldr="0" phldrT="[Text]"/>
      <dgm:spPr bwMode="auto"/>
      <dgm:t>
        <a:bodyPr/>
        <a:lstStyle/>
        <a:p>
          <a:pPr>
            <a:defRPr/>
          </a:pPr>
          <a:r>
            <a:rPr lang="hr-HR"/>
            <a:t>Access Control</a:t>
          </a:r>
          <a:endParaRPr/>
        </a:p>
      </dgm:t>
    </dgm:pt>
    <dgm:pt modelId="{BF75E3F7-0CBA-4598-8CF5-23020FAE1A81}" type="parTrans" cxnId="{01B9299A-5E14-4F44-8746-BA181E11981F}">
      <dgm:prSet/>
      <dgm:spPr bwMode="auto"/>
      <dgm:t>
        <a:bodyPr/>
        <a:lstStyle/>
        <a:p>
          <a:pPr>
            <a:defRPr/>
          </a:pPr>
          <a:endParaRPr lang="hr-HR"/>
        </a:p>
      </dgm:t>
    </dgm:pt>
    <dgm:pt modelId="{406765C8-40B4-4FB4-A700-C69C9058E13D}" type="sibTrans" cxnId="{01B9299A-5E14-4F44-8746-BA181E11981F}">
      <dgm:prSet/>
      <dgm:spPr bwMode="auto"/>
      <dgm:t>
        <a:bodyPr/>
        <a:lstStyle/>
        <a:p>
          <a:pPr>
            <a:defRPr/>
          </a:pPr>
          <a:endParaRPr lang="hr-HR"/>
        </a:p>
      </dgm:t>
    </dgm:pt>
    <dgm:pt modelId="{203030C9-9554-4EC4-BC69-692C7BBD9104}">
      <dgm:prSet phldr="0" phldrT="[Text]"/>
      <dgm:spPr bwMode="auto"/>
      <dgm:t>
        <a:bodyPr/>
        <a:lstStyle/>
        <a:p>
          <a:pPr>
            <a:defRPr/>
          </a:pPr>
          <a:r>
            <a:rPr lang="hr-HR"/>
            <a:t>Encryption</a:t>
          </a:r>
          <a:endParaRPr/>
        </a:p>
      </dgm:t>
    </dgm:pt>
    <dgm:pt modelId="{E763AB1B-D6E9-4653-B024-57CD76EC9F73}" type="parTrans" cxnId="{C6DB5FA1-A7CD-44C1-9E9F-6162850DAA1B}">
      <dgm:prSet/>
      <dgm:spPr bwMode="auto"/>
      <dgm:t>
        <a:bodyPr/>
        <a:lstStyle/>
        <a:p>
          <a:pPr>
            <a:defRPr/>
          </a:pPr>
          <a:endParaRPr lang="hr-HR"/>
        </a:p>
      </dgm:t>
    </dgm:pt>
    <dgm:pt modelId="{F44C2EDE-6F64-4170-AFAB-35F1107DAA0F}" type="sibTrans" cxnId="{C6DB5FA1-A7CD-44C1-9E9F-6162850DAA1B}">
      <dgm:prSet/>
      <dgm:spPr bwMode="auto"/>
      <dgm:t>
        <a:bodyPr/>
        <a:lstStyle/>
        <a:p>
          <a:pPr>
            <a:defRPr/>
          </a:pPr>
          <a:endParaRPr lang="hr-HR"/>
        </a:p>
      </dgm:t>
    </dgm:pt>
    <dgm:pt modelId="{57E5B1ED-FB57-4374-98D4-E9C382CBA80A}">
      <dgm:prSet phldr="0" phldrT="[Text]"/>
      <dgm:spPr bwMode="auto"/>
      <dgm:t>
        <a:bodyPr/>
        <a:lstStyle/>
        <a:p>
          <a:pPr>
            <a:defRPr/>
          </a:pPr>
          <a:r>
            <a:rPr lang="hr-HR"/>
            <a:t>GDPR</a:t>
          </a:r>
          <a:endParaRPr/>
        </a:p>
      </dgm:t>
    </dgm:pt>
    <dgm:pt modelId="{A746A278-2FDC-4D08-B982-04FBACC79DB7}" type="parTrans" cxnId="{9283C411-2597-4236-B30F-0481FF11EDA6}">
      <dgm:prSet/>
      <dgm:spPr bwMode="auto"/>
      <dgm:t>
        <a:bodyPr/>
        <a:lstStyle/>
        <a:p>
          <a:pPr>
            <a:defRPr/>
          </a:pPr>
          <a:endParaRPr lang="hr-HR"/>
        </a:p>
      </dgm:t>
    </dgm:pt>
    <dgm:pt modelId="{AB575CCE-0A9A-4410-9C74-F5E186227152}" type="sibTrans" cxnId="{9283C411-2597-4236-B30F-0481FF11EDA6}">
      <dgm:prSet/>
      <dgm:spPr bwMode="auto"/>
      <dgm:t>
        <a:bodyPr/>
        <a:lstStyle/>
        <a:p>
          <a:pPr>
            <a:defRPr/>
          </a:pPr>
          <a:endParaRPr lang="hr-HR"/>
        </a:p>
      </dgm:t>
    </dgm:pt>
    <dgm:pt modelId="{BD87FF96-647D-4E89-B7DE-407EB534D2BF}">
      <dgm:prSet phldrT=""/>
      <dgm:spPr bwMode="auto"/>
      <dgm:t>
        <a:bodyPr/>
        <a:lstStyle/>
        <a:p>
          <a:pPr>
            <a:defRPr/>
          </a:pPr>
          <a:r>
            <a:rPr lang="hr-HR"/>
            <a:t>Audit Trials</a:t>
          </a:r>
          <a:endParaRPr/>
        </a:p>
      </dgm:t>
    </dgm:pt>
    <dgm:pt modelId="{7A540186-D0AB-45BB-9B71-225F43D5A140}" type="parTrans" cxnId="{CE3FB2EF-04E2-428D-8500-052CC303C1B0}">
      <dgm:prSet/>
      <dgm:spPr bwMode="auto"/>
      <dgm:t>
        <a:bodyPr/>
        <a:lstStyle/>
        <a:p>
          <a:pPr>
            <a:defRPr/>
          </a:pPr>
          <a:endParaRPr lang="hr-HR"/>
        </a:p>
      </dgm:t>
    </dgm:pt>
    <dgm:pt modelId="{022DF425-B0C3-49D4-85AF-AAF88A635A4E}" type="sibTrans" cxnId="{CE3FB2EF-04E2-428D-8500-052CC303C1B0}">
      <dgm:prSet/>
      <dgm:spPr bwMode="auto"/>
      <dgm:t>
        <a:bodyPr/>
        <a:lstStyle/>
        <a:p>
          <a:pPr>
            <a:defRPr/>
          </a:pPr>
          <a:endParaRPr lang="hr-HR"/>
        </a:p>
      </dgm:t>
    </dgm:pt>
    <dgm:pt modelId="{0BD44739-32DF-44FE-9010-A11BB6EA0EC0}" type="pres">
      <dgm:prSet presAssocID="{E9225408-1DC6-4F9A-A04E-5955638470FF}" presName="Name0" presStyleCnt="0">
        <dgm:presLayoutVars>
          <dgm:dir val="norm"/>
          <dgm:resizeHandles val="exact"/>
        </dgm:presLayoutVars>
      </dgm:prSet>
      <dgm:spPr bwMode="auto"/>
    </dgm:pt>
    <dgm:pt modelId="{18556D73-3E37-4187-8810-74A763E82773}" type="pres">
      <dgm:prSet presAssocID="{7359FA5F-9FE6-4EF4-96B9-89880A30DB6B}" presName="node" presStyleLbl="node1" presStyleIdx="0" presStyleCnt="4">
        <dgm:presLayoutVars>
          <dgm:bulletEnabled val="1"/>
        </dgm:presLayoutVars>
      </dgm:prSet>
      <dgm:spPr bwMode="auto"/>
    </dgm:pt>
    <dgm:pt modelId="{89C86562-5E17-4ACE-BC61-5C311BF14B41}" type="pres">
      <dgm:prSet presAssocID="{406765C8-40B4-4FB4-A700-C69C9058E13D}" presName="sibTrans" presStyleLbl="sibTrans2D1" presStyleIdx="0" presStyleCnt="3"/>
      <dgm:spPr bwMode="auto"/>
    </dgm:pt>
    <dgm:pt modelId="{7E6E2882-0EEF-4029-8564-4F5C38B921AB}" type="pres">
      <dgm:prSet presAssocID="{406765C8-40B4-4FB4-A700-C69C9058E13D}" presName="connectorText" presStyleLbl="sibTrans2D1" presStyleIdx="0" presStyleCnt="3"/>
      <dgm:spPr bwMode="auto"/>
    </dgm:pt>
    <dgm:pt modelId="{99FD9569-7FCD-4D79-96D2-B80C2022135D}" type="pres">
      <dgm:prSet presAssocID="{203030C9-9554-4EC4-BC69-692C7BBD9104}" presName="node" presStyleLbl="node1" presStyleIdx="1" presStyleCnt="4">
        <dgm:presLayoutVars>
          <dgm:bulletEnabled val="1"/>
        </dgm:presLayoutVars>
      </dgm:prSet>
      <dgm:spPr bwMode="auto"/>
    </dgm:pt>
    <dgm:pt modelId="{95F5E794-D098-4F3C-B22B-78C6D856CE02}" type="pres">
      <dgm:prSet presAssocID="{F44C2EDE-6F64-4170-AFAB-35F1107DAA0F}" presName="sibTrans" presStyleLbl="sibTrans2D1" presStyleIdx="1" presStyleCnt="3"/>
      <dgm:spPr bwMode="auto"/>
    </dgm:pt>
    <dgm:pt modelId="{70AFDE36-8783-4C3F-85AA-88242615583B}" type="pres">
      <dgm:prSet presAssocID="{F44C2EDE-6F64-4170-AFAB-35F1107DAA0F}" presName="connectorText" presStyleLbl="sibTrans2D1" presStyleIdx="1" presStyleCnt="3"/>
      <dgm:spPr bwMode="auto"/>
    </dgm:pt>
    <dgm:pt modelId="{67269A00-4482-49AD-9165-96525A2F9D16}" type="pres">
      <dgm:prSet presAssocID="{57E5B1ED-FB57-4374-98D4-E9C382CBA80A}" presName="node" presStyleLbl="node1" presStyleIdx="2" presStyleCnt="4">
        <dgm:presLayoutVars>
          <dgm:bulletEnabled val="1"/>
        </dgm:presLayoutVars>
      </dgm:prSet>
      <dgm:spPr bwMode="auto"/>
    </dgm:pt>
    <dgm:pt modelId="{12941B12-54F4-4953-A49E-150080098DD2}" type="pres">
      <dgm:prSet presAssocID="{AB575CCE-0A9A-4410-9C74-F5E186227152}" presName="sibTrans" presStyleLbl="sibTrans2D1" presStyleIdx="2" presStyleCnt="3"/>
      <dgm:spPr bwMode="auto"/>
    </dgm:pt>
    <dgm:pt modelId="{E0CDAA0F-DC88-4965-95A9-8214036E80DE}" type="pres">
      <dgm:prSet presAssocID="{AB575CCE-0A9A-4410-9C74-F5E186227152}" presName="connectorText" presStyleLbl="sibTrans2D1" presStyleIdx="2" presStyleCnt="3"/>
      <dgm:spPr bwMode="auto"/>
    </dgm:pt>
    <dgm:pt modelId="{8C5CB985-0315-416D-894C-133C8B00773B}" type="pres">
      <dgm:prSet presAssocID="{BD87FF96-647D-4E89-B7DE-407EB534D2BF}" presName="node" presStyleLbl="node1" presStyleIdx="3" presStyleCnt="4">
        <dgm:presLayoutVars>
          <dgm:bulletEnabled val="1"/>
        </dgm:presLayoutVars>
      </dgm:prSet>
      <dgm:spPr bwMode="auto"/>
    </dgm:pt>
  </dgm:ptLst>
  <dgm:cxnLst>
    <dgm:cxn modelId="{176F2F0A-2BC3-4972-AC6A-B5557A6C8857}" type="presOf" srcId="{57E5B1ED-FB57-4374-98D4-E9C382CBA80A}" destId="{67269A00-4482-49AD-9165-96525A2F9D16}" srcOrd="0" destOrd="0" presId="urn:microsoft.com/office/officeart/2005/8/layout/process1"/>
    <dgm:cxn modelId="{9283C411-2597-4236-B30F-0481FF11EDA6}" srcId="{E9225408-1DC6-4F9A-A04E-5955638470FF}" destId="{57E5B1ED-FB57-4374-98D4-E9C382CBA80A}" srcOrd="2" destOrd="0" parTransId="{A746A278-2FDC-4D08-B982-04FBACC79DB7}" sibTransId="{AB575CCE-0A9A-4410-9C74-F5E186227152}"/>
    <dgm:cxn modelId="{4A8EA034-06F3-459A-AE51-5B46E196148C}" type="presOf" srcId="{406765C8-40B4-4FB4-A700-C69C9058E13D}" destId="{7E6E2882-0EEF-4029-8564-4F5C38B921AB}" srcOrd="1" destOrd="0" presId="urn:microsoft.com/office/officeart/2005/8/layout/process1"/>
    <dgm:cxn modelId="{D21A3B65-6E33-4507-AB11-E91A72E50BD8}" type="presOf" srcId="{AB575CCE-0A9A-4410-9C74-F5E186227152}" destId="{E0CDAA0F-DC88-4965-95A9-8214036E80DE}" srcOrd="1" destOrd="0" presId="urn:microsoft.com/office/officeart/2005/8/layout/process1"/>
    <dgm:cxn modelId="{24BF8F75-8860-4DB7-A736-06FAE8718134}" type="presOf" srcId="{7359FA5F-9FE6-4EF4-96B9-89880A30DB6B}" destId="{18556D73-3E37-4187-8810-74A763E82773}" srcOrd="0" destOrd="0" presId="urn:microsoft.com/office/officeart/2005/8/layout/process1"/>
    <dgm:cxn modelId="{01B9299A-5E14-4F44-8746-BA181E11981F}" srcId="{E9225408-1DC6-4F9A-A04E-5955638470FF}" destId="{7359FA5F-9FE6-4EF4-96B9-89880A30DB6B}" srcOrd="0" destOrd="0" parTransId="{BF75E3F7-0CBA-4598-8CF5-23020FAE1A81}" sibTransId="{406765C8-40B4-4FB4-A700-C69C9058E13D}"/>
    <dgm:cxn modelId="{C6DB5FA1-A7CD-44C1-9E9F-6162850DAA1B}" srcId="{E9225408-1DC6-4F9A-A04E-5955638470FF}" destId="{203030C9-9554-4EC4-BC69-692C7BBD9104}" srcOrd="1" destOrd="0" parTransId="{E763AB1B-D6E9-4653-B024-57CD76EC9F73}" sibTransId="{F44C2EDE-6F64-4170-AFAB-35F1107DAA0F}"/>
    <dgm:cxn modelId="{E801AEA2-7A02-44BC-9D91-D768985CBC8E}" type="presOf" srcId="{203030C9-9554-4EC4-BC69-692C7BBD9104}" destId="{99FD9569-7FCD-4D79-96D2-B80C2022135D}" srcOrd="0" destOrd="0" presId="urn:microsoft.com/office/officeart/2005/8/layout/process1"/>
    <dgm:cxn modelId="{38FC99AB-EB98-4C01-954C-9C461BCC2E00}" type="presOf" srcId="{E9225408-1DC6-4F9A-A04E-5955638470FF}" destId="{0BD44739-32DF-44FE-9010-A11BB6EA0EC0}" srcOrd="0" destOrd="0" presId="urn:microsoft.com/office/officeart/2005/8/layout/process1"/>
    <dgm:cxn modelId="{BA23E1B2-E6D7-40C1-824C-851CAB827618}" type="presOf" srcId="{BD87FF96-647D-4E89-B7DE-407EB534D2BF}" destId="{8C5CB985-0315-416D-894C-133C8B00773B}" srcOrd="0" destOrd="0" presId="urn:microsoft.com/office/officeart/2005/8/layout/process1"/>
    <dgm:cxn modelId="{F50807C0-DB53-4A2C-9146-6059FD7307DD}" type="presOf" srcId="{406765C8-40B4-4FB4-A700-C69C9058E13D}" destId="{89C86562-5E17-4ACE-BC61-5C311BF14B41}" srcOrd="0" destOrd="0" presId="urn:microsoft.com/office/officeart/2005/8/layout/process1"/>
    <dgm:cxn modelId="{01A707D0-BA43-4F5B-81E6-C7D6634A9C07}" type="presOf" srcId="{AB575CCE-0A9A-4410-9C74-F5E186227152}" destId="{12941B12-54F4-4953-A49E-150080098DD2}" srcOrd="0" destOrd="0" presId="urn:microsoft.com/office/officeart/2005/8/layout/process1"/>
    <dgm:cxn modelId="{E68E31D7-A168-4B9B-BB6D-7C09A353242A}" type="presOf" srcId="{F44C2EDE-6F64-4170-AFAB-35F1107DAA0F}" destId="{95F5E794-D098-4F3C-B22B-78C6D856CE02}" srcOrd="0" destOrd="0" presId="urn:microsoft.com/office/officeart/2005/8/layout/process1"/>
    <dgm:cxn modelId="{13BD6AE3-486F-47A3-AA86-CF7524C11E19}" type="presOf" srcId="{F44C2EDE-6F64-4170-AFAB-35F1107DAA0F}" destId="{70AFDE36-8783-4C3F-85AA-88242615583B}" srcOrd="1" destOrd="0" presId="urn:microsoft.com/office/officeart/2005/8/layout/process1"/>
    <dgm:cxn modelId="{CE3FB2EF-04E2-428D-8500-052CC303C1B0}" srcId="{E9225408-1DC6-4F9A-A04E-5955638470FF}" destId="{BD87FF96-647D-4E89-B7DE-407EB534D2BF}" srcOrd="3" destOrd="0" parTransId="{7A540186-D0AB-45BB-9B71-225F43D5A140}" sibTransId="{022DF425-B0C3-49D4-85AF-AAF88A635A4E}"/>
    <dgm:cxn modelId="{0FAE9108-9E73-44F4-AD6B-13264182C7DA}" type="presParOf" srcId="{0BD44739-32DF-44FE-9010-A11BB6EA0EC0}" destId="{18556D73-3E37-4187-8810-74A763E82773}" srcOrd="0" destOrd="0" presId="urn:microsoft.com/office/officeart/2005/8/layout/process1"/>
    <dgm:cxn modelId="{EDE267FA-2883-4C5B-8C69-CE2386F17E80}" type="presParOf" srcId="{0BD44739-32DF-44FE-9010-A11BB6EA0EC0}" destId="{89C86562-5E17-4ACE-BC61-5C311BF14B41}" srcOrd="1" destOrd="0" presId="urn:microsoft.com/office/officeart/2005/8/layout/process1"/>
    <dgm:cxn modelId="{9A7F96C7-91EB-4C8B-8D1D-B77F362D1E99}" type="presParOf" srcId="{89C86562-5E17-4ACE-BC61-5C311BF14B41}" destId="{7E6E2882-0EEF-4029-8564-4F5C38B921AB}" srcOrd="0" destOrd="0" presId="urn:microsoft.com/office/officeart/2005/8/layout/process1"/>
    <dgm:cxn modelId="{2F90AE02-95E9-42E2-A244-0F191B883AF8}" type="presParOf" srcId="{0BD44739-32DF-44FE-9010-A11BB6EA0EC0}" destId="{99FD9569-7FCD-4D79-96D2-B80C2022135D}" srcOrd="2" destOrd="0" presId="urn:microsoft.com/office/officeart/2005/8/layout/process1"/>
    <dgm:cxn modelId="{EA6D4164-843E-48A9-A1A6-83022F2A5AE3}" type="presParOf" srcId="{0BD44739-32DF-44FE-9010-A11BB6EA0EC0}" destId="{95F5E794-D098-4F3C-B22B-78C6D856CE02}" srcOrd="3" destOrd="0" presId="urn:microsoft.com/office/officeart/2005/8/layout/process1"/>
    <dgm:cxn modelId="{BA8CE542-EB4D-49AE-AFB5-5F97C1FA5726}" type="presParOf" srcId="{95F5E794-D098-4F3C-B22B-78C6D856CE02}" destId="{70AFDE36-8783-4C3F-85AA-88242615583B}" srcOrd="0" destOrd="0" presId="urn:microsoft.com/office/officeart/2005/8/layout/process1"/>
    <dgm:cxn modelId="{40C28BC3-CEC0-4E33-B00C-4D120157E45A}" type="presParOf" srcId="{0BD44739-32DF-44FE-9010-A11BB6EA0EC0}" destId="{67269A00-4482-49AD-9165-96525A2F9D16}" srcOrd="4" destOrd="0" presId="urn:microsoft.com/office/officeart/2005/8/layout/process1"/>
    <dgm:cxn modelId="{DD8633DE-7763-4F3D-B4BA-8F1C2B75DA77}" type="presParOf" srcId="{0BD44739-32DF-44FE-9010-A11BB6EA0EC0}" destId="{12941B12-54F4-4953-A49E-150080098DD2}" srcOrd="5" destOrd="0" presId="urn:microsoft.com/office/officeart/2005/8/layout/process1"/>
    <dgm:cxn modelId="{7F6D6E8A-DB80-41A3-95BE-61B84706813E}" type="presParOf" srcId="{12941B12-54F4-4953-A49E-150080098DD2}" destId="{E0CDAA0F-DC88-4965-95A9-8214036E80DE}" srcOrd="0" destOrd="0" presId="urn:microsoft.com/office/officeart/2005/8/layout/process1"/>
    <dgm:cxn modelId="{0A24C75C-891D-41C4-9361-6FF74E1B43BD}" type="presParOf" srcId="{0BD44739-32DF-44FE-9010-A11BB6EA0EC0}" destId="{8C5CB985-0315-416D-894C-133C8B00773B}" srcOrd="6" destOrd="0" presId="urn:microsoft.com/office/officeart/2005/8/layout/process1"/>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rawing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673174065" name=""/>
      <dsp:cNvGrpSpPr/>
    </dsp:nvGrpSpPr>
    <dsp:grpSpPr bwMode="auto">
      <a:xfrm>
        <a:off x="0" y="0"/>
        <a:ext cx="8128000" cy="5418667"/>
        <a:chOff x="0" y="0"/>
        <a:chExt cx="8128000" cy="5418667"/>
      </a:xfrm>
    </dsp:grpSpPr>
    <dsp:sp modelId="{18556D73-3E37-4187-8810-74A763E82773}">
      <dsp:nvSpPr>
        <dsp:cNvPr id="0" name=""/>
        <dsp:cNvSpPr/>
      </dsp:nvSpPr>
      <dsp:spPr bwMode="auto">
        <a:xfrm>
          <a:off x="3571"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Access Control</a:t>
          </a:r>
          <a:endParaRPr/>
        </a:p>
      </dsp:txBody>
      <dsp:txXfrm>
        <a:off x="31015" y="2268266"/>
        <a:ext cx="1506815" cy="882133"/>
      </dsp:txXfrm>
    </dsp:sp>
    <dsp:sp modelId="{89C86562-5E17-4ACE-BC61-5C311BF14B41}">
      <dsp:nvSpPr>
        <dsp:cNvPr id="0" name=""/>
        <dsp:cNvSpPr/>
      </dsp:nvSpPr>
      <dsp:spPr bwMode="auto">
        <a:xfrm>
          <a:off x="1721445"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1721445" y="2593142"/>
        <a:ext cx="231757" cy="232382"/>
      </dsp:txXfrm>
    </dsp:sp>
    <dsp:sp modelId="{99FD9569-7FCD-4D79-96D2-B80C2022135D}">
      <dsp:nvSpPr>
        <dsp:cNvPr id="0" name=""/>
        <dsp:cNvSpPr/>
      </dsp:nvSpPr>
      <dsp:spPr bwMode="auto">
        <a:xfrm>
          <a:off x="2189956"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Encryption</a:t>
          </a:r>
          <a:endParaRPr/>
        </a:p>
      </dsp:txBody>
      <dsp:txXfrm>
        <a:off x="2217400" y="2268266"/>
        <a:ext cx="1506815" cy="882133"/>
      </dsp:txXfrm>
    </dsp:sp>
    <dsp:sp modelId="{95F5E794-D098-4F3C-B22B-78C6D856CE02}">
      <dsp:nvSpPr>
        <dsp:cNvPr id="0" name=""/>
        <dsp:cNvSpPr/>
      </dsp:nvSpPr>
      <dsp:spPr bwMode="auto">
        <a:xfrm>
          <a:off x="3907829"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3907829" y="2593142"/>
        <a:ext cx="231757" cy="232382"/>
      </dsp:txXfrm>
    </dsp:sp>
    <dsp:sp modelId="{67269A00-4482-49AD-9165-96525A2F9D16}">
      <dsp:nvSpPr>
        <dsp:cNvPr id="0" name=""/>
        <dsp:cNvSpPr/>
      </dsp:nvSpPr>
      <dsp:spPr bwMode="auto">
        <a:xfrm>
          <a:off x="4376340"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GDPR</a:t>
          </a:r>
          <a:endParaRPr/>
        </a:p>
      </dsp:txBody>
      <dsp:txXfrm>
        <a:off x="4403784" y="2268266"/>
        <a:ext cx="1506815" cy="882133"/>
      </dsp:txXfrm>
    </dsp:sp>
    <dsp:sp modelId="{12941B12-54F4-4953-A49E-150080098DD2}">
      <dsp:nvSpPr>
        <dsp:cNvPr id="0" name=""/>
        <dsp:cNvSpPr/>
      </dsp:nvSpPr>
      <dsp:spPr bwMode="auto">
        <a:xfrm>
          <a:off x="6094214" y="2515682"/>
          <a:ext cx="331081" cy="387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rgbClr val="000000"/>
        </a:lnRef>
        <a:fillRef idx="1">
          <a:srgbClr val="000000"/>
        </a:fillRef>
        <a:effectRef idx="0">
          <a:srgbClr val="000000"/>
        </a:effectRef>
        <a:fontRef idx="minor">
          <a:schemeClr val="lt1"/>
        </a:fontRef>
      </dsp:style>
      <dsp:txBody>
        <a:bodyPr spcFirstLastPara="0" vert="horz" wrap="square" lIns="0" tIns="0" rIns="0" bIns="0" numCol="1" spcCol="1270" anchor="ctr" anchorCtr="0">
          <a:noAutofit/>
        </a:bodyPr>
        <a:lstStyle/>
        <a:p>
          <a:pPr marL="0" lvl="0" indent="0" algn="ctr" defTabSz="577849">
            <a:lnSpc>
              <a:spcPct val="90000"/>
            </a:lnSpc>
            <a:spcBef>
              <a:spcPts val="0"/>
            </a:spcBef>
            <a:spcAft>
              <a:spcPts val="0"/>
            </a:spcAft>
            <a:buNone/>
            <a:defRPr/>
          </a:pPr>
          <a:endParaRPr lang="hr-HR" sz="1300"/>
        </a:p>
      </dsp:txBody>
      <dsp:txXfrm>
        <a:off x="6094214" y="2593142"/>
        <a:ext cx="231757" cy="232382"/>
      </dsp:txXfrm>
    </dsp:sp>
    <dsp:sp modelId="{8C5CB985-0315-416D-894C-133C8B00773B}">
      <dsp:nvSpPr>
        <dsp:cNvPr id="0" name=""/>
        <dsp:cNvSpPr/>
      </dsp:nvSpPr>
      <dsp:spPr bwMode="auto">
        <a:xfrm>
          <a:off x="6562724" y="2240822"/>
          <a:ext cx="1561703" cy="9370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ts val="0"/>
            </a:spcBef>
            <a:spcAft>
              <a:spcPts val="0"/>
            </a:spcAft>
            <a:buNone/>
            <a:defRPr/>
          </a:pPr>
          <a:r>
            <a:rPr lang="hr-HR" sz="2000"/>
            <a:t>Audit Trials</a:t>
          </a:r>
          <a:endParaRPr/>
        </a:p>
      </dsp:txBody>
      <dsp:txXfrm>
        <a:off x="6590168" y="2268266"/>
        <a:ext cx="1506815" cy="882133"/>
      </dsp:txXfrm>
    </dsp:sp>
  </dsp:spTree>
</dsp:drawing>
</file>

<file path=ppt/diagrams/layout1.xml><?xml version="1.0" encoding="utf-8"?>
<dgm:layoutDef xmlns:dgm="http://schemas.openxmlformats.org/drawingml/2006/diagram" xmlns:a="http://schemas.openxmlformats.org/drawingml/2006/main" xmlns:r="http://schemas.openxmlformats.org/officeDocument/2006/relationships"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val="norm"/>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PtType="node" refType="w" refFor="ch" op="equ" fact="0.400000"/>
      <dgm:constr type="h" for="ch" ptType="sibTrans" op="equ"/>
      <dgm:constr type="primFontSz" for="des" forName="connectorText" op="equ" val="55"/>
      <dgm:constr type="primFontSz" for="des" forName="connectorText" refPtType="node" refType="primFontSz" refFor="ch" op="lte" fact="0.800000"/>
    </dgm:constrLst>
    <dgm:ruleLst/>
    <dgm:forEach name="nodesForEach" axis="ch" ptType="node">
      <dgm:layoutNode name="node">
        <dgm:varLst>
          <dgm:bulletEnabled val="1"/>
        </dgm:varLst>
        <dgm:alg type="tx"/>
        <dgm:shape type="roundRect" r:blip="">
          <dgm:adjLst>
            <dgm:adj idx="1" val="0.100000"/>
          </dgm:adjLst>
        </dgm:shape>
        <dgm:presOf axis="desOrSelf" ptType="node"/>
        <dgm:constrLst>
          <dgm:constr type="h" refType="w" fact="0.600000"/>
          <dgm:constr type="tMarg" refType="primFontSz" fact="0.300000"/>
          <dgm:constr type="bMarg" refType="primFontSz" fact="0.300000"/>
          <dgm:constr type="lMarg" refType="primFontSz" fact="0.300000"/>
          <dgm:constr type="rMarg" refType="primFontSz" fact="0.300000"/>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0000"/>
            <dgm:constr type="connDist"/>
            <dgm:constr type="begPad" refType="connDist" fact="0.250000"/>
            <dgm:constr type="endPad" refType="connDist" fact="0.220000"/>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a:bodyPr/>
      <a:p>
        <a:pPr>
          <a:defRPr/>
        </a:pPr>
        <a:endParaRPr/>
      </a:p>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a:bodyPr/>
      <a:p>
        <a:pPr>
          <a:defRPr/>
        </a:pPr>
        <a:endParaRPr/>
      </a:p>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a:bodyPr/>
      <a:p>
        <a:pPr>
          <a:defRPr/>
        </a:pPr>
        <a:endParaRPr/>
      </a:p>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a:bodyPr/>
      <a:p>
        <a:pPr>
          <a:defRPr/>
        </a:pPr>
        <a:endParaRPr/>
      </a:p>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a:bodyPr/>
      <a:p>
        <a:pPr>
          <a:defRPr/>
        </a:pPr>
        <a:endParaRPr/>
      </a:p>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a:bodyPr/>
      <a:p>
        <a:pPr>
          <a:defRPr/>
        </a:pPr>
        <a:endParaRPr/>
      </a:p>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IE"/>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6126F3F-C137-41D3-BAEA-043E7C708A3E}" type="datetimeFigureOut">
              <a:rPr lang="en-IE"/>
              <a:t>26/03/2026</a:t>
            </a:fld>
            <a:endParaRPr lang="en-IE"/>
          </a:p>
        </p:txBody>
      </p:sp>
      <p:sp>
        <p:nvSpPr>
          <p:cNvPr id="4"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IE"/>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IE"/>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75106324-0747-4C1B-9F29-13F9F9776C79}" type="slidenum">
              <a:rPr lang="en-IE"/>
              <a:t>‹#›</a:t>
            </a:fld>
            <a:endParaRPr lang="en-I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Welcome to the wrap‑up of Module 3: Data Protection and Compliance</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1</a:t>
            </a:fld>
            <a:endParaRPr lang="en-IE"/>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This module focuses on the controls and governance mechanisms that make cybersecurity defensible and auditable in sustainable digital systems.</a:t>
            </a: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2</a:t>
            </a:fld>
            <a:endParaRPr lang="en-IE"/>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You should now be able to design access control policies for ESG systems, understand the role of encryption in protecting sensitive information, and identify how audit trails support accountability and regulatory compliance.</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3</a:t>
            </a:fld>
            <a:endParaRPr lang="en-IE"/>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Access control ensures that only </a:t>
            </a:r>
            <a:r>
              <a:rPr lang="en-US" sz="1200">
                <a:solidFill>
                  <a:schemeClr val="tx1"/>
                </a:solidFill>
                <a:latin typeface="+mn-lt"/>
                <a:ea typeface="+mn-ea"/>
                <a:cs typeface="+mn-cs"/>
              </a:rPr>
              <a:t>authorised</a:t>
            </a:r>
            <a:r>
              <a:rPr lang="en-US" sz="1200">
                <a:solidFill>
                  <a:schemeClr val="tx1"/>
                </a:solidFill>
                <a:latin typeface="+mn-lt"/>
                <a:ea typeface="+mn-ea"/>
                <a:cs typeface="+mn-cs"/>
              </a:rPr>
              <a:t> users interact with critical systems and datasets. Role‑based models work well when responsibilities are stable, while attribute‑based models support dynamic contexts such as device trust or operational conditions.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4</a:t>
            </a:fld>
            <a:endParaRPr lang="en-IE"/>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In your assignment you </a:t>
            </a:r>
            <a:r>
              <a:rPr lang="en-US" sz="1200">
                <a:solidFill>
                  <a:schemeClr val="tx1"/>
                </a:solidFill>
                <a:latin typeface="+mn-lt"/>
                <a:ea typeface="+mn-ea"/>
                <a:cs typeface="+mn-cs"/>
              </a:rPr>
              <a:t>analyse</a:t>
            </a:r>
            <a:r>
              <a:rPr lang="en-US" sz="1200">
                <a:solidFill>
                  <a:schemeClr val="tx1"/>
                </a:solidFill>
                <a:latin typeface="+mn-lt"/>
                <a:ea typeface="+mn-ea"/>
                <a:cs typeface="+mn-cs"/>
              </a:rPr>
              <a:t> the case study data flows, identify personal or sensitive information, and propose governance controls including access policies, encryption measures and monitoring mechanisms.</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5</a:t>
            </a:fld>
            <a:endParaRPr lang="en-IE"/>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a:defRPr/>
            </a:pPr>
            <a:r>
              <a:rPr lang="en-US" sz="1200">
                <a:solidFill>
                  <a:schemeClr val="tx1"/>
                </a:solidFill>
                <a:latin typeface="+mn-lt"/>
                <a:ea typeface="+mn-ea"/>
                <a:cs typeface="+mn-cs"/>
              </a:rPr>
              <a:t>Remember that compliance emerges from well‑designed systems. When access control, encryption and audit trails are integrated into system architecture, </a:t>
            </a:r>
            <a:r>
              <a:rPr lang="en-US" sz="1200">
                <a:solidFill>
                  <a:schemeClr val="tx1"/>
                </a:solidFill>
                <a:latin typeface="+mn-lt"/>
                <a:ea typeface="+mn-ea"/>
                <a:cs typeface="+mn-cs"/>
              </a:rPr>
              <a:t>organisations</a:t>
            </a:r>
            <a:r>
              <a:rPr lang="en-US" sz="1200">
                <a:solidFill>
                  <a:schemeClr val="tx1"/>
                </a:solidFill>
                <a:latin typeface="+mn-lt"/>
                <a:ea typeface="+mn-ea"/>
                <a:cs typeface="+mn-cs"/>
              </a:rPr>
              <a:t> can demonstrate accountability and protect the integrity of sustainability reporting.</a:t>
            </a:r>
            <a:endParaRPr lang="en-US"/>
          </a:p>
          <a:p>
            <a:pPr>
              <a:defRPr/>
            </a:pPr>
            <a:endParaRPr lang="hr-HR"/>
          </a:p>
        </p:txBody>
      </p:sp>
      <p:sp>
        <p:nvSpPr>
          <p:cNvPr id="4" name="Slide Number Placeholder 3"/>
          <p:cNvSpPr>
            <a:spLocks noGrp="1"/>
          </p:cNvSpPr>
          <p:nvPr>
            <p:ph type="sldNum" sz="quarter" idx="5"/>
          </p:nvPr>
        </p:nvSpPr>
        <p:spPr bwMode="auto"/>
        <p:txBody>
          <a:bodyPr/>
          <a:lstStyle/>
          <a:p>
            <a:pPr>
              <a:defRPr/>
            </a:pPr>
            <a:fld id="{75106324-0747-4C1B-9F29-13F9F9776C79}" type="slidenum">
              <a:rPr lang="en-IE"/>
              <a:t>6</a:t>
            </a:fld>
            <a:endParaRPr lang="en-IE"/>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a:defRPr/>
            </a:pPr>
            <a:r>
              <a:rPr lang="hr-HR"/>
              <a:t>Thank you for your time and and participation in this last module inside </a:t>
            </a:r>
            <a:r>
              <a:rPr lang="en-IE" sz="1200"/>
              <a:t>Cybersecurity for Sustainable Systems</a:t>
            </a:r>
            <a:r>
              <a:rPr lang="hr-HR" sz="1200"/>
              <a:t> programme.</a:t>
            </a:r>
            <a:endParaRPr/>
          </a:p>
        </p:txBody>
      </p:sp>
      <p:sp>
        <p:nvSpPr>
          <p:cNvPr id="4" name="Foliennummernplatzhalter 3"/>
          <p:cNvSpPr>
            <a:spLocks noGrp="1"/>
          </p:cNvSpPr>
          <p:nvPr>
            <p:ph type="sldNum" sz="quarter" idx="5"/>
          </p:nvPr>
        </p:nvSpPr>
        <p:spPr bwMode="auto"/>
        <p:txBody>
          <a:bodyPr/>
          <a:lstStyle/>
          <a:p>
            <a:pPr>
              <a:defRPr/>
            </a:pPr>
            <a:fld id="{75106324-0747-4C1B-9F29-13F9F9776C79}" type="slidenum">
              <a:rPr lang="en-IE"/>
              <a:t>7</a:t>
            </a:fld>
            <a:endParaRPr lang="en-IE"/>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media1.svg"/><Relationship Id="rId6" Type="http://schemas.openxmlformats.org/officeDocument/2006/relationships/image" Target="../media/image6.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7.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6.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 Id="rId4" Type="http://schemas.openxmlformats.org/officeDocument/2006/relationships/image" Target="../media/image9.png"/></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8.png"/></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2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4.png"/><Relationship Id="rId4" Type="http://schemas.openxmlformats.org/officeDocument/2006/relationships/image" Target="../media/image11.png"/></Relationships>
</file>

<file path=ppt/slideLayouts/_rels/slideLayout3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1.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6.png"/></Relationships>
</file>

<file path=ppt/slideLayouts/_rels/slideLayout32.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3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media2.svg"/></Relationships>
</file>

<file path=ppt/slideLayouts/_rels/slideLayout3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4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4.png"/><Relationship Id="rId4" Type="http://schemas.openxmlformats.org/officeDocument/2006/relationships/image" Target="../media/image14.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14.png"/><Relationship Id="rId4" Type="http://schemas.openxmlformats.org/officeDocument/2006/relationships/image" Target="../media/image4.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Slide">
    <p:bg>
      <p:bgRef idx="1001">
        <a:schemeClr val="bg2"/>
      </p:bgRef>
    </p:bg>
    <p:spTree>
      <p:nvGrpSpPr>
        <p:cNvPr id="1" name=""/>
        <p:cNvGrpSpPr/>
        <p:nvPr/>
      </p:nvGrpSpPr>
      <p:grpSpPr bwMode="auto">
        <a:xfrm>
          <a:off x="0" y="0"/>
          <a:ext cx="0" cy="0"/>
          <a:chOff x="0" y="0"/>
          <a:chExt cx="0" cy="0"/>
        </a:xfrm>
      </p:grpSpPr>
      <p:pic>
        <p:nvPicPr>
          <p:cNvPr id="6" name="Picture 5"/>
          <p:cNvPicPr>
            <a:picLocks noChangeAspect="1"/>
          </p:cNvPicPr>
          <p:nvPr userDrawn="1"/>
        </p:nvPicPr>
        <p:blipFill>
          <a:blip r:embed="rId2"/>
          <a:stretch/>
        </p:blipFill>
        <p:spPr bwMode="auto">
          <a:xfrm>
            <a:off x="0" y="0"/>
            <a:ext cx="12191999" cy="6857999"/>
          </a:xfrm>
          <a:prstGeom prst="rect">
            <a:avLst/>
          </a:prstGeom>
        </p:spPr>
      </p:pic>
      <p:sp>
        <p:nvSpPr>
          <p:cNvPr id="2" name="Title 1"/>
          <p:cNvSpPr>
            <a:spLocks noGrp="1"/>
          </p:cNvSpPr>
          <p:nvPr>
            <p:ph type="ctrTitle"/>
          </p:nvPr>
        </p:nvSpPr>
        <p:spPr bwMode="auto">
          <a:xfrm>
            <a:off x="2196483" y="4594564"/>
            <a:ext cx="5334778" cy="1125749"/>
          </a:xfrm>
        </p:spPr>
        <p:txBody>
          <a:bodyPr anchor="t">
            <a:normAutofit/>
          </a:bodyPr>
          <a:lstStyle>
            <a:lvl1pPr algn="l">
              <a:defRPr sz="3600">
                <a:solidFill>
                  <a:schemeClr val="bg2"/>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12" name="Graphic 11"/>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444853" y="345161"/>
            <a:ext cx="1592949" cy="842387"/>
          </a:xfrm>
          <a:prstGeom prst="rect">
            <a:avLst/>
          </a:prstGeom>
        </p:spPr>
      </p:pic>
      <p:pic>
        <p:nvPicPr>
          <p:cNvPr id="5" name="Picture 4"/>
          <p:cNvPicPr>
            <a:picLocks noChangeAspect="1"/>
          </p:cNvPicPr>
          <p:nvPr userDrawn="1"/>
        </p:nvPicPr>
        <p:blipFill>
          <a:blip r:embed="rId6"/>
          <a:stretch/>
        </p:blipFill>
        <p:spPr bwMode="auto">
          <a:xfrm>
            <a:off x="2270415" y="4078434"/>
            <a:ext cx="2035255" cy="366345"/>
          </a:xfrm>
          <a:prstGeom prst="rect">
            <a:avLst/>
          </a:prstGeom>
        </p:spPr>
      </p:pic>
      <p:sp>
        <p:nvSpPr>
          <p:cNvPr id="7" name="TextBox 6"/>
          <p:cNvSpPr txBox="1"/>
          <p:nvPr userDrawn="1"/>
        </p:nvSpPr>
        <p:spPr bwMode="auto">
          <a:xfrm>
            <a:off x="10206874" y="651978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10"/>
          <p:cNvSpPr>
            <a:spLocks noGrp="1"/>
          </p:cNvSpPr>
          <p:nvPr>
            <p:ph type="clipArt" sz="quarter" idx="10"/>
          </p:nvPr>
        </p:nvSpPr>
        <p:spPr bwMode="auto">
          <a:xfrm>
            <a:off x="2582719" y="345161"/>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Speaker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
        <p:nvSpPr>
          <p:cNvPr id="8"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Speaker slide">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2"/>
                </a:solidFill>
                <a:latin typeface="Montserrat"/>
              </a:defRPr>
            </a:lvl1pPr>
          </a:lstStyle>
          <a:p>
            <a:pPr lvl="0">
              <a:defRPr/>
            </a:pPr>
            <a:r>
              <a:rPr lang="en-US"/>
              <a:t>Click to edit speaker role,</a:t>
            </a:r>
            <a:endParaRPr/>
          </a:p>
        </p:txBody>
      </p:sp>
      <p:sp>
        <p:nvSpPr>
          <p:cNvPr id="1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tx2"/>
                </a:solidFill>
                <a:latin typeface="+mj-lt"/>
              </a:defRPr>
            </a:lvl1pPr>
          </a:lstStyle>
          <a:p>
            <a:pPr lvl="0">
              <a:defRPr/>
            </a:pPr>
            <a:r>
              <a:rPr lang="en-US"/>
              <a:t>@nickname</a:t>
            </a:r>
            <a:endParaRPr lang="en-IE"/>
          </a:p>
        </p:txBody>
      </p:sp>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5"/>
                </a:solidFill>
                <a:latin typeface="+mj-lt"/>
              </a:rPr>
              <a:t>Meet the speaker</a:t>
            </a:r>
            <a:endParaRPr lang="en-IE" sz="2400">
              <a:solidFill>
                <a:schemeClr val="accent5"/>
              </a:solidFill>
              <a:latin typeface="+mj-lt"/>
            </a:endParaRPr>
          </a:p>
        </p:txBody>
      </p:sp>
      <p:sp>
        <p:nvSpPr>
          <p:cNvPr id="9"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2"/>
                </a:solidFill>
                <a:latin typeface="Montserrat"/>
              </a:defRPr>
            </a:lvl1pPr>
          </a:lstStyle>
          <a:p>
            <a:pPr lvl="0">
              <a:defRPr/>
            </a:pPr>
            <a:r>
              <a:rPr lang="en-US"/>
              <a:t>Click to edit company name,</a:t>
            </a:r>
            <a:endParaRPr/>
          </a:p>
        </p:txBody>
      </p:sp>
      <p:sp>
        <p:nvSpPr>
          <p:cNvPr id="3" name="Rectangle 2"/>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pic>
        <p:nvPicPr>
          <p:cNvPr id="23" name="Picture 22"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5" name="Straight Connector 24"/>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5"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bg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4" name="Picture 1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Speaker slide">
    <p:bg>
      <p:bgPr shadeToTitle="0">
        <a:gradFill>
          <a:gsLst>
            <a:gs pos="0">
              <a:srgbClr val="19226D"/>
            </a:gs>
            <a:gs pos="100000">
              <a:srgbClr val="283A97"/>
            </a:gs>
          </a:gsLst>
          <a:lin ang="0" scaled="0"/>
        </a:gradFill>
      </p:bgPr>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488349" y="1823851"/>
            <a:ext cx="4572000" cy="1605149"/>
          </a:xfrm>
        </p:spPr>
        <p:txBody>
          <a:bodyPr anchor="t">
            <a:noAutofit/>
          </a:bodyPr>
          <a:lstStyle>
            <a:lvl1pPr>
              <a:defRPr sz="4000">
                <a:solidFill>
                  <a:schemeClr val="tx2"/>
                </a:solidFill>
              </a:defRPr>
            </a:lvl1pPr>
          </a:lstStyle>
          <a:p>
            <a:pPr>
              <a:defRPr/>
            </a:pPr>
            <a:r>
              <a:rPr lang="en-GB"/>
              <a:t>Click to edit Speaker Name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15" name="Text Placeholder 14"/>
          <p:cNvSpPr>
            <a:spLocks noGrp="1"/>
          </p:cNvSpPr>
          <p:nvPr>
            <p:ph type="body" sz="quarter" idx="15" hasCustomPrompt="1"/>
          </p:nvPr>
        </p:nvSpPr>
        <p:spPr bwMode="auto">
          <a:xfrm>
            <a:off x="6488350" y="3470535"/>
            <a:ext cx="4562272" cy="415664"/>
          </a:xfrm>
        </p:spPr>
        <p:txBody>
          <a:bodyPr/>
          <a:lstStyle>
            <a:lvl1pPr marL="0" indent="0">
              <a:buNone/>
              <a:defRPr>
                <a:solidFill>
                  <a:schemeClr val="tx1"/>
                </a:solidFill>
                <a:latin typeface="Montserrat"/>
              </a:defRPr>
            </a:lvl1pPr>
          </a:lstStyle>
          <a:p>
            <a:pPr lvl="0">
              <a:defRPr/>
            </a:pPr>
            <a:r>
              <a:rPr lang="en-US"/>
              <a:t>Click to edit speaker role</a:t>
            </a:r>
            <a:endParaRPr/>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6507804" y="1342417"/>
            <a:ext cx="3715966" cy="461665"/>
          </a:xfrm>
          <a:prstGeom prst="rect">
            <a:avLst/>
          </a:prstGeom>
          <a:noFill/>
        </p:spPr>
        <p:txBody>
          <a:bodyPr wrap="square" rtlCol="0">
            <a:spAutoFit/>
          </a:bodyPr>
          <a:lstStyle/>
          <a:p>
            <a:pPr>
              <a:defRPr/>
            </a:pPr>
            <a:r>
              <a:rPr lang="it-IT" sz="2400">
                <a:solidFill>
                  <a:schemeClr val="accent4"/>
                </a:solidFill>
                <a:latin typeface="+mj-lt"/>
              </a:rPr>
              <a:t>Meet the speaker</a:t>
            </a:r>
            <a:endParaRPr lang="en-IE" sz="2400">
              <a:solidFill>
                <a:schemeClr val="accent4"/>
              </a:solidFill>
              <a:latin typeface="+mj-lt"/>
            </a:endParaRPr>
          </a:p>
        </p:txBody>
      </p:sp>
      <p:sp>
        <p:nvSpPr>
          <p:cNvPr id="19" name="Rectangle 18"/>
          <p:cNvSpPr/>
          <p:nvPr userDrawn="1"/>
        </p:nvSpPr>
        <p:spPr bwMode="auto">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6411235" y="4974635"/>
            <a:ext cx="3549886" cy="369888"/>
          </a:xfrm>
        </p:spPr>
        <p:txBody>
          <a:bodyPr>
            <a:noAutofit/>
          </a:bodyPr>
          <a:lstStyle>
            <a:lvl1pPr marL="0" indent="0">
              <a:buNone/>
              <a:defRPr sz="1200">
                <a:solidFill>
                  <a:schemeClr val="accent1"/>
                </a:solidFill>
                <a:latin typeface="+mj-lt"/>
              </a:defRPr>
            </a:lvl1pPr>
          </a:lstStyle>
          <a:p>
            <a:pPr lvl="0">
              <a:defRPr/>
            </a:pPr>
            <a:r>
              <a:rPr lang="en-US"/>
              <a:t>@nickname</a:t>
            </a:r>
            <a:endParaRPr lang="en-IE"/>
          </a:p>
        </p:txBody>
      </p:sp>
      <p:sp>
        <p:nvSpPr>
          <p:cNvPr id="22" name="Text Placeholder 14"/>
          <p:cNvSpPr>
            <a:spLocks noGrp="1"/>
          </p:cNvSpPr>
          <p:nvPr>
            <p:ph type="body" sz="quarter" idx="17" hasCustomPrompt="1"/>
          </p:nvPr>
        </p:nvSpPr>
        <p:spPr bwMode="auto">
          <a:xfrm>
            <a:off x="6488350" y="3931388"/>
            <a:ext cx="4562272" cy="415664"/>
          </a:xfrm>
        </p:spPr>
        <p:txBody>
          <a:bodyPr/>
          <a:lstStyle>
            <a:lvl1pPr marL="0" indent="0">
              <a:buNone/>
              <a:defRPr>
                <a:solidFill>
                  <a:schemeClr val="tx1"/>
                </a:solidFill>
                <a:latin typeface="Montserrat"/>
              </a:defRPr>
            </a:lvl1pPr>
          </a:lstStyle>
          <a:p>
            <a:pPr lvl="0">
              <a:defRPr/>
            </a:pPr>
            <a:r>
              <a:rPr lang="en-US"/>
              <a:t>Click to edit company name</a:t>
            </a:r>
            <a:endParaRPr/>
          </a:p>
        </p:txBody>
      </p:sp>
      <p:sp>
        <p:nvSpPr>
          <p:cNvPr id="23"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24" name="Straight Connector 23"/>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p:cNvSpPr/>
          <p:nvPr userDrawn="1"/>
        </p:nvSpPr>
        <p:spPr bwMode="auto">
          <a:xfrm>
            <a:off x="1862981" y="1657882"/>
            <a:ext cx="3614873" cy="3614874"/>
          </a:xfrm>
          <a:prstGeom prst="round2DiagRect">
            <a:avLst>
              <a:gd name="adj1" fmla="val 16667"/>
              <a:gd name="adj2" fmla="val 0"/>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4" name="Picture Placeholder 6"/>
          <p:cNvSpPr>
            <a:spLocks noGrp="1"/>
          </p:cNvSpPr>
          <p:nvPr>
            <p:ph type="pic" sz="quarter" idx="14" hasCustomPrompt="1"/>
          </p:nvPr>
        </p:nvSpPr>
        <p:spPr bwMode="auto">
          <a:xfrm>
            <a:off x="1649145" y="1452036"/>
            <a:ext cx="3600000" cy="3600000"/>
          </a:xfrm>
          <a:prstGeom prst="round2DiagRect">
            <a:avLst>
              <a:gd name="adj1" fmla="val 16667"/>
              <a:gd name="adj2" fmla="val 0"/>
            </a:avLst>
          </a:prstGeom>
          <a:solidFill>
            <a:schemeClr val="tx1"/>
          </a:solidFill>
          <a:ln w="127000">
            <a:no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pic>
        <p:nvPicPr>
          <p:cNvPr id="10" name="Picture 9"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Quote slide">
    <p:bg>
      <p:bgRef idx="1001">
        <a:schemeClr val="bg2"/>
      </p:bgRef>
    </p:bg>
    <p:spTree>
      <p:nvGrpSpPr>
        <p:cNvPr id="1" name=""/>
        <p:cNvGrpSpPr/>
        <p:nvPr/>
      </p:nvGrpSpPr>
      <p:grpSpPr bwMode="auto">
        <a:xfrm>
          <a:off x="0" y="0"/>
          <a:ext cx="0" cy="0"/>
          <a:chOff x="0" y="0"/>
          <a:chExt cx="0" cy="0"/>
        </a:xfrm>
      </p:grpSpPr>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Picture Placeholder 6"/>
          <p:cNvSpPr>
            <a:spLocks noGrp="1"/>
          </p:cNvSpPr>
          <p:nvPr>
            <p:ph type="pic" sz="quarter" idx="14" hasCustomPrompt="1"/>
          </p:nvPr>
        </p:nvSpPr>
        <p:spPr bwMode="auto">
          <a:xfrm>
            <a:off x="6402543" y="1326904"/>
            <a:ext cx="4244580" cy="4121917"/>
          </a:xfrm>
          <a:prstGeom prst="round2DiagRect">
            <a:avLst>
              <a:gd name="adj1" fmla="val 16667"/>
              <a:gd name="adj2" fmla="val 0"/>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pPr>
              <a:defRPr/>
            </a:pPr>
            <a:r>
              <a:rPr lang="it-IT"/>
              <a:t>Click to </a:t>
            </a:r>
            <a:r>
              <a:rPr lang="it-IT"/>
              <a:t>Insert</a:t>
            </a:r>
            <a:r>
              <a:rPr lang="it-IT"/>
              <a:t> </a:t>
            </a:r>
            <a:r>
              <a:rPr lang="it-IT"/>
              <a:t>profile</a:t>
            </a:r>
            <a:r>
              <a:rPr lang="it-IT"/>
              <a:t> image </a:t>
            </a:r>
            <a:r>
              <a:rPr lang="it-IT"/>
              <a:t>here</a:t>
            </a:r>
            <a:endParaRPr lang="en-IE"/>
          </a:p>
        </p:txBody>
      </p:sp>
      <p:sp>
        <p:nvSpPr>
          <p:cNvPr id="15" name="Text Placeholder 14"/>
          <p:cNvSpPr>
            <a:spLocks noGrp="1"/>
          </p:cNvSpPr>
          <p:nvPr>
            <p:ph type="body" sz="quarter" idx="15" hasCustomPrompt="1"/>
          </p:nvPr>
        </p:nvSpPr>
        <p:spPr bwMode="auto">
          <a:xfrm>
            <a:off x="2025749" y="1322364"/>
            <a:ext cx="3882682" cy="2658793"/>
          </a:xfrm>
        </p:spPr>
        <p:txBody>
          <a:bodyPr wrap="square">
            <a:noAutofit/>
          </a:bodyPr>
          <a:lstStyle>
            <a:lvl1pPr marL="0" indent="0">
              <a:buNone/>
              <a:defRPr lang="en-US" sz="3200">
                <a:solidFill>
                  <a:schemeClr val="tx2"/>
                </a:solidFill>
                <a:latin typeface="Montserrat"/>
              </a:defRPr>
            </a:lvl1pPr>
          </a:lstStyle>
          <a:p>
            <a:pPr lvl="0">
              <a:defRPr/>
            </a:pPr>
            <a:r>
              <a:rPr lang="en-US"/>
              <a:t>Click to edit quote lorem ipsum dolor sit </a:t>
            </a:r>
            <a:r>
              <a:rPr lang="en-US"/>
              <a:t>amet</a:t>
            </a:r>
            <a:r>
              <a:rPr lang="en-US"/>
              <a:t> </a:t>
            </a:r>
            <a:r>
              <a:rPr lang="en-US"/>
              <a:t>consectur</a:t>
            </a:r>
            <a:endParaRPr lang="en-US"/>
          </a:p>
        </p:txBody>
      </p:sp>
      <p:pic>
        <p:nvPicPr>
          <p:cNvPr id="5" name="Graphic 7"/>
          <p:cNvPicPr>
            <a:picLocks noChangeAspect="1"/>
          </p:cNvPicPr>
          <p:nvPr userDrawn="1"/>
        </p:nvPicPr>
        <p:blipFill>
          <a:blip r:embed="rId2"/>
          <a:stretch/>
        </p:blipFill>
        <p:spPr bwMode="auto">
          <a:xfrm>
            <a:off x="334963" y="6124575"/>
            <a:ext cx="1639743" cy="365125"/>
          </a:xfrm>
          <a:prstGeom prst="rect">
            <a:avLst/>
          </a:prstGeom>
        </p:spPr>
      </p:pic>
      <p:sp>
        <p:nvSpPr>
          <p:cNvPr id="18" name="TextBox 17"/>
          <p:cNvSpPr txBox="1"/>
          <p:nvPr userDrawn="1"/>
        </p:nvSpPr>
        <p:spPr bwMode="auto">
          <a:xfrm>
            <a:off x="585305" y="737506"/>
            <a:ext cx="1201291" cy="2646878"/>
          </a:xfrm>
          <a:prstGeom prst="rect">
            <a:avLst/>
          </a:prstGeom>
          <a:noFill/>
        </p:spPr>
        <p:txBody>
          <a:bodyPr wrap="square" rtlCol="0">
            <a:spAutoFit/>
          </a:bodyPr>
          <a:lstStyle/>
          <a:p>
            <a:pPr>
              <a:defRPr/>
            </a:pPr>
            <a:r>
              <a:rPr lang="it-IT" sz="16600">
                <a:solidFill>
                  <a:schemeClr val="accent2"/>
                </a:solidFill>
                <a:latin typeface="+mj-lt"/>
              </a:rPr>
              <a:t>“</a:t>
            </a:r>
            <a:endParaRPr lang="en-IE" sz="16600">
              <a:solidFill>
                <a:schemeClr val="accent2"/>
              </a:solidFill>
              <a:latin typeface="+mj-lt"/>
            </a:endParaRPr>
          </a:p>
        </p:txBody>
      </p:sp>
      <p:sp>
        <p:nvSpPr>
          <p:cNvPr id="19" name="Rectangle 18"/>
          <p:cNvSpPr/>
          <p:nvPr userDrawn="1"/>
        </p:nvSpPr>
        <p:spPr bwMode="auto">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IE"/>
          </a:p>
        </p:txBody>
      </p:sp>
      <p:sp>
        <p:nvSpPr>
          <p:cNvPr id="20" name="Text Placeholder 9"/>
          <p:cNvSpPr>
            <a:spLocks noGrp="1"/>
          </p:cNvSpPr>
          <p:nvPr>
            <p:ph type="body" sz="quarter" idx="16" hasCustomPrompt="1"/>
          </p:nvPr>
        </p:nvSpPr>
        <p:spPr bwMode="auto">
          <a:xfrm>
            <a:off x="2162792" y="4939123"/>
            <a:ext cx="3549886" cy="328885"/>
          </a:xfrm>
        </p:spPr>
        <p:txBody>
          <a:bodyPr>
            <a:noAutofit/>
          </a:bodyPr>
          <a:lstStyle>
            <a:lvl1pPr marL="0" indent="0">
              <a:buNone/>
              <a:defRPr sz="1600">
                <a:solidFill>
                  <a:schemeClr val="tx2"/>
                </a:solidFill>
                <a:latin typeface="+mj-lt"/>
              </a:defRPr>
            </a:lvl1pPr>
          </a:lstStyle>
          <a:p>
            <a:pPr lvl="0">
              <a:defRPr/>
            </a:pPr>
            <a:r>
              <a:rPr lang="en-US"/>
              <a:t>Click to edit name</a:t>
            </a:r>
            <a:endParaRPr lang="en-IE"/>
          </a:p>
        </p:txBody>
      </p:sp>
      <p:sp>
        <p:nvSpPr>
          <p:cNvPr id="11" name="Text Placeholder 9"/>
          <p:cNvSpPr>
            <a:spLocks noGrp="1"/>
          </p:cNvSpPr>
          <p:nvPr>
            <p:ph type="body" sz="quarter" idx="18" hasCustomPrompt="1"/>
          </p:nvPr>
        </p:nvSpPr>
        <p:spPr bwMode="auto">
          <a:xfrm>
            <a:off x="2162792" y="5301208"/>
            <a:ext cx="3549886" cy="328885"/>
          </a:xfrm>
        </p:spPr>
        <p:txBody>
          <a:bodyPr>
            <a:noAutofit/>
          </a:bodyPr>
          <a:lstStyle>
            <a:lvl1pPr marL="0" indent="0">
              <a:buNone/>
              <a:defRPr sz="1200">
                <a:solidFill>
                  <a:schemeClr val="tx2"/>
                </a:solidFill>
                <a:latin typeface="Montserrat"/>
              </a:defRPr>
            </a:lvl1pPr>
          </a:lstStyle>
          <a:p>
            <a:pPr lvl="0">
              <a:defRPr/>
            </a:pPr>
            <a:r>
              <a:rPr lang="en-US"/>
              <a:t>Click to edit job role</a:t>
            </a:r>
            <a:endParaRPr lang="en-IE"/>
          </a:p>
        </p:txBody>
      </p:sp>
      <p:sp>
        <p:nvSpPr>
          <p:cNvPr id="21" name="Slide Number Placeholder 5"/>
          <p:cNvSpPr txBox="1"/>
          <p:nvPr userDrawn="1"/>
        </p:nvSpPr>
        <p:spPr bwMode="auto">
          <a:xfrm>
            <a:off x="2088401"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solidFill>
                  <a:schemeClr val="bg1">
                    <a:lumMod val="50000"/>
                  </a:schemeClr>
                </a:solidFill>
              </a:rPr>
              <a:t>Page </a:t>
            </a:r>
            <a:fld id="{D32FFA9C-ACEC-4B87-9D33-03CFB048E816}" type="slidenum">
              <a:rPr lang="en-IE">
                <a:solidFill>
                  <a:schemeClr val="bg1">
                    <a:lumMod val="50000"/>
                  </a:schemeClr>
                </a:solidFill>
              </a:rPr>
              <a:t>‹#›</a:t>
            </a:fld>
            <a:endParaRPr lang="en-IE">
              <a:solidFill>
                <a:schemeClr val="bg1">
                  <a:lumMod val="50000"/>
                </a:schemeClr>
              </a:solidFill>
            </a:endParaRPr>
          </a:p>
        </p:txBody>
      </p:sp>
      <p:cxnSp>
        <p:nvCxnSpPr>
          <p:cNvPr id="22" name="Straight Connector 21"/>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2-1_Title and Content">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tx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18" name="Picture 17"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defRPr/>
            </a:pPr>
            <a:r>
              <a:rPr lang="en-US"/>
              <a:t>Click to edit slide 2 columns paragraph</a:t>
            </a:r>
            <a:endParaRPr lang="en-IE"/>
          </a:p>
          <a:p>
            <a:pPr lvl="1">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7" name="Straight Connector 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6384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2-1_Title and Conten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826766"/>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24" name="Text Placeholder 23"/>
          <p:cNvSpPr>
            <a:spLocks noGrp="1"/>
          </p:cNvSpPr>
          <p:nvPr>
            <p:ph type="body" sz="quarter" idx="17" hasCustomPrompt="1"/>
          </p:nvPr>
        </p:nvSpPr>
        <p:spPr bwMode="auto">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defRPr/>
            </a:pPr>
            <a:r>
              <a:rPr lang="en-US"/>
              <a:t>Click to edit slide 2 columns paragraph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br>
              <a:rPr lang="en-US"/>
            </a:b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a:p>
            <a:pPr marL="0" marR="0" lvl="1" indent="0" algn="l" defTabSz="914400">
              <a:lnSpc>
                <a:spcPct val="120000"/>
              </a:lnSpc>
              <a:spcBef>
                <a:spcPts val="500"/>
              </a:spcBef>
              <a:spcAft>
                <a:spcPts val="0"/>
              </a:spcAft>
              <a:buClr>
                <a:srgbClr val="92D050"/>
              </a:buClr>
              <a:buSzPct val="127000"/>
              <a:buFont typeface="Arial"/>
              <a:buNone/>
              <a:defRPr/>
            </a:pPr>
            <a:r>
              <a:rPr lang="en-US"/>
              <a:t>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 Lorem ipsum dolor sit </a:t>
            </a:r>
            <a:r>
              <a:rPr lang="en-US"/>
              <a:t>amet</a:t>
            </a:r>
            <a:r>
              <a:rPr lang="en-US"/>
              <a:t>, </a:t>
            </a:r>
            <a:r>
              <a:rPr lang="en-US"/>
              <a:t>consetetur</a:t>
            </a:r>
            <a:r>
              <a:rPr lang="en-US"/>
              <a:t> </a:t>
            </a:r>
            <a:r>
              <a:rPr lang="en-US"/>
              <a:t>sadipscing</a:t>
            </a:r>
            <a:r>
              <a:rPr lang="en-US"/>
              <a:t> </a:t>
            </a:r>
            <a:r>
              <a:rPr lang="en-US"/>
              <a:t>elitr</a:t>
            </a:r>
            <a:r>
              <a:rPr lang="en-US"/>
              <a:t>, sed diam </a:t>
            </a:r>
            <a:r>
              <a:rPr lang="en-US"/>
              <a:t>nonumy</a:t>
            </a:r>
            <a:r>
              <a:rPr lang="en-US"/>
              <a:t> </a:t>
            </a:r>
            <a:r>
              <a:rPr lang="en-US"/>
              <a:t>eirmod</a:t>
            </a:r>
            <a:r>
              <a:rPr lang="en-US"/>
              <a:t> </a:t>
            </a:r>
            <a:r>
              <a:rPr lang="en-US"/>
              <a:t>tempor</a:t>
            </a:r>
            <a:r>
              <a:rPr lang="en-US"/>
              <a:t> </a:t>
            </a:r>
            <a:r>
              <a:rPr lang="en-US"/>
              <a:t>invidunt</a:t>
            </a:r>
            <a:r>
              <a:rPr lang="en-US"/>
              <a:t> </a:t>
            </a:r>
            <a:r>
              <a:rPr lang="en-US"/>
              <a:t>ut</a:t>
            </a:r>
            <a:r>
              <a:rPr lang="en-US"/>
              <a:t> labore et dolore magna </a:t>
            </a:r>
            <a:r>
              <a:rPr lang="en-US"/>
              <a:t>aliquyam</a:t>
            </a:r>
            <a:r>
              <a:rPr lang="en-US"/>
              <a:t> </a:t>
            </a:r>
            <a:r>
              <a:rPr lang="en-US"/>
              <a:t>erat</a:t>
            </a:r>
            <a:r>
              <a:rPr lang="en-US"/>
              <a:t>, sed diam </a:t>
            </a:r>
            <a:r>
              <a:rPr lang="en-US"/>
              <a:t>voluptua</a:t>
            </a:r>
            <a:r>
              <a:rPr lang="en-US"/>
              <a:t>.</a:t>
            </a:r>
            <a:endParaRPr/>
          </a:p>
          <a:p>
            <a:pPr lvl="1">
              <a:defRPr/>
            </a:pPr>
            <a:endParaRPr lang="en-US"/>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fill="norm" stroke="1" extrusionOk="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45123" y="6124736"/>
            <a:ext cx="1636819" cy="365195"/>
          </a:xfrm>
          <a:prstGeom prst="rect">
            <a:avLst/>
          </a:prstGeom>
        </p:spPr>
      </p:pic>
      <p:sp>
        <p:nvSpPr>
          <p:cNvPr id="10"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1" name="Straight Connector 10"/>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4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34963" y="333375"/>
            <a:ext cx="5326951" cy="1059007"/>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8"/>
          </p:nvPr>
        </p:nvSpPr>
        <p:spPr bwMode="auto">
          <a:xfrm>
            <a:off x="334963" y="1409446"/>
            <a:ext cx="5334000" cy="751863"/>
          </a:xfrm>
        </p:spPr>
        <p:txBody>
          <a:bodyPr>
            <a:normAutofit/>
          </a:bodyPr>
          <a:lstStyle>
            <a:lvl1pPr marL="0" indent="0">
              <a:buNone/>
              <a:defRPr sz="1600"/>
            </a:lvl1pPr>
            <a:lvl2pPr marL="0" indent="0">
              <a:buNone/>
              <a:defRPr sz="1400"/>
            </a:lvl2pPr>
          </a:lstStyle>
          <a:p>
            <a:pPr lvl="0">
              <a:defRPr/>
            </a:pPr>
            <a:r>
              <a:rPr lang="en-US"/>
              <a:t>Click to edit Master text styles</a:t>
            </a:r>
            <a:endParaRPr/>
          </a:p>
        </p:txBody>
      </p:sp>
      <p:sp>
        <p:nvSpPr>
          <p:cNvPr id="13" name="Picture Placeholder 12"/>
          <p:cNvSpPr>
            <a:spLocks noGrp="1"/>
          </p:cNvSpPr>
          <p:nvPr>
            <p:ph type="pic" sz="quarter" idx="19" hasCustomPrompt="1"/>
          </p:nvPr>
        </p:nvSpPr>
        <p:spPr bwMode="auto">
          <a:xfrm>
            <a:off x="6653965" y="1792287"/>
            <a:ext cx="4451601" cy="3778751"/>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6" name="SmartArt Placeholder 5"/>
          <p:cNvSpPr>
            <a:spLocks noGrp="1"/>
          </p:cNvSpPr>
          <p:nvPr>
            <p:ph type="dgm" sz="quarter" idx="20"/>
          </p:nvPr>
        </p:nvSpPr>
        <p:spPr bwMode="auto">
          <a:xfrm>
            <a:off x="864899"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8" name="SmartArt Placeholder 5"/>
          <p:cNvSpPr>
            <a:spLocks noGrp="1"/>
          </p:cNvSpPr>
          <p:nvPr>
            <p:ph type="dgm" sz="quarter" idx="21"/>
          </p:nvPr>
        </p:nvSpPr>
        <p:spPr bwMode="auto">
          <a:xfrm>
            <a:off x="3503712" y="2545918"/>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0" name="SmartArt Placeholder 5"/>
          <p:cNvSpPr>
            <a:spLocks noGrp="1"/>
          </p:cNvSpPr>
          <p:nvPr>
            <p:ph type="dgm" sz="quarter" idx="22"/>
          </p:nvPr>
        </p:nvSpPr>
        <p:spPr bwMode="auto">
          <a:xfrm>
            <a:off x="864899"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sp>
        <p:nvSpPr>
          <p:cNvPr id="11" name="SmartArt Placeholder 5"/>
          <p:cNvSpPr>
            <a:spLocks noGrp="1"/>
          </p:cNvSpPr>
          <p:nvPr>
            <p:ph type="dgm" sz="quarter" idx="23"/>
          </p:nvPr>
        </p:nvSpPr>
        <p:spPr bwMode="auto">
          <a:xfrm>
            <a:off x="3503712" y="4247891"/>
            <a:ext cx="1265237" cy="1265237"/>
          </a:xfrm>
        </p:spPr>
        <p:txBody>
          <a:bodyPr>
            <a:normAutofit/>
          </a:bodyPr>
          <a:lstStyle>
            <a:lvl1pPr>
              <a:defRPr sz="1400">
                <a:solidFill>
                  <a:schemeClr val="bg2"/>
                </a:solidFill>
              </a:defRPr>
            </a:lvl1pPr>
          </a:lstStyle>
          <a:p>
            <a:pPr>
              <a:defRPr/>
            </a:pPr>
            <a:r>
              <a:rPr lang="en-US"/>
              <a:t>Click icon to add SmartArt graphic</a:t>
            </a:r>
            <a:endParaRPr lang="en-IE"/>
          </a:p>
        </p:txBody>
      </p:sp>
      <p:cxnSp>
        <p:nvCxnSpPr>
          <p:cNvPr id="3" name="Straight Connector 2"/>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1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Content and Imag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6096000" y="1271934"/>
            <a:ext cx="5326951" cy="1325563"/>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8"/>
          </p:nvPr>
        </p:nvSpPr>
        <p:spPr bwMode="auto">
          <a:xfrm>
            <a:off x="6096000" y="2659732"/>
            <a:ext cx="5334000" cy="3139490"/>
          </a:xfrm>
        </p:spPr>
        <p:txBody>
          <a:bodyPr/>
          <a:lstStyle>
            <a:lvl1pPr marL="0" indent="0">
              <a:buNone/>
              <a:defRPr/>
            </a:lvl1pPr>
            <a:lvl2pPr marL="0" indent="0">
              <a:buNone/>
              <a:defRPr/>
            </a:lvl2pPr>
          </a:lstStyle>
          <a:p>
            <a:pPr lvl="0">
              <a:defRPr/>
            </a:pPr>
            <a:r>
              <a:rPr lang="en-US"/>
              <a:t>Click to edit Master text styles</a:t>
            </a:r>
            <a:endParaRPr/>
          </a:p>
          <a:p>
            <a:pPr lvl="1">
              <a:defRPr/>
            </a:pPr>
            <a:r>
              <a:rPr lang="en-US"/>
              <a:t>Second level</a:t>
            </a:r>
            <a:endParaRPr/>
          </a:p>
        </p:txBody>
      </p:sp>
      <p:sp>
        <p:nvSpPr>
          <p:cNvPr id="13" name="Picture Placeholder 12"/>
          <p:cNvSpPr>
            <a:spLocks noGrp="1"/>
          </p:cNvSpPr>
          <p:nvPr>
            <p:ph type="pic" sz="quarter" idx="19" hasCustomPrompt="1"/>
          </p:nvPr>
        </p:nvSpPr>
        <p:spPr bwMode="auto">
          <a:xfrm>
            <a:off x="1071312" y="1659940"/>
            <a:ext cx="4427538" cy="3538120"/>
          </a:xfrm>
          <a:prstGeom prst="round2DiagRect">
            <a:avLst>
              <a:gd name="adj1" fmla="val 16667"/>
              <a:gd name="adj2" fmla="val 0"/>
            </a:avLst>
          </a:prstGeom>
        </p:spPr>
        <p:txBody>
          <a:bodyPr anchor="ctr"/>
          <a:lstStyle>
            <a:lvl1pPr marL="0" indent="0" algn="ctr">
              <a:buNone/>
              <a:defRPr>
                <a:solidFill>
                  <a:schemeClr val="tx1">
                    <a:lumMod val="95000"/>
                  </a:schemeClr>
                </a:solidFill>
              </a:defRPr>
            </a:lvl1pPr>
          </a:lstStyle>
          <a:p>
            <a:pPr>
              <a:defRPr/>
            </a:pPr>
            <a:r>
              <a:rPr lang="it-IT"/>
              <a:t>Click to </a:t>
            </a:r>
            <a:r>
              <a:rPr lang="it-IT"/>
              <a:t>insert</a:t>
            </a:r>
            <a:r>
              <a:rPr lang="it-IT"/>
              <a:t> picture</a:t>
            </a:r>
            <a:endParaRPr lang="en-IE"/>
          </a:p>
        </p:txBody>
      </p:sp>
      <p:cxnSp>
        <p:nvCxnSpPr>
          <p:cNvPr id="11" name="Straight Connector 10"/>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4"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sp>
        <p:nvSpPr>
          <p:cNvPr id="10"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11" name="Picture 10" descr="Blue text on a black background&#10;&#10;Description automatically generated"/>
          <p:cNvPicPr>
            <a:picLocks noChangeAspect="1"/>
          </p:cNvPicPr>
          <p:nvPr userDrawn="1"/>
        </p:nvPicPr>
        <p:blipFill>
          <a:blip r:embed="rId3"/>
          <a:stretch/>
        </p:blipFill>
        <p:spPr bwMode="auto">
          <a:xfrm>
            <a:off x="6507284" y="5980752"/>
            <a:ext cx="1636819" cy="365195"/>
          </a:xfrm>
          <a:prstGeom prst="rect">
            <a:avLst/>
          </a:prstGeom>
        </p:spPr>
      </p:pic>
      <p:pic>
        <p:nvPicPr>
          <p:cNvPr id="12" name="Graphic 11"/>
          <p:cNvPicPr>
            <a:picLocks noChangeAspect="1"/>
          </p:cNvPicPr>
          <p:nvPr userDrawn="1"/>
        </p:nvPicPr>
        <p:blipFill>
          <a:blip r:embed="rId4"/>
          <a:stretch/>
        </p:blipFill>
        <p:spPr bwMode="auto">
          <a:xfrm>
            <a:off x="6541058" y="867093"/>
            <a:ext cx="2173339" cy="1567521"/>
          </a:xfrm>
          <a:prstGeom prst="rect">
            <a:avLst/>
          </a:prstGeom>
        </p:spPr>
      </p:pic>
      <p:sp>
        <p:nvSpPr>
          <p:cNvPr id="3" name="TextBox 2"/>
          <p:cNvSpPr txBox="1"/>
          <p:nvPr userDrawn="1"/>
        </p:nvSpPr>
        <p:spPr bwMode="auto">
          <a:xfrm>
            <a:off x="10172452" y="65394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accent2"/>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cxnSp>
        <p:nvCxnSpPr>
          <p:cNvPr id="17" name="Straight Connector 16"/>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4" name="Text Placeholder 17"/>
          <p:cNvSpPr>
            <a:spLocks noGrp="1"/>
          </p:cNvSpPr>
          <p:nvPr>
            <p:ph type="body" sz="quarter" idx="15"/>
          </p:nvPr>
        </p:nvSpPr>
        <p:spPr bwMode="auto">
          <a:xfrm>
            <a:off x="334963" y="4243526"/>
            <a:ext cx="8339136" cy="514212"/>
          </a:xfrm>
        </p:spPr>
        <p:txBody>
          <a:bodyPr anchor="b"/>
          <a:lstStyle>
            <a:lvl1pPr marL="0" indent="0">
              <a:buNone/>
              <a:defRPr b="0">
                <a:solidFill>
                  <a:schemeClr val="accent2"/>
                </a:solidFill>
                <a:latin typeface="+mj-lt"/>
              </a:defRPr>
            </a:lvl1pPr>
            <a:lvl2pPr marL="457200" indent="0">
              <a:buNone/>
              <a:defRPr/>
            </a:lvl2pPr>
          </a:lstStyle>
          <a:p>
            <a:pPr lvl="0">
              <a:defRPr/>
            </a:pPr>
            <a:r>
              <a:rPr lang="en-US"/>
              <a:t>Click to edit Master text styles</a:t>
            </a:r>
            <a:endParaRPr/>
          </a:p>
        </p:txBody>
      </p:sp>
      <p:sp>
        <p:nvSpPr>
          <p:cNvPr id="5" name="TextBox 4"/>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Text slide">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1048252"/>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sp>
        <p:nvSpPr>
          <p:cNvPr id="7" name="Text Placeholder 6"/>
          <p:cNvSpPr>
            <a:spLocks noGrp="1"/>
          </p:cNvSpPr>
          <p:nvPr>
            <p:ph type="body" sz="quarter" idx="13"/>
          </p:nvPr>
        </p:nvSpPr>
        <p:spPr bwMode="auto">
          <a:xfrm>
            <a:off x="334963" y="2227346"/>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sp>
        <p:nvSpPr>
          <p:cNvPr id="1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cxnSp>
        <p:nvCxnSpPr>
          <p:cNvPr id="17" name="Straight Connector 16"/>
          <p:cNvCxnSpPr>
            <a:cxnSpLocks/>
          </p:cNvCxnSpPr>
          <p:nvPr userDrawn="1"/>
        </p:nvCxnSpPr>
        <p:spPr bwMode="auto">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p:cNvSpPr>
            <a:spLocks noGrp="1"/>
          </p:cNvSpPr>
          <p:nvPr>
            <p:ph type="body" sz="quarter" idx="15"/>
          </p:nvPr>
        </p:nvSpPr>
        <p:spPr bwMode="auto">
          <a:xfrm>
            <a:off x="334963" y="4243526"/>
            <a:ext cx="8339136" cy="514212"/>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sp>
        <p:nvSpPr>
          <p:cNvPr id="4" name="TextBox 3"/>
          <p:cNvSpPr txBox="1"/>
          <p:nvPr userDrawn="1"/>
        </p:nvSpPr>
        <p:spPr bwMode="auto">
          <a:xfrm>
            <a:off x="27400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Text slide">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12" name="Slide Number Placeholder 5"/>
          <p:cNvSpPr txBox="1"/>
          <p:nvPr userDrawn="1"/>
        </p:nvSpPr>
        <p:spPr bwMode="auto">
          <a:xfrm>
            <a:off x="11239130" y="20748"/>
            <a:ext cx="629574" cy="365125"/>
          </a:xfrm>
          <a:prstGeom prst="rect">
            <a:avLst/>
          </a:prstGeom>
        </p:spPr>
        <p:txBody>
          <a:bodyPr vert="horz" lIns="91440" tIns="45720" rIns="91440" bIns="45720" rtlCol="0" anchor="ctr"/>
          <a:lstStyle>
            <a:defPPr>
              <a:defRPr lang="en-US"/>
            </a:defPPr>
            <a:lvl1pPr marL="0" algn="r" defTabSz="914400">
              <a:defRPr sz="1200">
                <a:solidFill>
                  <a:schemeClr val="bg2"/>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endParaRPr lang="en-IE">
              <a:solidFill>
                <a:schemeClr val="tx1"/>
              </a:solidFill>
            </a:endParaRPr>
          </a:p>
        </p:txBody>
      </p:sp>
      <p:sp>
        <p:nvSpPr>
          <p:cNvPr id="7" name="Text Placeholder 6"/>
          <p:cNvSpPr>
            <a:spLocks noGrp="1"/>
          </p:cNvSpPr>
          <p:nvPr>
            <p:ph type="body" sz="quarter" idx="13"/>
          </p:nvPr>
        </p:nvSpPr>
        <p:spPr bwMode="auto">
          <a:xfrm>
            <a:off x="334963" y="1684421"/>
            <a:ext cx="8315742" cy="1949116"/>
          </a:xfrm>
        </p:spPr>
        <p:txBody>
          <a:bodyPr>
            <a:normAutofit/>
          </a:bodyPr>
          <a:lstStyle>
            <a:lvl1pPr marL="0" indent="0">
              <a:buNone/>
              <a:defRPr sz="1600"/>
            </a:lvl1pPr>
          </a:lstStyle>
          <a:p>
            <a:pPr lvl="0">
              <a:defRPr/>
            </a:pPr>
            <a:r>
              <a:rPr lang="en-US"/>
              <a:t>Click to edit Master text styles</a:t>
            </a:r>
            <a:endParaRPr/>
          </a:p>
        </p:txBody>
      </p:sp>
      <p:sp>
        <p:nvSpPr>
          <p:cNvPr id="13" name="Text Placeholder 6"/>
          <p:cNvSpPr>
            <a:spLocks noGrp="1"/>
          </p:cNvSpPr>
          <p:nvPr>
            <p:ph type="body" sz="quarter" idx="14"/>
          </p:nvPr>
        </p:nvSpPr>
        <p:spPr bwMode="auto">
          <a:xfrm>
            <a:off x="334963" y="4760496"/>
            <a:ext cx="8315742" cy="1014662"/>
          </a:xfrm>
        </p:spPr>
        <p:txBody>
          <a:bodyPr>
            <a:normAutofit/>
          </a:bodyPr>
          <a:lstStyle>
            <a:lvl1pPr marL="0" indent="0">
              <a:buNone/>
              <a:defRPr sz="1600"/>
            </a:lvl1pPr>
          </a:lstStyle>
          <a:p>
            <a:pPr lvl="0">
              <a:defRPr/>
            </a:pPr>
            <a:r>
              <a:rPr lang="en-US"/>
              <a:t>Click to edit Master text styles</a:t>
            </a:r>
            <a:endParaRPr/>
          </a:p>
        </p:txBody>
      </p:sp>
      <p:pic>
        <p:nvPicPr>
          <p:cNvPr id="9" name="Picture 8"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20" name="Straight Connector 19"/>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18" name="Text Placeholder 17"/>
          <p:cNvSpPr>
            <a:spLocks noGrp="1"/>
          </p:cNvSpPr>
          <p:nvPr>
            <p:ph type="body" sz="quarter" idx="15"/>
          </p:nvPr>
        </p:nvSpPr>
        <p:spPr bwMode="auto">
          <a:xfrm>
            <a:off x="334963" y="3897313"/>
            <a:ext cx="8339136" cy="860425"/>
          </a:xfrm>
        </p:spPr>
        <p:txBody>
          <a:bodyPr anchor="b"/>
          <a:lstStyle>
            <a:lvl1pPr marL="0" indent="0">
              <a:buNone/>
              <a:defRPr b="0">
                <a:latin typeface="+mj-lt"/>
              </a:defRPr>
            </a:lvl1pPr>
            <a:lvl2pPr marL="457200" indent="0">
              <a:buNone/>
              <a:defRPr/>
            </a:lvl2pPr>
          </a:lstStyle>
          <a:p>
            <a:pPr lvl="0">
              <a:defRPr/>
            </a:pPr>
            <a:r>
              <a:rPr lang="en-US"/>
              <a:t>Click to edit Master text styles</a:t>
            </a:r>
            <a:endParaRPr/>
          </a:p>
        </p:txBody>
      </p:sp>
      <p:pic>
        <p:nvPicPr>
          <p:cNvPr id="8" name="Picture 7" descr="A green and black logo&#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Break page with statistic">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3303313" y="2227912"/>
            <a:ext cx="6909830" cy="2402176"/>
          </a:xfrm>
        </p:spPr>
        <p:txBody>
          <a:bodyPr anchor="b">
            <a:noAutofit/>
          </a:bodyPr>
          <a:lstStyle>
            <a:lvl1pPr algn="l">
              <a:defRPr sz="16600">
                <a:solidFill>
                  <a:schemeClr val="accent2"/>
                </a:solidFill>
              </a:defRPr>
            </a:lvl1pPr>
          </a:lstStyle>
          <a:p>
            <a:pPr>
              <a:defRPr/>
            </a:pPr>
            <a:r>
              <a:rPr lang="en-GB"/>
              <a:t>100%</a:t>
            </a:r>
            <a:endParaRPr lang="en-IE"/>
          </a:p>
        </p:txBody>
      </p:sp>
      <p:sp>
        <p:nvSpPr>
          <p:cNvPr id="3" name="Subtitle 2"/>
          <p:cNvSpPr>
            <a:spLocks noGrp="1"/>
          </p:cNvSpPr>
          <p:nvPr>
            <p:ph type="subTitle" idx="1" hasCustomPrompt="1"/>
          </p:nvPr>
        </p:nvSpPr>
        <p:spPr bwMode="auto">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it-IT"/>
              <a:t>of people think </a:t>
            </a:r>
            <a:r>
              <a:rPr lang="it-IT"/>
              <a:t>this</a:t>
            </a:r>
            <a:r>
              <a:rPr lang="it-IT"/>
              <a:t> slide </a:t>
            </a:r>
            <a:r>
              <a:rPr lang="it-IT"/>
              <a:t>is</a:t>
            </a:r>
            <a:r>
              <a:rPr lang="it-IT"/>
              <a:t> a </a:t>
            </a:r>
            <a:r>
              <a:rPr lang="it-IT"/>
              <a:t>great</a:t>
            </a:r>
            <a:r>
              <a:rPr lang="it-IT"/>
              <a:t> way to display a </a:t>
            </a:r>
            <a:r>
              <a:rPr lang="it-IT"/>
              <a:t>statistic</a:t>
            </a:r>
            <a:r>
              <a:rPr lang="it-IT"/>
              <a:t>.</a:t>
            </a:r>
            <a:endParaRPr lang="en-IE"/>
          </a:p>
        </p:txBody>
      </p:sp>
      <p:pic>
        <p:nvPicPr>
          <p:cNvPr id="9" name="Picture 8"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5" name="Picture 4"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202983" y="651456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2 Contents">
    <p:spTree>
      <p:nvGrpSpPr>
        <p:cNvPr id="1" name=""/>
        <p:cNvGrpSpPr/>
        <p:nvPr/>
      </p:nvGrpSpPr>
      <p:grpSpPr bwMode="auto">
        <a:xfrm>
          <a:off x="0" y="0"/>
          <a:ext cx="0" cy="0"/>
          <a:chOff x="0" y="0"/>
          <a:chExt cx="0" cy="0"/>
        </a:xfrm>
      </p:grpSpPr>
      <p:pic>
        <p:nvPicPr>
          <p:cNvPr id="12" name="Picture 11"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9" name="Title 1"/>
          <p:cNvSpPr>
            <a:spLocks noGrp="1"/>
          </p:cNvSpPr>
          <p:nvPr>
            <p:ph type="title" hasCustomPrompt="1"/>
          </p:nvPr>
        </p:nvSpPr>
        <p:spPr bwMode="auto">
          <a:xfrm>
            <a:off x="363985" y="505327"/>
            <a:ext cx="8286720" cy="1155032"/>
          </a:xfrm>
        </p:spPr>
        <p:txBody>
          <a:bodyPr anchor="b"/>
          <a:lstStyle>
            <a:lvl1pPr>
              <a:defRPr>
                <a:solidFill>
                  <a:schemeClr val="tx1"/>
                </a:solidFill>
              </a:defRPr>
            </a:lvl1pPr>
          </a:lstStyle>
          <a:p>
            <a:pPr>
              <a:defRPr/>
            </a:pPr>
            <a:r>
              <a:rPr lang="en-GB"/>
              <a:t>Click to edit title slide</a:t>
            </a:r>
            <a:endParaRPr lang="en-IE"/>
          </a:p>
        </p:txBody>
      </p:sp>
      <p:sp>
        <p:nvSpPr>
          <p:cNvPr id="3" name="Content Placeholder 2"/>
          <p:cNvSpPr>
            <a:spLocks noGrp="1"/>
          </p:cNvSpPr>
          <p:nvPr>
            <p:ph sz="half" idx="1"/>
          </p:nvPr>
        </p:nvSpPr>
        <p:spPr bwMode="auto">
          <a:xfrm>
            <a:off x="363984"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Content Placeholder 3"/>
          <p:cNvSpPr>
            <a:spLocks noGrp="1"/>
          </p:cNvSpPr>
          <p:nvPr>
            <p:ph sz="half" idx="2"/>
          </p:nvPr>
        </p:nvSpPr>
        <p:spPr bwMode="auto">
          <a:xfrm>
            <a:off x="6172200" y="1825625"/>
            <a:ext cx="5181600" cy="4226259"/>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10" name="Straight Connector 9"/>
          <p:cNvCxnSpPr>
            <a:cxnSpLocks/>
          </p:cNvCxnSpPr>
          <p:nvPr userDrawn="1"/>
        </p:nvCxnSpPr>
        <p:spPr bwMode="auto">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4 Charts">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76207" cy="1325563"/>
          </a:xfrm>
        </p:spPr>
        <p:txBody>
          <a:bodyPr/>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1" name="Chart Placeholder 6"/>
          <p:cNvSpPr>
            <a:spLocks noGrp="1"/>
          </p:cNvSpPr>
          <p:nvPr>
            <p:ph type="chart" sz="quarter" idx="14"/>
          </p:nvPr>
        </p:nvSpPr>
        <p:spPr bwMode="auto">
          <a:xfrm>
            <a:off x="3350388"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2" name="Chart Placeholder 6"/>
          <p:cNvSpPr>
            <a:spLocks noGrp="1"/>
          </p:cNvSpPr>
          <p:nvPr>
            <p:ph type="chart" sz="quarter" idx="15"/>
          </p:nvPr>
        </p:nvSpPr>
        <p:spPr bwMode="auto">
          <a:xfrm>
            <a:off x="6365813"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4" name="Chart Placeholder 6"/>
          <p:cNvSpPr>
            <a:spLocks noGrp="1"/>
          </p:cNvSpPr>
          <p:nvPr>
            <p:ph type="chart" sz="quarter" idx="16"/>
          </p:nvPr>
        </p:nvSpPr>
        <p:spPr bwMode="auto">
          <a:xfrm>
            <a:off x="9381237" y="2192852"/>
            <a:ext cx="2468563" cy="2244066"/>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7" name="Text Placeholder 15"/>
          <p:cNvSpPr>
            <a:spLocks noGrp="1"/>
          </p:cNvSpPr>
          <p:nvPr>
            <p:ph type="body" sz="quarter" idx="18"/>
          </p:nvPr>
        </p:nvSpPr>
        <p:spPr bwMode="auto">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8" name="Text Placeholder 15"/>
          <p:cNvSpPr>
            <a:spLocks noGrp="1"/>
          </p:cNvSpPr>
          <p:nvPr>
            <p:ph type="body" sz="quarter" idx="19"/>
          </p:nvPr>
        </p:nvSpPr>
        <p:spPr bwMode="auto">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19" name="Text Placeholder 15"/>
          <p:cNvSpPr>
            <a:spLocks noGrp="1"/>
          </p:cNvSpPr>
          <p:nvPr>
            <p:ph type="body" sz="quarter" idx="20"/>
          </p:nvPr>
        </p:nvSpPr>
        <p:spPr bwMode="auto">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hart">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7" name="Chart Placeholder 6"/>
          <p:cNvSpPr>
            <a:spLocks noGrp="1"/>
          </p:cNvSpPr>
          <p:nvPr>
            <p:ph type="chart" sz="quarter" idx="13"/>
          </p:nvPr>
        </p:nvSpPr>
        <p:spPr bwMode="auto">
          <a:xfrm>
            <a:off x="334963" y="2192852"/>
            <a:ext cx="11522075" cy="3636448"/>
          </a:xfrm>
        </p:spPr>
        <p:txBody>
          <a:bodyPr anchor="ctr" anchorCtr="0"/>
          <a:lstStyle>
            <a:lvl1pPr marL="0" indent="0" algn="ctr">
              <a:buNone/>
              <a:defRPr>
                <a:solidFill>
                  <a:schemeClr val="bg2"/>
                </a:solidFill>
              </a:defRPr>
            </a:lvl1pPr>
          </a:lstStyle>
          <a:p>
            <a:pPr>
              <a:defRPr/>
            </a:pPr>
            <a:r>
              <a:rPr lang="en-US"/>
              <a:t>Click icon to add chart</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4" name="Picture 3"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Table">
    <p:spTree>
      <p:nvGrpSpPr>
        <p:cNvPr id="1" name=""/>
        <p:cNvGrpSpPr/>
        <p:nvPr/>
      </p:nvGrpSpPr>
      <p:grpSpPr bwMode="auto">
        <a:xfrm>
          <a:off x="0" y="0"/>
          <a:ext cx="0" cy="0"/>
          <a:chOff x="0" y="0"/>
          <a:chExt cx="0" cy="0"/>
        </a:xfrm>
      </p:grpSpPr>
      <p:pic>
        <p:nvPicPr>
          <p:cNvPr id="21" name="Picture 20"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34964" y="333375"/>
            <a:ext cx="9557182" cy="1038225"/>
          </a:xfrm>
        </p:spPr>
        <p:txBody>
          <a:bodyPr anchor="b"/>
          <a:lstStyle>
            <a:lvl1pPr>
              <a:defRPr>
                <a:solidFill>
                  <a:schemeClr val="accent1"/>
                </a:solidFill>
              </a:defRPr>
            </a:lvl1pPr>
          </a:lstStyle>
          <a:p>
            <a:pPr>
              <a:defRPr/>
            </a:pPr>
            <a:r>
              <a:rPr lang="en-GB"/>
              <a:t>Click to edit data chart title style</a:t>
            </a:r>
            <a:endParaRPr lang="en-IE"/>
          </a:p>
        </p:txBody>
      </p:sp>
      <p:sp>
        <p:nvSpPr>
          <p:cNvPr id="16" name="Text Placeholder 15"/>
          <p:cNvSpPr>
            <a:spLocks noGrp="1"/>
          </p:cNvSpPr>
          <p:nvPr>
            <p:ph type="body" sz="quarter" idx="17"/>
          </p:nvPr>
        </p:nvSpPr>
        <p:spPr bwMode="auto">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defRPr/>
            </a:pPr>
            <a:r>
              <a:rPr lang="en-US"/>
              <a:t>Click to edit Master text styles</a:t>
            </a:r>
            <a:endParaRPr/>
          </a:p>
        </p:txBody>
      </p:sp>
      <p:sp>
        <p:nvSpPr>
          <p:cNvPr id="4" name="Table Placeholder 3"/>
          <p:cNvSpPr>
            <a:spLocks noGrp="1"/>
          </p:cNvSpPr>
          <p:nvPr>
            <p:ph type="tbl" sz="quarter" idx="18"/>
          </p:nvPr>
        </p:nvSpPr>
        <p:spPr bwMode="auto">
          <a:xfrm>
            <a:off x="334963" y="2203599"/>
            <a:ext cx="11522075" cy="3678237"/>
          </a:xfrm>
        </p:spPr>
        <p:txBody>
          <a:bodyPr anchor="ctr"/>
          <a:lstStyle>
            <a:lvl1pPr algn="ctr">
              <a:defRPr>
                <a:solidFill>
                  <a:schemeClr val="bg2"/>
                </a:solidFill>
              </a:defRPr>
            </a:lvl1pPr>
          </a:lstStyle>
          <a:p>
            <a:pPr>
              <a:defRPr/>
            </a:pPr>
            <a:r>
              <a:rPr lang="en-US"/>
              <a:t>Click icon to add table</a:t>
            </a:r>
            <a:endParaRPr lang="en-IE"/>
          </a:p>
        </p:txBody>
      </p:sp>
      <p:cxnSp>
        <p:nvCxnSpPr>
          <p:cNvPr id="7" name="Straight Connector 6"/>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5" name="TextBox 4"/>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SmartArt">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hasCustomPrompt="1"/>
          </p:nvPr>
        </p:nvSpPr>
        <p:spPr bwMode="auto">
          <a:xfrm>
            <a:off x="363984" y="365125"/>
            <a:ext cx="9445034" cy="1325563"/>
          </a:xfrm>
        </p:spPr>
        <p:txBody>
          <a:bodyPr/>
          <a:lstStyle>
            <a:lvl1pPr>
              <a:defRPr>
                <a:solidFill>
                  <a:schemeClr val="accent1"/>
                </a:solidFill>
              </a:defRPr>
            </a:lvl1pPr>
          </a:lstStyle>
          <a:p>
            <a:pPr>
              <a:defRPr/>
            </a:pPr>
            <a:r>
              <a:rPr lang="en-GB"/>
              <a:t>Click to edit data chart title style</a:t>
            </a:r>
            <a:endParaRPr lang="en-IE"/>
          </a:p>
        </p:txBody>
      </p:sp>
      <p:sp>
        <p:nvSpPr>
          <p:cNvPr id="9" name="SmartArt Placeholder 8"/>
          <p:cNvSpPr>
            <a:spLocks noGrp="1"/>
          </p:cNvSpPr>
          <p:nvPr>
            <p:ph type="dgm" sz="quarter" idx="14"/>
          </p:nvPr>
        </p:nvSpPr>
        <p:spPr bwMode="auto">
          <a:xfrm>
            <a:off x="334963"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sp>
        <p:nvSpPr>
          <p:cNvPr id="3" name="SmartArt Placeholder 8"/>
          <p:cNvSpPr>
            <a:spLocks noGrp="1"/>
          </p:cNvSpPr>
          <p:nvPr>
            <p:ph type="dgm" sz="quarter" idx="15"/>
          </p:nvPr>
        </p:nvSpPr>
        <p:spPr bwMode="auto">
          <a:xfrm>
            <a:off x="5624186" y="2211531"/>
            <a:ext cx="4184832" cy="3636053"/>
          </a:xfrm>
        </p:spPr>
        <p:txBody>
          <a:bodyPr anchor="ctr" anchorCtr="0"/>
          <a:lstStyle>
            <a:lvl1pPr marL="0" indent="0" algn="ctr">
              <a:buNone/>
              <a:defRPr>
                <a:solidFill>
                  <a:schemeClr val="bg2"/>
                </a:solidFill>
              </a:defRPr>
            </a:lvl1pPr>
          </a:lstStyle>
          <a:p>
            <a:pPr>
              <a:defRPr/>
            </a:pPr>
            <a:r>
              <a:rPr lang="en-US"/>
              <a:t>Click icon to add SmartArt graphic</a:t>
            </a:r>
            <a:endParaRPr lang="en-IE"/>
          </a:p>
        </p:txBody>
      </p:sp>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7" name="Picture 6"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6" name="TextBox 5"/>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8"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and Content - White">
    <p:spTree>
      <p:nvGrpSpPr>
        <p:cNvPr id="1" name=""/>
        <p:cNvGrpSpPr/>
        <p:nvPr/>
      </p:nvGrpSpPr>
      <p:grpSpPr bwMode="auto">
        <a:xfrm>
          <a:off x="0" y="0"/>
          <a:ext cx="0" cy="0"/>
          <a:chOff x="0" y="0"/>
          <a:chExt cx="0" cy="0"/>
        </a:xfrm>
      </p:grpSpPr>
      <p:pic>
        <p:nvPicPr>
          <p:cNvPr id="5" name="Picture 4"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2" name="Title 1"/>
          <p:cNvSpPr>
            <a:spLocks noGrp="1"/>
          </p:cNvSpPr>
          <p:nvPr>
            <p:ph type="title"/>
          </p:nvPr>
        </p:nvSpPr>
        <p:spPr bwMode="auto"/>
        <p:txBody>
          <a:bodyPr/>
          <a:lstStyle>
            <a:lvl1pPr>
              <a:defRPr>
                <a:solidFill>
                  <a:schemeClr val="accent1"/>
                </a:solidFill>
              </a:defRPr>
            </a:lvl1pPr>
          </a:lstStyle>
          <a:p>
            <a:pPr>
              <a:defRPr/>
            </a:pPr>
            <a:r>
              <a:rPr lang="en-US"/>
              <a:t>Click to edit Master title style</a:t>
            </a:r>
            <a:endParaRPr lang="en-IE"/>
          </a:p>
        </p:txBody>
      </p:sp>
      <p:sp>
        <p:nvSpPr>
          <p:cNvPr id="10" name="Content Placeholder 2"/>
          <p:cNvSpPr>
            <a:spLocks noGrp="1"/>
          </p:cNvSpPr>
          <p:nvPr>
            <p:ph idx="1"/>
          </p:nvPr>
        </p:nvSpPr>
        <p:spPr bwMode="auto">
          <a:xfrm>
            <a:off x="363984" y="1825625"/>
            <a:ext cx="10989816"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Slide with partners">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2" name="Title 1"/>
          <p:cNvSpPr>
            <a:spLocks noGrp="1"/>
          </p:cNvSpPr>
          <p:nvPr>
            <p:ph type="ctrTitle"/>
          </p:nvPr>
        </p:nvSpPr>
        <p:spPr bwMode="auto">
          <a:xfrm>
            <a:off x="6408688" y="2775382"/>
            <a:ext cx="5113415" cy="1125749"/>
          </a:xfrm>
        </p:spPr>
        <p:txBody>
          <a:bodyPr anchor="t">
            <a:normAutofit/>
          </a:bodyPr>
          <a:lstStyle>
            <a:lvl1pPr algn="l">
              <a:defRPr sz="3600">
                <a:solidFill>
                  <a:schemeClr val="accent1"/>
                </a:solidFill>
              </a:defRPr>
            </a:lvl1pPr>
          </a:lstStyle>
          <a:p>
            <a:pPr>
              <a:defRPr/>
            </a:pPr>
            <a:r>
              <a:rPr lang="en-GB"/>
              <a:t>Click to edit Master title style</a:t>
            </a:r>
            <a:endParaRPr lang="en-IE"/>
          </a:p>
        </p:txBody>
      </p:sp>
      <p:pic>
        <p:nvPicPr>
          <p:cNvPr id="4" name="Graphic 7"/>
          <p:cNvPicPr>
            <a:picLocks noChangeAspect="1"/>
          </p:cNvPicPr>
          <p:nvPr userDrawn="1"/>
        </p:nvPicPr>
        <p:blipFill>
          <a:blip r:embed="rId3"/>
          <a:stretch/>
        </p:blipFill>
        <p:spPr bwMode="auto">
          <a:xfrm>
            <a:off x="6505401" y="5978094"/>
            <a:ext cx="1639743" cy="365125"/>
          </a:xfrm>
          <a:prstGeom prst="rect">
            <a:avLst/>
          </a:prstGeom>
        </p:spPr>
      </p:pic>
      <p:sp>
        <p:nvSpPr>
          <p:cNvPr id="5" name="Text Placeholder 4"/>
          <p:cNvSpPr>
            <a:spLocks noGrp="1"/>
          </p:cNvSpPr>
          <p:nvPr>
            <p:ph type="body" sz="quarter" idx="10" hasCustomPrompt="1"/>
          </p:nvPr>
        </p:nvSpPr>
        <p:spPr bwMode="auto">
          <a:xfrm>
            <a:off x="6416703" y="4051300"/>
            <a:ext cx="5143500" cy="1701800"/>
          </a:xfrm>
        </p:spPr>
        <p:txBody>
          <a:bodyPr>
            <a:normAutofit/>
          </a:bodyPr>
          <a:lstStyle>
            <a:lvl1pPr marL="0" indent="0">
              <a:buNone/>
              <a:defRPr sz="1800"/>
            </a:lvl1pPr>
          </a:lstStyle>
          <a:p>
            <a:pPr lvl="0">
              <a:defRPr/>
            </a:pPr>
            <a:r>
              <a:rPr lang="en-US"/>
              <a:t>Click to edit paragraph text styles</a:t>
            </a:r>
            <a:endParaRPr lang="en-IE"/>
          </a:p>
        </p:txBody>
      </p:sp>
      <p:pic>
        <p:nvPicPr>
          <p:cNvPr id="8" name="Graphic 11"/>
          <p:cNvPicPr>
            <a:picLocks noChangeAspect="1"/>
          </p:cNvPicPr>
          <p:nvPr userDrawn="1"/>
        </p:nvPicPr>
        <p:blipFill>
          <a:blip r:embed="rId4"/>
          <a:stretch/>
        </p:blipFill>
        <p:spPr bwMode="auto">
          <a:xfrm>
            <a:off x="6528430" y="869811"/>
            <a:ext cx="2173334" cy="1562084"/>
          </a:xfrm>
          <a:prstGeom prst="rect">
            <a:avLst/>
          </a:prstGeom>
        </p:spPr>
      </p:pic>
      <p:sp>
        <p:nvSpPr>
          <p:cNvPr id="6" name="TextBox 5"/>
          <p:cNvSpPr txBox="1"/>
          <p:nvPr userDrawn="1"/>
        </p:nvSpPr>
        <p:spPr bwMode="auto">
          <a:xfrm>
            <a:off x="10172452" y="6414097"/>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9" name="Online Image Placeholder 10"/>
          <p:cNvSpPr>
            <a:spLocks noGrp="1"/>
          </p:cNvSpPr>
          <p:nvPr>
            <p:ph type="clipArt" sz="quarter" idx="11"/>
          </p:nvPr>
        </p:nvSpPr>
        <p:spPr bwMode="auto">
          <a:xfrm>
            <a:off x="9435925" y="1229372"/>
            <a:ext cx="2035175" cy="842962"/>
          </a:xfrm>
        </p:spPr>
        <p:txBody>
          <a:bodyPr/>
          <a:lstStyle/>
          <a:p>
            <a:pPr>
              <a:defRPr/>
            </a:pP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Title, text and Picture">
    <p:spTree>
      <p:nvGrpSpPr>
        <p:cNvPr id="1" name=""/>
        <p:cNvGrpSpPr/>
        <p:nvPr/>
      </p:nvGrpSpPr>
      <p:grpSpPr bwMode="auto">
        <a:xfrm>
          <a:off x="0" y="0"/>
          <a:ext cx="0" cy="0"/>
          <a:chOff x="0" y="0"/>
          <a:chExt cx="0" cy="0"/>
        </a:xfrm>
      </p:grpSpPr>
      <p:pic>
        <p:nvPicPr>
          <p:cNvPr id="6" name="Picture 5"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sp>
        <p:nvSpPr>
          <p:cNvPr id="15" name="Title 1"/>
          <p:cNvSpPr>
            <a:spLocks noGrp="1"/>
          </p:cNvSpPr>
          <p:nvPr>
            <p:ph type="title"/>
          </p:nvPr>
        </p:nvSpPr>
        <p:spPr bwMode="auto">
          <a:xfrm>
            <a:off x="363984" y="365125"/>
            <a:ext cx="10989816" cy="1325563"/>
          </a:xfrm>
        </p:spPr>
        <p:txBody>
          <a:bodyPr/>
          <a:lstStyle>
            <a:lvl1pPr>
              <a:defRPr>
                <a:solidFill>
                  <a:schemeClr val="accent1"/>
                </a:solidFill>
              </a:defRPr>
            </a:lvl1pPr>
          </a:lstStyle>
          <a:p>
            <a:pPr>
              <a:defRPr/>
            </a:pPr>
            <a:r>
              <a:rPr lang="en-US"/>
              <a:t>Click to edit Master title style</a:t>
            </a:r>
            <a:endParaRPr lang="en-IE"/>
          </a:p>
        </p:txBody>
      </p:sp>
      <p:sp>
        <p:nvSpPr>
          <p:cNvPr id="16" name="Content Placeholder 2"/>
          <p:cNvSpPr>
            <a:spLocks noGrp="1"/>
          </p:cNvSpPr>
          <p:nvPr>
            <p:ph sz="half" idx="1"/>
          </p:nvPr>
        </p:nvSpPr>
        <p:spPr bwMode="auto">
          <a:xfrm>
            <a:off x="363984" y="1825625"/>
            <a:ext cx="7397265" cy="421422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Picture Placeholder 3"/>
          <p:cNvSpPr>
            <a:spLocks noGrp="1"/>
          </p:cNvSpPr>
          <p:nvPr>
            <p:ph type="pic" sz="quarter" idx="13"/>
          </p:nvPr>
        </p:nvSpPr>
        <p:spPr bwMode="auto">
          <a:xfrm>
            <a:off x="8620125" y="2636514"/>
            <a:ext cx="2530475" cy="2530475"/>
          </a:xfrm>
          <a:prstGeom prst="ellipse">
            <a:avLst/>
          </a:prstGeom>
          <a:solidFill>
            <a:schemeClr val="bg2"/>
          </a:solidFill>
          <a:ln>
            <a:noFill/>
          </a:ln>
        </p:spPr>
        <p:txBody>
          <a:bodyPr anchor="ctr"/>
          <a:lstStyle>
            <a:lvl1pPr algn="ctr">
              <a:defRPr/>
            </a:lvl1pPr>
          </a:lstStyle>
          <a:p>
            <a:pPr>
              <a:defRPr/>
            </a:pPr>
            <a:r>
              <a:rPr lang="en-US"/>
              <a:t>Click icon to add picture</a:t>
            </a:r>
            <a:endParaRPr lang="en-IE"/>
          </a:p>
        </p:txBody>
      </p:sp>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8_Blank">
    <p:spTree>
      <p:nvGrpSpPr>
        <p:cNvPr id="1" name=""/>
        <p:cNvGrpSpPr/>
        <p:nvPr/>
      </p:nvGrpSpPr>
      <p:grpSpPr bwMode="auto">
        <a:xfrm>
          <a:off x="0" y="0"/>
          <a:ext cx="0" cy="0"/>
          <a:chOff x="0" y="0"/>
          <a:chExt cx="0" cy="0"/>
        </a:xfrm>
      </p:grpSpPr>
      <p:pic>
        <p:nvPicPr>
          <p:cNvPr id="4" name="Picture 3" descr="Blue text on a black background&#10;&#10;Description automatically generated"/>
          <p:cNvPicPr>
            <a:picLocks noChangeAspect="1"/>
          </p:cNvPicPr>
          <p:nvPr userDrawn="1"/>
        </p:nvPicPr>
        <p:blipFill>
          <a:blip r:embed="rId2"/>
          <a:stretch/>
        </p:blipFill>
        <p:spPr bwMode="auto">
          <a:xfrm>
            <a:off x="334963" y="6124736"/>
            <a:ext cx="1636819" cy="36519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5" name="Picture 4"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2" name="TextBox 1"/>
          <p:cNvSpPr txBox="1"/>
          <p:nvPr userDrawn="1"/>
        </p:nvSpPr>
        <p:spPr bwMode="auto">
          <a:xfrm>
            <a:off x="274003" y="6532315"/>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3"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1_Title and Content">
    <p:bg>
      <p:bgRef idx="1001">
        <a:schemeClr val="bg2"/>
      </p:bgRef>
    </p:bg>
    <p:spTree>
      <p:nvGrpSpPr>
        <p:cNvPr id="1" name=""/>
        <p:cNvGrpSpPr/>
        <p:nvPr/>
      </p:nvGrpSpPr>
      <p:grpSpPr bwMode="auto">
        <a:xfrm>
          <a:off x="0" y="0"/>
          <a:ext cx="0" cy="0"/>
          <a:chOff x="0" y="0"/>
          <a:chExt cx="0" cy="0"/>
        </a:xfrm>
      </p:grpSpPr>
      <p:sp>
        <p:nvSpPr>
          <p:cNvPr id="10"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1" name="Content Placeholder 2"/>
          <p:cNvSpPr>
            <a:spLocks noGrp="1"/>
          </p:cNvSpPr>
          <p:nvPr>
            <p:ph sz="half" idx="1"/>
          </p:nvPr>
        </p:nvSpPr>
        <p:spPr bwMode="auto">
          <a:xfrm>
            <a:off x="363984"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12"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3" name="Picture 2"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4" name="TextBox 3"/>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2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13" name="Content Placeholder 2"/>
          <p:cNvSpPr>
            <a:spLocks noGrp="1"/>
          </p:cNvSpPr>
          <p:nvPr>
            <p:ph idx="1"/>
          </p:nvPr>
        </p:nvSpPr>
        <p:spPr bwMode="auto">
          <a:xfrm>
            <a:off x="363984" y="1825625"/>
            <a:ext cx="10989816" cy="4238291"/>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6"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8" name="Straight Connector 7"/>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3_Title and Content">
    <p:bg>
      <p:bgRef idx="1001">
        <a:schemeClr val="bg2"/>
      </p:bgRef>
    </p:bg>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2" name="Content Placeholder 2"/>
          <p:cNvSpPr>
            <a:spLocks noGrp="1"/>
          </p:cNvSpPr>
          <p:nvPr>
            <p:ph sz="half" idx="1"/>
          </p:nvPr>
        </p:nvSpPr>
        <p:spPr bwMode="auto">
          <a:xfrm>
            <a:off x="363984" y="1825625"/>
            <a:ext cx="7397265" cy="4202196"/>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pic>
        <p:nvPicPr>
          <p:cNvPr id="7"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9" name="Straight Connector 8"/>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sp>
        <p:nvSpPr>
          <p:cNvPr id="3" name="TextBox 2"/>
          <p:cNvSpPr txBox="1"/>
          <p:nvPr userDrawn="1"/>
        </p:nvSpPr>
        <p:spPr bwMode="auto">
          <a:xfrm>
            <a:off x="30448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4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5_Title only">
    <p:bg>
      <p:bgRef idx="1001">
        <a:schemeClr val="bg2"/>
      </p:bgRef>
    </p:bg>
    <p:spTree>
      <p:nvGrpSpPr>
        <p:cNvPr id="1" name=""/>
        <p:cNvGrpSpPr/>
        <p:nvPr/>
      </p:nvGrpSpPr>
      <p:grpSpPr bwMode="auto">
        <a:xfrm>
          <a:off x="0" y="0"/>
          <a:ext cx="0" cy="0"/>
          <a:chOff x="0" y="0"/>
          <a:chExt cx="0" cy="0"/>
        </a:xfrm>
      </p:grpSpPr>
      <p:sp>
        <p:nvSpPr>
          <p:cNvPr id="7" name="Title 1"/>
          <p:cNvSpPr>
            <a:spLocks noGrp="1"/>
          </p:cNvSpPr>
          <p:nvPr>
            <p:ph type="title"/>
          </p:nvPr>
        </p:nvSpPr>
        <p:spPr bwMode="auto">
          <a:xfrm>
            <a:off x="363984" y="365125"/>
            <a:ext cx="10989816" cy="1325563"/>
          </a:xfrm>
        </p:spPr>
        <p:txBody>
          <a:bodyPr/>
          <a:lstStyle>
            <a:lvl1pPr>
              <a:defRPr>
                <a:solidFill>
                  <a:schemeClr val="tx1"/>
                </a:solidFill>
              </a:defRPr>
            </a:lvl1pPr>
          </a:lstStyle>
          <a:p>
            <a:pPr>
              <a:defRPr/>
            </a:pPr>
            <a:r>
              <a:rPr lang="en-US"/>
              <a:t>Click to edit Master title style</a:t>
            </a:r>
            <a:endParaRPr lang="en-IE"/>
          </a:p>
        </p:txBody>
      </p:sp>
      <p:sp>
        <p:nvSpPr>
          <p:cNvPr id="8" name="Subtitle 2"/>
          <p:cNvSpPr>
            <a:spLocks noGrp="1"/>
          </p:cNvSpPr>
          <p:nvPr>
            <p:ph type="subTitle" idx="1"/>
          </p:nvPr>
        </p:nvSpPr>
        <p:spPr bwMode="auto">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MY"/>
          </a:p>
        </p:txBody>
      </p:sp>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11" name="Straight Connector 10"/>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6_Blank">
    <p:bg>
      <p:bgRef idx="1001">
        <a:schemeClr val="bg2"/>
      </p:bgRef>
    </p:bg>
    <p:spTree>
      <p:nvGrpSpPr>
        <p:cNvPr id="1" name=""/>
        <p:cNvGrpSpPr/>
        <p:nvPr/>
      </p:nvGrpSpPr>
      <p:grpSpPr bwMode="auto">
        <a:xfrm>
          <a:off x="0" y="0"/>
          <a:ext cx="0" cy="0"/>
          <a:chOff x="0" y="0"/>
          <a:chExt cx="0" cy="0"/>
        </a:xfrm>
      </p:grpSpPr>
      <p:pic>
        <p:nvPicPr>
          <p:cNvPr id="9" name="Graphic 7"/>
          <p:cNvPicPr>
            <a:picLocks noChangeAspect="1"/>
          </p:cNvPicPr>
          <p:nvPr userDrawn="1"/>
        </p:nvPicPr>
        <p:blipFill>
          <a:blip r:embed="rId2"/>
          <a:stretch/>
        </p:blipFill>
        <p:spPr bwMode="auto">
          <a:xfrm>
            <a:off x="334963" y="6124575"/>
            <a:ext cx="1639743" cy="365125"/>
          </a:xfrm>
          <a:prstGeom prst="rect">
            <a:avLst/>
          </a:prstGeom>
        </p:spPr>
      </p:pic>
      <p:cxnSp>
        <p:nvCxnSpPr>
          <p:cNvPr id="6" name="Straight Connector 5"/>
          <p:cNvCxnSpPr>
            <a:cxnSpLocks/>
          </p:cNvCxnSpPr>
          <p:nvPr userDrawn="1"/>
        </p:nvCxnSpPr>
        <p:spPr bwMode="auto">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p:cNvSpPr txBox="1"/>
          <p:nvPr userDrawn="1"/>
        </p:nvSpPr>
        <p:spPr bwMode="auto">
          <a:xfrm>
            <a:off x="2106507" y="6129254"/>
            <a:ext cx="853973" cy="365125"/>
          </a:xfrm>
          <a:prstGeom prst="rect">
            <a:avLst/>
          </a:prstGeom>
        </p:spPr>
        <p:txBody>
          <a:bodyPr vert="horz" lIns="91440" tIns="45720" rIns="91440" bIns="45720" rtlCol="0" anchor="ctr"/>
          <a:lstStyle>
            <a:defPPr>
              <a:defRPr lang="en-US"/>
            </a:defPPr>
            <a:lvl1pPr marL="0" algn="l" defTabSz="914400">
              <a:defRPr sz="1200">
                <a:solidFill>
                  <a:schemeClr val="tx1">
                    <a:lumMod val="7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IE"/>
              <a:t>Page </a:t>
            </a:r>
            <a:fld id="{D32FFA9C-ACEC-4B87-9D33-03CFB048E816}" type="slidenum">
              <a:rPr lang="en-IE"/>
              <a:t>‹#›</a:t>
            </a:fld>
            <a:endParaRPr lang="en-IE"/>
          </a:p>
        </p:txBody>
      </p:sp>
      <p:pic>
        <p:nvPicPr>
          <p:cNvPr id="2" name="Picture 1" descr="A green and black background&#10;&#10;Description automatically generated"/>
          <p:cNvPicPr>
            <a:picLocks noChangeAspect="1"/>
          </p:cNvPicPr>
          <p:nvPr userDrawn="1"/>
        </p:nvPicPr>
        <p:blipFill>
          <a:blip r:embed="rId3"/>
          <a:stretch/>
        </p:blipFill>
        <p:spPr bwMode="auto">
          <a:xfrm>
            <a:off x="10274300" y="0"/>
            <a:ext cx="1917700" cy="6858000"/>
          </a:xfrm>
          <a:prstGeom prst="rect">
            <a:avLst/>
          </a:prstGeom>
        </p:spPr>
      </p:pic>
      <p:sp>
        <p:nvSpPr>
          <p:cNvPr id="3" name="TextBox 2"/>
          <p:cNvSpPr txBox="1"/>
          <p:nvPr userDrawn="1"/>
        </p:nvSpPr>
        <p:spPr bwMode="auto">
          <a:xfrm>
            <a:off x="284163" y="6527800"/>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1_Thank you">
    <p:spTree>
      <p:nvGrpSpPr>
        <p:cNvPr id="1" name=""/>
        <p:cNvGrpSpPr/>
        <p:nvPr/>
      </p:nvGrpSpPr>
      <p:grpSpPr bwMode="auto">
        <a:xfrm>
          <a:off x="0" y="0"/>
          <a:ext cx="0" cy="0"/>
          <a:chOff x="0" y="0"/>
          <a:chExt cx="0" cy="0"/>
        </a:xfrm>
      </p:grpSpPr>
      <p:pic>
        <p:nvPicPr>
          <p:cNvPr id="4" name="Picture 3"/>
          <p:cNvPicPr>
            <a:picLocks noChangeAspect="1"/>
          </p:cNvPicPr>
          <p:nvPr userDrawn="1"/>
        </p:nvPicPr>
        <p:blipFill>
          <a:blip r:embed="rId2"/>
          <a:stretch/>
        </p:blipFill>
        <p:spPr bwMode="auto">
          <a:xfrm>
            <a:off x="0" y="0"/>
            <a:ext cx="12192000" cy="6858000"/>
          </a:xfrm>
          <a:prstGeom prst="rect">
            <a:avLst/>
          </a:prstGeom>
        </p:spPr>
      </p:pic>
      <p:sp>
        <p:nvSpPr>
          <p:cNvPr id="8" name="Title 1"/>
          <p:cNvSpPr>
            <a:spLocks noGrp="1"/>
          </p:cNvSpPr>
          <p:nvPr>
            <p:ph type="ctrTitle" hasCustomPrompt="1"/>
          </p:nvPr>
        </p:nvSpPr>
        <p:spPr bwMode="auto">
          <a:xfrm>
            <a:off x="798952" y="2856179"/>
            <a:ext cx="5177586" cy="1706732"/>
          </a:xfrm>
        </p:spPr>
        <p:txBody>
          <a:bodyPr anchor="b"/>
          <a:lstStyle>
            <a:lvl1pPr algn="l">
              <a:defRPr sz="6000">
                <a:solidFill>
                  <a:schemeClr val="bg2"/>
                </a:solidFill>
              </a:defRPr>
            </a:lvl1pPr>
          </a:lstStyle>
          <a:p>
            <a:pPr>
              <a:defRPr/>
            </a:pPr>
            <a:r>
              <a:rPr lang="en-US"/>
              <a:t>Click to edit Questions?</a:t>
            </a:r>
            <a:endParaRPr lang="en-IE"/>
          </a:p>
        </p:txBody>
      </p:sp>
      <p:sp>
        <p:nvSpPr>
          <p:cNvPr id="9" name="Subtitle 2"/>
          <p:cNvSpPr>
            <a:spLocks noGrp="1"/>
          </p:cNvSpPr>
          <p:nvPr>
            <p:ph type="subTitle" idx="1" hasCustomPrompt="1"/>
          </p:nvPr>
        </p:nvSpPr>
        <p:spPr bwMode="auto">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3" name="Graphic 7"/>
          <p:cNvPicPr>
            <a:picLocks noChangeAspect="1"/>
          </p:cNvPicPr>
          <p:nvPr userDrawn="1"/>
        </p:nvPicPr>
        <p:blipFill>
          <a:blip r:embed="rId3"/>
          <a:stretch/>
        </p:blipFill>
        <p:spPr bwMode="auto">
          <a:xfrm>
            <a:off x="313940" y="6157781"/>
            <a:ext cx="1639743" cy="365125"/>
          </a:xfrm>
          <a:prstGeom prst="rect">
            <a:avLst/>
          </a:prstGeom>
        </p:spPr>
      </p:pic>
      <p:pic>
        <p:nvPicPr>
          <p:cNvPr id="2" name="Graphic 7"/>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363089" y="345207"/>
            <a:ext cx="1591896" cy="842294"/>
          </a:xfrm>
          <a:prstGeom prst="rect">
            <a:avLst/>
          </a:prstGeom>
        </p:spPr>
      </p:pic>
      <p:sp>
        <p:nvSpPr>
          <p:cNvPr id="5" name="TextBox 4"/>
          <p:cNvSpPr txBox="1"/>
          <p:nvPr userDrawn="1"/>
        </p:nvSpPr>
        <p:spPr bwMode="auto">
          <a:xfrm>
            <a:off x="798952" y="4825604"/>
            <a:ext cx="5166804" cy="830997"/>
          </a:xfrm>
          <a:prstGeom prst="rect">
            <a:avLst/>
          </a:prstGeom>
          <a:noFill/>
        </p:spPr>
        <p:txBody>
          <a:bodyPr wrap="square" rtlCol="0">
            <a:spAutoFit/>
          </a:bodyPr>
          <a:lstStyle/>
          <a:p>
            <a:pPr>
              <a:defRPr/>
            </a:pPr>
            <a:r>
              <a:rPr lang="en-IE" sz="800" b="1">
                <a:solidFill>
                  <a:schemeClr val="bg2">
                    <a:lumMod val="50000"/>
                    <a:lumOff val="50000"/>
                  </a:schemeClr>
                </a:solidFill>
                <a:latin typeface="+mn-lt"/>
                <a:ea typeface="+mn-ea"/>
                <a:cs typeface="+mn-cs"/>
              </a:rPr>
              <a:t>Disclaimer</a:t>
            </a:r>
            <a:r>
              <a:rPr lang="en-IE" sz="800">
                <a:solidFill>
                  <a:schemeClr val="bg2">
                    <a:lumMod val="50000"/>
                    <a:lumOff val="50000"/>
                  </a:schemeClr>
                </a:solidFill>
                <a:latin typeface="+mn-lt"/>
                <a:ea typeface="+mn-ea"/>
                <a:cs typeface="+mn-cs"/>
              </a:rPr>
              <a:t> </a:t>
            </a:r>
            <a:br>
              <a:rPr lang="en-IE" sz="800">
                <a:solidFill>
                  <a:schemeClr val="bg2">
                    <a:lumMod val="50000"/>
                    <a:lumOff val="50000"/>
                  </a:schemeClr>
                </a:solidFill>
                <a:latin typeface="+mn-lt"/>
                <a:ea typeface="+mn-ea"/>
                <a:cs typeface="+mn-cs"/>
              </a:rPr>
            </a:br>
            <a:br>
              <a:rPr lang="en-IE" sz="800">
                <a:solidFill>
                  <a:schemeClr val="bg2">
                    <a:lumMod val="50000"/>
                    <a:lumOff val="50000"/>
                  </a:schemeClr>
                </a:solidFill>
                <a:latin typeface="+mn-lt"/>
                <a:ea typeface="+mn-ea"/>
                <a:cs typeface="+mn-cs"/>
              </a:rPr>
            </a:br>
            <a:r>
              <a:rPr lang="en-IE" sz="800">
                <a:solidFill>
                  <a:schemeClr val="bg2">
                    <a:lumMod val="50000"/>
                    <a:lumOff val="50000"/>
                  </a:schemeClr>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6" name="Picture Placeholder 5"/>
          <p:cNvSpPr txBox="1"/>
          <p:nvPr userDrawn="1"/>
        </p:nvSpPr>
        <p:spPr bwMode="auto">
          <a:xfrm>
            <a:off x="2408416" y="446123"/>
            <a:ext cx="2261237" cy="678622"/>
          </a:xfrm>
          <a:prstGeom prst="rect">
            <a:avLst/>
          </a:prstGeom>
          <a:noFill/>
        </p:spPr>
        <p:txBody>
          <a:bodyPr anchor="ctr"/>
          <a:lstStyle>
            <a:lvl1pPr marL="0" indent="0" algn="ctr" defTabSz="914400">
              <a:lnSpc>
                <a:spcPct val="120000"/>
              </a:lnSpc>
              <a:spcBef>
                <a:spcPts val="1000"/>
              </a:spcBef>
              <a:buClr>
                <a:schemeClr val="accent2"/>
              </a:buClr>
              <a:buSzPct val="124000"/>
              <a:buFont typeface="Arial"/>
              <a:buNone/>
              <a:defRPr sz="2000">
                <a:solidFill>
                  <a:schemeClr val="bg1">
                    <a:lumMod val="95000"/>
                  </a:schemeClr>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it-IT" sz="1200">
                <a:solidFill>
                  <a:schemeClr val="bg2">
                    <a:lumMod val="90000"/>
                  </a:schemeClr>
                </a:solidFill>
              </a:rPr>
              <a:t>Insert</a:t>
            </a:r>
            <a:r>
              <a:rPr lang="it-IT" sz="1200">
                <a:solidFill>
                  <a:schemeClr val="bg2">
                    <a:lumMod val="90000"/>
                  </a:schemeClr>
                </a:solidFill>
              </a:rPr>
              <a:t> logo </a:t>
            </a:r>
            <a:r>
              <a:rPr lang="it-IT" sz="1200">
                <a:solidFill>
                  <a:schemeClr val="bg2">
                    <a:lumMod val="90000"/>
                  </a:schemeClr>
                </a:solidFill>
              </a:rPr>
              <a:t>here</a:t>
            </a:r>
            <a:endParaRPr lang="en-IE" sz="1200">
              <a:solidFill>
                <a:schemeClr val="bg2">
                  <a:lumMod val="90000"/>
                </a:schemeClr>
              </a:solidFill>
            </a:endParaRPr>
          </a:p>
        </p:txBody>
      </p:sp>
      <p:sp>
        <p:nvSpPr>
          <p:cNvPr id="7" name="TextBox 6"/>
          <p:cNvSpPr txBox="1"/>
          <p:nvPr userDrawn="1"/>
        </p:nvSpPr>
        <p:spPr bwMode="auto">
          <a:xfrm>
            <a:off x="798952" y="5642282"/>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243523" y="6527800"/>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5-2_Thank you">
    <p:spTree>
      <p:nvGrpSpPr>
        <p:cNvPr id="1" name=""/>
        <p:cNvGrpSpPr/>
        <p:nvPr/>
      </p:nvGrpSpPr>
      <p:grpSpPr bwMode="auto">
        <a:xfrm>
          <a:off x="0" y="0"/>
          <a:ext cx="0" cy="0"/>
          <a:chOff x="0" y="0"/>
          <a:chExt cx="0" cy="0"/>
        </a:xfrm>
      </p:grpSpPr>
      <p:pic>
        <p:nvPicPr>
          <p:cNvPr id="8" name="Picture 7"/>
          <p:cNvPicPr>
            <a:picLocks noChangeAspect="1"/>
          </p:cNvPicPr>
          <p:nvPr userDrawn="1"/>
        </p:nvPicPr>
        <p:blipFill>
          <a:blip r:embed="rId2"/>
          <a:stretch/>
        </p:blipFill>
        <p:spPr bwMode="auto">
          <a:xfrm>
            <a:off x="0" y="0"/>
            <a:ext cx="12191999" cy="6858000"/>
          </a:xfrm>
          <a:prstGeom prst="rect">
            <a:avLst/>
          </a:prstGeom>
        </p:spPr>
      </p:pic>
      <p:sp>
        <p:nvSpPr>
          <p:cNvPr id="2" name="Title 1"/>
          <p:cNvSpPr>
            <a:spLocks noGrp="1"/>
          </p:cNvSpPr>
          <p:nvPr>
            <p:ph type="ctrTitle" hasCustomPrompt="1"/>
          </p:nvPr>
        </p:nvSpPr>
        <p:spPr bwMode="auto">
          <a:xfrm>
            <a:off x="6717970" y="2856179"/>
            <a:ext cx="5177586" cy="1706732"/>
          </a:xfrm>
        </p:spPr>
        <p:txBody>
          <a:bodyPr anchor="b"/>
          <a:lstStyle>
            <a:lvl1pPr algn="l">
              <a:defRPr sz="6000">
                <a:solidFill>
                  <a:schemeClr val="bg2"/>
                </a:solidFill>
              </a:defRPr>
            </a:lvl1pPr>
          </a:lstStyle>
          <a:p>
            <a:pPr>
              <a:defRPr/>
            </a:pPr>
            <a:r>
              <a:rPr lang="en-US"/>
              <a:t>Click to edit Thank you</a:t>
            </a:r>
            <a:endParaRPr lang="en-IE"/>
          </a:p>
        </p:txBody>
      </p:sp>
      <p:sp>
        <p:nvSpPr>
          <p:cNvPr id="3" name="Subtitle 2"/>
          <p:cNvSpPr>
            <a:spLocks noGrp="1"/>
          </p:cNvSpPr>
          <p:nvPr>
            <p:ph type="subTitle" idx="1" hasCustomPrompt="1"/>
          </p:nvPr>
        </p:nvSpPr>
        <p:spPr bwMode="auto">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4" name="Graphic 3"/>
          <p:cNvPicPr>
            <a:picLocks noChangeAspect="1"/>
          </p:cNvPicPr>
          <p:nvPr userDrawn="1"/>
        </p:nvPicPr>
        <p:blipFill>
          <a:blip r:embed="rId4"/>
          <a:stretch/>
        </p:blipFill>
        <p:spPr bwMode="auto">
          <a:xfrm>
            <a:off x="10228045" y="345161"/>
            <a:ext cx="1592949" cy="842387"/>
          </a:xfrm>
          <a:prstGeom prst="rect">
            <a:avLst/>
          </a:prstGeom>
        </p:spPr>
      </p:pic>
      <p:sp>
        <p:nvSpPr>
          <p:cNvPr id="6" name="TextBox 5"/>
          <p:cNvSpPr txBox="1"/>
          <p:nvPr userDrawn="1"/>
        </p:nvSpPr>
        <p:spPr bwMode="auto">
          <a:xfrm>
            <a:off x="6717970" y="4868533"/>
            <a:ext cx="5166804" cy="830997"/>
          </a:xfrm>
          <a:prstGeom prst="rect">
            <a:avLst/>
          </a:prstGeom>
          <a:noFill/>
        </p:spPr>
        <p:txBody>
          <a:bodyPr wrap="square" rtlCol="0">
            <a:spAutoFit/>
          </a:bodyPr>
          <a:lstStyle/>
          <a:p>
            <a:pPr>
              <a:defRPr/>
            </a:pPr>
            <a:r>
              <a:rPr lang="en-IE" sz="800" b="1">
                <a:solidFill>
                  <a:schemeClr val="bg1"/>
                </a:solidFill>
                <a:latin typeface="+mn-lt"/>
                <a:ea typeface="+mn-ea"/>
                <a:cs typeface="+mn-cs"/>
              </a:rPr>
              <a:t>Disclaimer</a:t>
            </a:r>
            <a:r>
              <a:rPr lang="en-IE" sz="800">
                <a:solidFill>
                  <a:schemeClr val="bg1"/>
                </a:solidFill>
                <a:latin typeface="+mn-lt"/>
                <a:ea typeface="+mn-ea"/>
                <a:cs typeface="+mn-cs"/>
              </a:rPr>
              <a:t> </a:t>
            </a:r>
            <a:br>
              <a:rPr lang="en-IE" sz="800">
                <a:solidFill>
                  <a:schemeClr val="bg1"/>
                </a:solidFill>
                <a:latin typeface="+mn-lt"/>
                <a:ea typeface="+mn-ea"/>
                <a:cs typeface="+mn-cs"/>
              </a:rPr>
            </a:br>
            <a:br>
              <a:rPr lang="en-IE" sz="800">
                <a:solidFill>
                  <a:schemeClr val="bg1"/>
                </a:solidFill>
                <a:latin typeface="+mn-lt"/>
                <a:ea typeface="+mn-ea"/>
                <a:cs typeface="+mn-cs"/>
              </a:rPr>
            </a:br>
            <a:r>
              <a:rPr lang="en-IE" sz="800">
                <a:solidFill>
                  <a:schemeClr val="bg1"/>
                </a:solidFill>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7" name="TextBox 6"/>
          <p:cNvSpPr txBox="1"/>
          <p:nvPr userDrawn="1"/>
        </p:nvSpPr>
        <p:spPr bwMode="auto">
          <a:xfrm>
            <a:off x="6717970" y="5692443"/>
            <a:ext cx="5166804" cy="338554"/>
          </a:xfrm>
          <a:prstGeom prst="rect">
            <a:avLst/>
          </a:prstGeom>
          <a:noFill/>
        </p:spPr>
        <p:txBody>
          <a:bodyPr wrap="square" rtlCol="0">
            <a:spAutoFit/>
          </a:bodyPr>
          <a:lstStyle/>
          <a:p>
            <a:pPr>
              <a:defRPr/>
            </a:pPr>
            <a:r>
              <a:rPr lang="en-IE" sz="800" b="1">
                <a:solidFill>
                  <a:schemeClr val="bg2">
                    <a:lumMod val="90000"/>
                  </a:schemeClr>
                </a:solidFill>
              </a:rPr>
              <a:t>Copyright © 2024 Digital4Sustainability. The resources contained herein are publicly available under the Creative Commons license 4.0 B.Y.</a:t>
            </a:r>
            <a:endParaRPr lang="en-IE" sz="800">
              <a:solidFill>
                <a:schemeClr val="bg2">
                  <a:lumMod val="90000"/>
                </a:schemeClr>
              </a:solidFill>
            </a:endParaRPr>
          </a:p>
        </p:txBody>
      </p:sp>
      <p:sp>
        <p:nvSpPr>
          <p:cNvPr id="10" name="TextBox 9"/>
          <p:cNvSpPr txBox="1"/>
          <p:nvPr userDrawn="1"/>
        </p:nvSpPr>
        <p:spPr bwMode="auto">
          <a:xfrm>
            <a:off x="10228045" y="6542642"/>
            <a:ext cx="1955800" cy="262416"/>
          </a:xfrm>
          <a:prstGeom prst="rect">
            <a:avLst/>
          </a:prstGeom>
          <a:noFill/>
        </p:spPr>
        <p:txBody>
          <a:bodyPr wrap="square" rtlCol="0">
            <a:spAutoFit/>
          </a:bodyPr>
          <a:lstStyle/>
          <a:p>
            <a:pPr algn="l">
              <a:defRPr/>
            </a:pPr>
            <a:r>
              <a:rPr lang="en-IE" sz="1050">
                <a:solidFill>
                  <a:schemeClr val="bg2">
                    <a:lumMod val="50000"/>
                  </a:schemeClr>
                </a:solidFill>
              </a:rPr>
              <a:t>Licensed under CC BY 4.0</a:t>
            </a:r>
            <a:endParaRPr/>
          </a:p>
        </p:txBody>
      </p:sp>
      <p:sp>
        <p:nvSpPr>
          <p:cNvPr id="9" name="Online Image Placeholder 9"/>
          <p:cNvSpPr>
            <a:spLocks noGrp="1"/>
          </p:cNvSpPr>
          <p:nvPr>
            <p:ph type="clipArt" sz="quarter" idx="10"/>
          </p:nvPr>
        </p:nvSpPr>
        <p:spPr bwMode="auto">
          <a:xfrm>
            <a:off x="6717970" y="1350617"/>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WP1_Title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1998" cy="6857999"/>
          </a:xfrm>
          <a:prstGeom prst="rect">
            <a:avLst/>
          </a:prstGeom>
        </p:spPr>
      </p:pic>
      <p:sp>
        <p:nvSpPr>
          <p:cNvPr id="6" name="Picture Placeholder 5"/>
          <p:cNvSpPr>
            <a:spLocks noGrp="1"/>
          </p:cNvSpPr>
          <p:nvPr>
            <p:ph type="pic" sz="quarter" idx="10" hasCustomPrompt="1"/>
          </p:nvPr>
        </p:nvSpPr>
        <p:spPr bwMode="auto">
          <a:xfrm>
            <a:off x="3814863" y="3005846"/>
            <a:ext cx="4562273" cy="1332690"/>
          </a:xfrm>
        </p:spPr>
        <p:txBody>
          <a:bodyPr anchor="ctr"/>
          <a:lstStyle>
            <a:lvl1pPr marL="0" indent="0" algn="ctr">
              <a:buNone/>
              <a:defRPr>
                <a:solidFill>
                  <a:schemeClr val="bg1">
                    <a:lumMod val="95000"/>
                  </a:schemeClr>
                </a:solidFill>
              </a:defRPr>
            </a:lvl1pPr>
          </a:lstStyle>
          <a:p>
            <a:pPr>
              <a:defRPr/>
            </a:pPr>
            <a:r>
              <a:rPr lang="it-IT"/>
              <a:t>Insert</a:t>
            </a:r>
            <a:r>
              <a:rPr lang="it-IT"/>
              <a:t> logo</a:t>
            </a:r>
            <a:endParaRPr lang="en-IE"/>
          </a:p>
        </p:txBody>
      </p:sp>
      <p:sp>
        <p:nvSpPr>
          <p:cNvPr id="12" name="Text Placeholder 11"/>
          <p:cNvSpPr>
            <a:spLocks noGrp="1"/>
          </p:cNvSpPr>
          <p:nvPr>
            <p:ph type="body" sz="quarter" idx="11" hasCustomPrompt="1"/>
          </p:nvPr>
        </p:nvSpPr>
        <p:spPr bwMode="auto">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defRPr/>
            </a:pPr>
            <a:r>
              <a:rPr lang="en-US"/>
              <a:t>Click to edit Master text styles paragraph lorem ipsum dolor sit </a:t>
            </a:r>
            <a:r>
              <a:rPr lang="en-US"/>
              <a:t>amet</a:t>
            </a:r>
            <a:endParaRPr lang="en-US"/>
          </a:p>
        </p:txBody>
      </p:sp>
      <p:sp>
        <p:nvSpPr>
          <p:cNvPr id="2" name="Subtitle 2"/>
          <p:cNvSpPr>
            <a:spLocks noGrp="1"/>
          </p:cNvSpPr>
          <p:nvPr>
            <p:ph type="subTitle" idx="1" hasCustomPrompt="1"/>
          </p:nvPr>
        </p:nvSpPr>
        <p:spPr bwMode="auto">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This course is provided by</a:t>
            </a:r>
            <a:endParaRPr lang="en-IE"/>
          </a:p>
        </p:txBody>
      </p:sp>
      <p:pic>
        <p:nvPicPr>
          <p:cNvPr id="3" name="Picture 2"/>
          <p:cNvPicPr>
            <a:picLocks noChangeAspect="1"/>
          </p:cNvPicPr>
          <p:nvPr userDrawn="1"/>
        </p:nvPicPr>
        <p:blipFill>
          <a:blip r:embed="rId3"/>
          <a:stretch/>
        </p:blipFill>
        <p:spPr bwMode="auto">
          <a:xfrm>
            <a:off x="5374071" y="1822750"/>
            <a:ext cx="1443855" cy="259893"/>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5-2_Thank you">
    <p:bg>
      <p:bgRef idx="1001">
        <a:schemeClr val="bg2"/>
      </p:bgRef>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auto">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Thank you page subtitle style</a:t>
            </a:r>
            <a:endParaRPr lang="en-IE"/>
          </a:p>
        </p:txBody>
      </p:sp>
      <p:pic>
        <p:nvPicPr>
          <p:cNvPr id="5" name="Graphic 7"/>
          <p:cNvPicPr>
            <a:picLocks noChangeAspect="1"/>
          </p:cNvPicPr>
          <p:nvPr userDrawn="1"/>
        </p:nvPicPr>
        <p:blipFill>
          <a:blip r:embed="rId2"/>
          <a:stretch/>
        </p:blipFill>
        <p:spPr bwMode="auto">
          <a:xfrm>
            <a:off x="10263303" y="6124575"/>
            <a:ext cx="1639743" cy="365125"/>
          </a:xfrm>
          <a:prstGeom prst="rect">
            <a:avLst/>
          </a:prstGeom>
        </p:spPr>
      </p:pic>
      <p:pic>
        <p:nvPicPr>
          <p:cNvPr id="9" name="Picture 8"/>
          <p:cNvPicPr>
            <a:picLocks noChangeAspect="1"/>
          </p:cNvPicPr>
          <p:nvPr userDrawn="1"/>
        </p:nvPicPr>
        <p:blipFill>
          <a:blip r:embed="rId3"/>
          <a:stretch/>
        </p:blipFill>
        <p:spPr bwMode="auto">
          <a:xfrm>
            <a:off x="0" y="0"/>
            <a:ext cx="5340350" cy="6858000"/>
          </a:xfrm>
          <a:prstGeom prst="rect">
            <a:avLst/>
          </a:prstGeom>
        </p:spPr>
      </p:pic>
      <p:sp>
        <p:nvSpPr>
          <p:cNvPr id="11" name="Picture Placeholder 10"/>
          <p:cNvSpPr>
            <a:spLocks noGrp="1"/>
          </p:cNvSpPr>
          <p:nvPr>
            <p:ph type="pic" sz="quarter" idx="10"/>
          </p:nvPr>
        </p:nvSpPr>
        <p:spPr bwMode="auto">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pPr>
              <a:defRPr/>
            </a:pPr>
            <a:r>
              <a:rPr lang="en-US"/>
              <a:t>Click icon to add picture</a:t>
            </a:r>
            <a:endParaRPr lang="en-IE"/>
          </a:p>
        </p:txBody>
      </p:sp>
      <p:sp>
        <p:nvSpPr>
          <p:cNvPr id="13" name="Text Placeholder 12"/>
          <p:cNvSpPr>
            <a:spLocks noGrp="1"/>
          </p:cNvSpPr>
          <p:nvPr>
            <p:ph type="body" sz="quarter" idx="11" hasCustomPrompt="1"/>
          </p:nvPr>
        </p:nvSpPr>
        <p:spPr bwMode="auto">
          <a:xfrm>
            <a:off x="6096000" y="3308350"/>
            <a:ext cx="5761038" cy="990600"/>
          </a:xfrm>
        </p:spPr>
        <p:txBody>
          <a:bodyPr/>
          <a:lstStyle>
            <a:lvl1pPr marL="0" indent="0">
              <a:buNone/>
              <a:defRPr>
                <a:latin typeface="Titillium Web SemiBold"/>
              </a:defRPr>
            </a:lvl1pPr>
            <a:lvl2pPr marL="457200" indent="0">
              <a:buNone/>
              <a:defRPr/>
            </a:lvl2pPr>
          </a:lstStyle>
          <a:p>
            <a:pPr lvl="0">
              <a:defRPr/>
            </a:pPr>
            <a:r>
              <a:rPr lang="en-US"/>
              <a:t>Click to edit Master text styles subheading</a:t>
            </a:r>
            <a:endParaRPr/>
          </a:p>
        </p:txBody>
      </p:sp>
      <p:sp>
        <p:nvSpPr>
          <p:cNvPr id="14" name="Text Placeholder 12"/>
          <p:cNvSpPr>
            <a:spLocks noGrp="1"/>
          </p:cNvSpPr>
          <p:nvPr>
            <p:ph type="body" sz="quarter" idx="12" hasCustomPrompt="1"/>
          </p:nvPr>
        </p:nvSpPr>
        <p:spPr bwMode="auto">
          <a:xfrm>
            <a:off x="6096000" y="4278610"/>
            <a:ext cx="5761038" cy="1099840"/>
          </a:xfrm>
        </p:spPr>
        <p:txBody>
          <a:bodyPr>
            <a:normAutofit/>
          </a:bodyPr>
          <a:lstStyle>
            <a:lvl1pPr marL="0" indent="0">
              <a:buNone/>
              <a:defRPr sz="1600"/>
            </a:lvl1pPr>
            <a:lvl2pPr marL="457200" indent="0">
              <a:buNone/>
              <a:defRPr/>
            </a:lvl2pPr>
          </a:lstStyle>
          <a:p>
            <a:pPr lvl="0">
              <a:defRPr/>
            </a:pPr>
            <a:r>
              <a:rPr lang="en-US"/>
              <a:t>Click to edit Master text styles subheading</a:t>
            </a:r>
            <a:endParaRPr/>
          </a:p>
        </p:txBody>
      </p:sp>
      <p:sp>
        <p:nvSpPr>
          <p:cNvPr id="16" name="Text Placeholder 15"/>
          <p:cNvSpPr>
            <a:spLocks noGrp="1"/>
          </p:cNvSpPr>
          <p:nvPr>
            <p:ph type="body" sz="quarter" idx="13" hasCustomPrompt="1"/>
          </p:nvPr>
        </p:nvSpPr>
        <p:spPr bwMode="auto">
          <a:xfrm>
            <a:off x="6096000" y="5426902"/>
            <a:ext cx="2032000" cy="642238"/>
          </a:xfrm>
          <a:prstGeom prst="rect">
            <a:avLst/>
          </a:prstGeom>
          <a:gradFill>
            <a:gsLst>
              <a:gs pos="0">
                <a:schemeClr val="accent1"/>
              </a:gs>
              <a:gs pos="100000">
                <a:schemeClr val="accent2"/>
              </a:gs>
            </a:gsLst>
            <a:lin ang="0" scaled="0"/>
          </a:gradFill>
        </p:spPr>
        <p:txBody>
          <a:bodyPr anchor="ctr">
            <a:normAutofit/>
          </a:bodyPr>
          <a:lstStyle>
            <a:lvl1pPr marL="0" indent="0" algn="ctr">
              <a:buNone/>
              <a:defRPr sz="1600">
                <a:latin typeface="Poppins SemiBold"/>
                <a:cs typeface="Poppins SemiBold"/>
              </a:defRPr>
            </a:lvl1pPr>
          </a:lstStyle>
          <a:p>
            <a:pPr lvl="0">
              <a:defRPr/>
            </a:pPr>
            <a:r>
              <a:rPr lang="en-US"/>
              <a:t>Register now</a:t>
            </a:r>
            <a:endParaRPr lang="en-IE"/>
          </a:p>
        </p:txBody>
      </p:sp>
      <p:sp>
        <p:nvSpPr>
          <p:cNvPr id="17" name="Text Placeholder 15"/>
          <p:cNvSpPr>
            <a:spLocks noGrp="1"/>
          </p:cNvSpPr>
          <p:nvPr>
            <p:ph type="body" sz="quarter" idx="14" hasCustomPrompt="1"/>
          </p:nvPr>
        </p:nvSpPr>
        <p:spPr bwMode="auto">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a:cs typeface="Poppins SemiBold"/>
              </a:defRPr>
            </a:lvl1pPr>
          </a:lstStyle>
          <a:p>
            <a:pPr lvl="0">
              <a:defRPr/>
            </a:pPr>
            <a:r>
              <a:rPr lang="en-US"/>
              <a:t>Lorem ipsum dolor</a:t>
            </a:r>
            <a:endParaRPr lang="en-IE"/>
          </a:p>
        </p:txBody>
      </p:sp>
      <p:sp>
        <p:nvSpPr>
          <p:cNvPr id="2" name="TextBox 1"/>
          <p:cNvSpPr txBox="1"/>
          <p:nvPr userDrawn="1"/>
        </p:nvSpPr>
        <p:spPr bwMode="auto">
          <a:xfrm>
            <a:off x="10217034" y="6552404"/>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5"/>
          </p:nvPr>
        </p:nvSpPr>
        <p:spPr bwMode="auto">
          <a:xfrm>
            <a:off x="2018192" y="137634"/>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Agenda slide">
    <p:bg>
      <p:bgRef idx="1001">
        <a:schemeClr val="bg2"/>
      </p:bgRef>
    </p:bg>
    <p:spTree>
      <p:nvGrpSpPr>
        <p:cNvPr id="1" name=""/>
        <p:cNvGrpSpPr/>
        <p:nvPr/>
      </p:nvGrpSpPr>
      <p:grpSpPr bwMode="auto">
        <a:xfrm>
          <a:off x="0" y="0"/>
          <a:ext cx="0" cy="0"/>
          <a:chOff x="0" y="0"/>
          <a:chExt cx="0" cy="0"/>
        </a:xfrm>
      </p:grpSpPr>
      <p:pic>
        <p:nvPicPr>
          <p:cNvPr id="7" name="Picture 6"/>
          <p:cNvPicPr>
            <a:picLocks noChangeAspect="1"/>
          </p:cNvPicPr>
          <p:nvPr userDrawn="1"/>
        </p:nvPicPr>
        <p:blipFill>
          <a:blip r:embed="rId2"/>
          <a:stretch/>
        </p:blipFill>
        <p:spPr bwMode="auto">
          <a:xfrm>
            <a:off x="0" y="0"/>
            <a:ext cx="12192000" cy="6858000"/>
          </a:xfrm>
          <a:prstGeom prst="rect">
            <a:avLst/>
          </a:prstGeom>
        </p:spPr>
      </p:pic>
      <p:sp>
        <p:nvSpPr>
          <p:cNvPr id="3" name="TextBox 2"/>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a:p>
            <a:pPr lvl="0">
              <a:defRPr/>
            </a:pPr>
            <a:r>
              <a:rPr lang="en-US"/>
              <a:t>Click to edit topic 2</a:t>
            </a:r>
            <a:endParaRPr/>
          </a:p>
          <a:p>
            <a:pPr lvl="0">
              <a:defRPr/>
            </a:pPr>
            <a:r>
              <a:rPr lang="en-US"/>
              <a:t>Click to edit topic 3</a:t>
            </a:r>
            <a:endParaRPr/>
          </a:p>
          <a:p>
            <a:pPr lvl="0">
              <a:defRPr/>
            </a:pPr>
            <a:r>
              <a:rPr lang="en-US"/>
              <a:t>Click to edit topic 4</a:t>
            </a:r>
            <a:endParaRPr/>
          </a:p>
          <a:p>
            <a:pPr lvl="0">
              <a:defRPr/>
            </a:pPr>
            <a:r>
              <a:rPr lang="en-US"/>
              <a:t>Click to edit topic 5</a:t>
            </a:r>
            <a:endParaRPr/>
          </a:p>
        </p:txBody>
      </p:sp>
      <p:pic>
        <p:nvPicPr>
          <p:cNvPr id="16" name="Graphic 7"/>
          <p:cNvPicPr>
            <a:picLocks noChangeAspect="1"/>
          </p:cNvPicPr>
          <p:nvPr userDrawn="1"/>
        </p:nvPicPr>
        <p:blipFill>
          <a:blip r:embed="rId3"/>
          <a:stretch/>
        </p:blipFill>
        <p:spPr bwMode="auto">
          <a:xfrm>
            <a:off x="10263303" y="6124575"/>
            <a:ext cx="1639743" cy="365125"/>
          </a:xfrm>
          <a:prstGeom prst="rect">
            <a:avLst/>
          </a:prstGeom>
        </p:spPr>
      </p:pic>
      <p:pic>
        <p:nvPicPr>
          <p:cNvPr id="8" name="Graphic 7"/>
          <p:cNvPicPr>
            <a:picLocks noChangeAspect="1"/>
          </p:cNvPicPr>
          <p:nvPr userDrawn="1"/>
        </p:nvPicPr>
        <p:blipFill>
          <a:blip r:embed="rId4"/>
          <a:stretch/>
        </p:blipFill>
        <p:spPr bwMode="auto">
          <a:xfrm>
            <a:off x="363089" y="345161"/>
            <a:ext cx="1591896" cy="842387"/>
          </a:xfrm>
          <a:prstGeom prst="rect">
            <a:avLst/>
          </a:prstGeom>
        </p:spPr>
      </p:pic>
      <p:sp>
        <p:nvSpPr>
          <p:cNvPr id="2" name="TextBox 1"/>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4" name="Online Image Placeholder 9"/>
          <p:cNvSpPr>
            <a:spLocks noGrp="1"/>
          </p:cNvSpPr>
          <p:nvPr>
            <p:ph type="clipArt" sz="quarter" idx="11"/>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Agenda slide">
    <p:bg>
      <p:bgRef idx="1001">
        <a:schemeClr val="bg2"/>
      </p:bgRef>
    </p:bg>
    <p:spTree>
      <p:nvGrpSpPr>
        <p:cNvPr id="1" name=""/>
        <p:cNvGrpSpPr/>
        <p:nvPr/>
      </p:nvGrpSpPr>
      <p:grpSpPr bwMode="auto">
        <a:xfrm>
          <a:off x="0" y="0"/>
          <a:ext cx="0" cy="0"/>
          <a:chOff x="0" y="0"/>
          <a:chExt cx="0" cy="0"/>
        </a:xfrm>
      </p:grpSpPr>
      <p:pic>
        <p:nvPicPr>
          <p:cNvPr id="5" name="Picture 4"/>
          <p:cNvPicPr>
            <a:picLocks noChangeAspect="1"/>
          </p:cNvPicPr>
          <p:nvPr userDrawn="1"/>
        </p:nvPicPr>
        <p:blipFill>
          <a:blip r:embed="rId2"/>
          <a:stretch/>
        </p:blipFill>
        <p:spPr bwMode="auto">
          <a:xfrm>
            <a:off x="0" y="0"/>
            <a:ext cx="12192000" cy="6858000"/>
          </a:xfrm>
          <a:prstGeom prst="rect">
            <a:avLst/>
          </a:prstGeom>
        </p:spPr>
      </p:pic>
      <p:pic>
        <p:nvPicPr>
          <p:cNvPr id="11" name="Graphic 7"/>
          <p:cNvPicPr>
            <a:picLocks noChangeAspect="1"/>
          </p:cNvPicPr>
          <p:nvPr userDrawn="1"/>
        </p:nvPicPr>
        <p:blipFill>
          <a:blip r:embed="rId3"/>
          <a:stretch/>
        </p:blipFill>
        <p:spPr bwMode="auto">
          <a:xfrm>
            <a:off x="363089" y="345161"/>
            <a:ext cx="1591896" cy="842387"/>
          </a:xfrm>
          <a:prstGeom prst="rect">
            <a:avLst/>
          </a:prstGeom>
        </p:spPr>
      </p:pic>
      <p:cxnSp>
        <p:nvCxnSpPr>
          <p:cNvPr id="6" name="Straight Connector 5"/>
          <p:cNvCxnSpPr>
            <a:cxnSpLocks/>
          </p:cNvCxnSpPr>
          <p:nvPr userDrawn="1"/>
        </p:nvCxnSpPr>
        <p:spPr bwMode="auto">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hasCustomPrompt="1"/>
          </p:nvPr>
        </p:nvSpPr>
        <p:spPr bwMode="auto">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4" name="Text Placeholder 3"/>
          <p:cNvSpPr>
            <a:spLocks noGrp="1"/>
          </p:cNvSpPr>
          <p:nvPr>
            <p:ph type="body" sz="quarter" idx="11" hasCustomPrompt="1"/>
          </p:nvPr>
        </p:nvSpPr>
        <p:spPr bwMode="auto">
          <a:xfrm>
            <a:off x="5546724" y="1973346"/>
            <a:ext cx="4968875" cy="565317"/>
          </a:xfrm>
        </p:spPr>
        <p:txBody>
          <a:bodyPr>
            <a:normAutofit/>
          </a:bodyPr>
          <a:lstStyle>
            <a:lvl1pPr marL="0" indent="0">
              <a:buNone/>
              <a:defRPr sz="1300"/>
            </a:lvl1pPr>
          </a:lstStyle>
          <a:p>
            <a:pPr lvl="0">
              <a:defRPr/>
            </a:pPr>
            <a:r>
              <a:rPr lang="en-US"/>
              <a:t>Click to edit topic description</a:t>
            </a:r>
            <a:endParaRPr/>
          </a:p>
        </p:txBody>
      </p:sp>
      <p:sp>
        <p:nvSpPr>
          <p:cNvPr id="7" name="Text Placeholder 8"/>
          <p:cNvSpPr>
            <a:spLocks noGrp="1"/>
          </p:cNvSpPr>
          <p:nvPr>
            <p:ph type="body" sz="quarter" idx="12" hasCustomPrompt="1"/>
          </p:nvPr>
        </p:nvSpPr>
        <p:spPr bwMode="auto">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8" name="Text Placeholder 3"/>
          <p:cNvSpPr>
            <a:spLocks noGrp="1"/>
          </p:cNvSpPr>
          <p:nvPr>
            <p:ph type="body" sz="quarter" idx="13" hasCustomPrompt="1"/>
          </p:nvPr>
        </p:nvSpPr>
        <p:spPr bwMode="auto">
          <a:xfrm>
            <a:off x="5546724" y="328580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10" name="Text Placeholder 8"/>
          <p:cNvSpPr>
            <a:spLocks noGrp="1"/>
          </p:cNvSpPr>
          <p:nvPr>
            <p:ph type="body" sz="quarter" idx="14" hasCustomPrompt="1"/>
          </p:nvPr>
        </p:nvSpPr>
        <p:spPr bwMode="auto">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defRPr/>
            </a:pPr>
            <a:r>
              <a:rPr lang="en-US"/>
              <a:t>Click to edit topic 1</a:t>
            </a:r>
            <a:endParaRPr/>
          </a:p>
        </p:txBody>
      </p:sp>
      <p:sp>
        <p:nvSpPr>
          <p:cNvPr id="12" name="Text Placeholder 3"/>
          <p:cNvSpPr>
            <a:spLocks noGrp="1"/>
          </p:cNvSpPr>
          <p:nvPr>
            <p:ph type="body" sz="quarter" idx="15" hasCustomPrompt="1"/>
          </p:nvPr>
        </p:nvSpPr>
        <p:spPr bwMode="auto">
          <a:xfrm>
            <a:off x="5546724" y="4725963"/>
            <a:ext cx="4968875" cy="565317"/>
          </a:xfrm>
        </p:spPr>
        <p:txBody>
          <a:bodyPr>
            <a:normAutofit/>
          </a:bodyPr>
          <a:lstStyle>
            <a:lvl1pPr marL="0" indent="0">
              <a:buNone/>
              <a:defRPr sz="1300"/>
            </a:lvl1pPr>
          </a:lstStyle>
          <a:p>
            <a:pPr lvl="0">
              <a:defRPr/>
            </a:pPr>
            <a:r>
              <a:rPr lang="en-US"/>
              <a:t>Click to edit topic description</a:t>
            </a:r>
            <a:endParaRPr/>
          </a:p>
        </p:txBody>
      </p:sp>
      <p:sp>
        <p:nvSpPr>
          <p:cNvPr id="21" name="TextBox 20"/>
          <p:cNvSpPr txBox="1"/>
          <p:nvPr userDrawn="1"/>
        </p:nvSpPr>
        <p:spPr bwMode="auto">
          <a:xfrm>
            <a:off x="2375638" y="1934982"/>
            <a:ext cx="1978426" cy="646331"/>
          </a:xfrm>
          <a:prstGeom prst="rect">
            <a:avLst/>
          </a:prstGeom>
          <a:noFill/>
        </p:spPr>
        <p:txBody>
          <a:bodyPr wrap="none" rtlCol="0">
            <a:spAutoFit/>
          </a:bodyPr>
          <a:lstStyle/>
          <a:p>
            <a:pPr algn="r">
              <a:defRPr/>
            </a:pPr>
            <a:r>
              <a:rPr lang="en-US" sz="3600">
                <a:solidFill>
                  <a:prstClr val="white"/>
                </a:solidFill>
                <a:latin typeface="+mj-lt"/>
                <a:ea typeface="Open Sans Light"/>
                <a:cs typeface="Open Sans Light"/>
              </a:rPr>
              <a:t>Agenda</a:t>
            </a:r>
            <a:endParaRPr lang="en-US" sz="3600">
              <a:solidFill>
                <a:prstClr val="white"/>
              </a:solidFill>
              <a:latin typeface="+mj-lt"/>
              <a:ea typeface="Open Sans Extrabold"/>
              <a:cs typeface="Open Sans Extrabold"/>
            </a:endParaRPr>
          </a:p>
        </p:txBody>
      </p:sp>
      <p:pic>
        <p:nvPicPr>
          <p:cNvPr id="22" name="Graphic 7"/>
          <p:cNvPicPr>
            <a:picLocks noChangeAspect="1"/>
          </p:cNvPicPr>
          <p:nvPr userDrawn="1"/>
        </p:nvPicPr>
        <p:blipFill>
          <a:blip r:embed="rId4"/>
          <a:stretch/>
        </p:blipFill>
        <p:spPr bwMode="auto">
          <a:xfrm>
            <a:off x="10263303" y="6124575"/>
            <a:ext cx="1639743" cy="365125"/>
          </a:xfrm>
          <a:prstGeom prst="rect">
            <a:avLst/>
          </a:prstGeom>
        </p:spPr>
      </p:pic>
      <p:sp>
        <p:nvSpPr>
          <p:cNvPr id="2" name="TextBox 1"/>
          <p:cNvSpPr txBox="1"/>
          <p:nvPr userDrawn="1"/>
        </p:nvSpPr>
        <p:spPr bwMode="auto">
          <a:xfrm>
            <a:off x="10199628" y="6561051"/>
            <a:ext cx="1955800" cy="262416"/>
          </a:xfrm>
          <a:prstGeom prst="rect">
            <a:avLst/>
          </a:prstGeom>
          <a:noFill/>
        </p:spPr>
        <p:txBody>
          <a:bodyPr wrap="square" rtlCol="0">
            <a:spAutoFit/>
          </a:bodyPr>
          <a:lstStyle/>
          <a:p>
            <a:pPr algn="l">
              <a:defRPr/>
            </a:pPr>
            <a:r>
              <a:rPr lang="en-IE" sz="1050">
                <a:solidFill>
                  <a:schemeClr val="bg2">
                    <a:lumMod val="50000"/>
                    <a:lumOff val="50000"/>
                  </a:schemeClr>
                </a:solidFill>
              </a:rPr>
              <a:t>Licensed under CC BY 4.0</a:t>
            </a:r>
            <a:endParaRPr/>
          </a:p>
        </p:txBody>
      </p:sp>
      <p:sp>
        <p:nvSpPr>
          <p:cNvPr id="3" name="Online Image Placeholder 9"/>
          <p:cNvSpPr>
            <a:spLocks noGrp="1"/>
          </p:cNvSpPr>
          <p:nvPr>
            <p:ph type="clipArt" sz="quarter" idx="16"/>
          </p:nvPr>
        </p:nvSpPr>
        <p:spPr bwMode="auto">
          <a:xfrm>
            <a:off x="2318074" y="578401"/>
            <a:ext cx="1820862" cy="466725"/>
          </a:xfrm>
        </p:spPr>
        <p:txBody>
          <a:bodyPr/>
          <a:lstStyle/>
          <a:p>
            <a:pPr>
              <a:defRPr/>
            </a:pPr>
            <a:r>
              <a:rPr lang="en-US"/>
              <a:t>Click icon to add online image</a:t>
            </a:r>
            <a:endParaRPr lang="en-IE"/>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555292" y="1421253"/>
            <a:ext cx="7172908" cy="2007748"/>
          </a:xfrm>
        </p:spPr>
        <p:txBody>
          <a:bodyPr anchor="b">
            <a:noAutofit/>
          </a:bodyPr>
          <a:lstStyle>
            <a:lvl1pPr algn="l">
              <a:defRPr sz="5400">
                <a:solidFill>
                  <a:schemeClr val="tx1"/>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chapter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5" name="Picture 4" descr="Blue text on a black background&#10;&#10;Description automatically generated"/>
          <p:cNvPicPr>
            <a:picLocks noChangeAspect="1"/>
          </p:cNvPicPr>
          <p:nvPr userDrawn="1"/>
        </p:nvPicPr>
        <p:blipFill>
          <a:blip r:embed="rId2"/>
          <a:stretch/>
        </p:blipFill>
        <p:spPr bwMode="auto">
          <a:xfrm>
            <a:off x="10264608" y="6124736"/>
            <a:ext cx="1636819" cy="365195"/>
          </a:xfrm>
          <a:prstGeom prst="rect">
            <a:avLst/>
          </a:prstGeom>
        </p:spPr>
      </p:pic>
      <p:pic>
        <p:nvPicPr>
          <p:cNvPr id="4" name="Picture 3"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6" name="TextBox 5"/>
          <p:cNvSpPr txBox="1"/>
          <p:nvPr userDrawn="1"/>
        </p:nvSpPr>
        <p:spPr bwMode="auto">
          <a:xfrm>
            <a:off x="1018946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7"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2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1085" y="1810619"/>
            <a:ext cx="6909830" cy="1618381"/>
          </a:xfrm>
        </p:spPr>
        <p:txBody>
          <a:bodyPr anchor="b">
            <a:noAutofit/>
          </a:bodyPr>
          <a:lstStyle>
            <a:lvl1pPr algn="l">
              <a:defRPr sz="5400">
                <a:solidFill>
                  <a:schemeClr val="accent2"/>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4" name="Picture 3" descr="A green square with black background&#10;&#10;Description automatically generated"/>
          <p:cNvPicPr>
            <a:picLocks noChangeAspect="1"/>
          </p:cNvPicPr>
          <p:nvPr userDrawn="1"/>
        </p:nvPicPr>
        <p:blipFill>
          <a:blip r:embed="rId2"/>
          <a:stretch/>
        </p:blipFill>
        <p:spPr bwMode="auto">
          <a:xfrm>
            <a:off x="0" y="0"/>
            <a:ext cx="1568450" cy="6858000"/>
          </a:xfrm>
          <a:prstGeom prst="rect">
            <a:avLst/>
          </a:prstGeom>
        </p:spPr>
      </p:pic>
      <p:sp>
        <p:nvSpPr>
          <p:cNvPr id="5" name="TextBox 4"/>
          <p:cNvSpPr txBox="1"/>
          <p:nvPr userDrawn="1"/>
        </p:nvSpPr>
        <p:spPr bwMode="auto">
          <a:xfrm>
            <a:off x="1017930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pic>
        <p:nvPicPr>
          <p:cNvPr id="7" name="Picture 6" descr="Blue text on a black background&#10;&#10;Description automatically generated"/>
          <p:cNvPicPr>
            <a:picLocks noChangeAspect="1"/>
          </p:cNvPicPr>
          <p:nvPr userDrawn="1"/>
        </p:nvPicPr>
        <p:blipFill>
          <a:blip r:embed="rId3"/>
          <a:stretch/>
        </p:blipFill>
        <p:spPr bwMode="auto">
          <a:xfrm>
            <a:off x="10264608" y="6124736"/>
            <a:ext cx="1636819" cy="365195"/>
          </a:xfrm>
          <a:prstGeom prst="rect">
            <a:avLst/>
          </a:prstGeom>
        </p:spPr>
      </p:pic>
      <p:sp>
        <p:nvSpPr>
          <p:cNvPr id="6"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_Chapter Slide">
    <p:spTree>
      <p:nvGrpSpPr>
        <p:cNvPr id="1" name=""/>
        <p:cNvGrpSpPr/>
        <p:nvPr/>
      </p:nvGrpSpPr>
      <p:grpSpPr bwMode="auto">
        <a:xfrm>
          <a:off x="0" y="0"/>
          <a:ext cx="0" cy="0"/>
          <a:chOff x="0" y="0"/>
          <a:chExt cx="0" cy="0"/>
        </a:xfrm>
      </p:grpSpPr>
      <p:sp>
        <p:nvSpPr>
          <p:cNvPr id="2" name="Title 1"/>
          <p:cNvSpPr>
            <a:spLocks noGrp="1"/>
          </p:cNvSpPr>
          <p:nvPr>
            <p:ph type="ctrTitle" hasCustomPrompt="1"/>
          </p:nvPr>
        </p:nvSpPr>
        <p:spPr bwMode="auto">
          <a:xfrm>
            <a:off x="2648508" y="1777849"/>
            <a:ext cx="6909830" cy="1618381"/>
          </a:xfrm>
        </p:spPr>
        <p:txBody>
          <a:bodyPr anchor="b">
            <a:noAutofit/>
          </a:bodyPr>
          <a:lstStyle>
            <a:lvl1pPr algn="l">
              <a:defRPr sz="5400">
                <a:solidFill>
                  <a:schemeClr val="accent4"/>
                </a:solidFill>
              </a:defRPr>
            </a:lvl1pPr>
          </a:lstStyle>
          <a:p>
            <a:pPr>
              <a:defRPr/>
            </a:pPr>
            <a:r>
              <a:rPr lang="en-GB"/>
              <a:t>Chapter title style</a:t>
            </a:r>
            <a:endParaRPr lang="en-IE"/>
          </a:p>
        </p:txBody>
      </p:sp>
      <p:sp>
        <p:nvSpPr>
          <p:cNvPr id="3" name="Subtitle 2"/>
          <p:cNvSpPr>
            <a:spLocks noGrp="1"/>
          </p:cNvSpPr>
          <p:nvPr>
            <p:ph type="subTitle" idx="1" hasCustomPrompt="1"/>
          </p:nvPr>
        </p:nvSpPr>
        <p:spPr bwMode="auto">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subtitle style l</a:t>
            </a:r>
            <a:r>
              <a:rPr lang="en-IE"/>
              <a:t>orem</a:t>
            </a:r>
            <a:r>
              <a:rPr lang="en-IE"/>
              <a:t> ipsum </a:t>
            </a:r>
            <a:r>
              <a:rPr lang="en-IE"/>
              <a:t>dolor</a:t>
            </a:r>
            <a:r>
              <a:rPr lang="en-IE"/>
              <a:t> sit </a:t>
            </a:r>
            <a:r>
              <a:rPr lang="en-IE"/>
              <a:t>amet</a:t>
            </a:r>
            <a:r>
              <a:rPr lang="en-IE"/>
              <a:t>, </a:t>
            </a:r>
            <a:r>
              <a:rPr lang="en-IE"/>
              <a:t>consetetur</a:t>
            </a:r>
            <a:r>
              <a:rPr lang="en-IE"/>
              <a:t> </a:t>
            </a:r>
            <a:r>
              <a:rPr lang="en-IE"/>
              <a:t>sadipscing</a:t>
            </a:r>
            <a:r>
              <a:rPr lang="en-IE"/>
              <a:t> </a:t>
            </a:r>
            <a:r>
              <a:rPr lang="en-IE"/>
              <a:t>elitr</a:t>
            </a:r>
            <a:r>
              <a:rPr lang="en-IE"/>
              <a:t>, </a:t>
            </a:r>
            <a:r>
              <a:rPr lang="en-IE"/>
              <a:t>sed</a:t>
            </a:r>
            <a:r>
              <a:rPr lang="en-IE"/>
              <a:t> </a:t>
            </a:r>
            <a:r>
              <a:rPr lang="en-IE"/>
              <a:t>diam</a:t>
            </a:r>
            <a:r>
              <a:rPr lang="en-IE"/>
              <a:t> </a:t>
            </a:r>
            <a:r>
              <a:rPr lang="en-IE"/>
              <a:t>nonumy</a:t>
            </a:r>
            <a:r>
              <a:rPr lang="en-IE"/>
              <a:t> </a:t>
            </a:r>
            <a:r>
              <a:rPr lang="en-IE"/>
              <a:t>eirmod</a:t>
            </a:r>
            <a:r>
              <a:rPr lang="en-IE"/>
              <a:t> </a:t>
            </a:r>
            <a:r>
              <a:rPr lang="en-IE"/>
              <a:t>tempor</a:t>
            </a:r>
            <a:r>
              <a:rPr lang="en-IE"/>
              <a:t> </a:t>
            </a:r>
            <a:r>
              <a:rPr lang="en-IE"/>
              <a:t>invidunt</a:t>
            </a:r>
            <a:r>
              <a:rPr lang="en-IE"/>
              <a:t> </a:t>
            </a:r>
            <a:r>
              <a:rPr lang="en-IE"/>
              <a:t>ut</a:t>
            </a:r>
            <a:r>
              <a:rPr lang="en-IE"/>
              <a:t> labore et dolore magna </a:t>
            </a:r>
            <a:r>
              <a:rPr lang="en-IE"/>
              <a:t>aliquyam</a:t>
            </a:r>
            <a:r>
              <a:rPr lang="en-IE"/>
              <a:t> </a:t>
            </a:r>
            <a:r>
              <a:rPr lang="en-IE"/>
              <a:t>erat</a:t>
            </a:r>
            <a:r>
              <a:rPr lang="en-IE"/>
              <a:t>, </a:t>
            </a:r>
            <a:r>
              <a:rPr lang="en-IE"/>
              <a:t>sed</a:t>
            </a:r>
            <a:r>
              <a:rPr lang="en-IE"/>
              <a:t> </a:t>
            </a:r>
            <a:r>
              <a:rPr lang="en-IE"/>
              <a:t>diam</a:t>
            </a:r>
            <a:r>
              <a:rPr lang="en-IE"/>
              <a:t> </a:t>
            </a:r>
            <a:r>
              <a:rPr lang="en-IE"/>
              <a:t>voluptua</a:t>
            </a:r>
            <a:r>
              <a:rPr lang="en-IE"/>
              <a:t>.</a:t>
            </a:r>
            <a:endParaRPr lang="en-IE"/>
          </a:p>
        </p:txBody>
      </p:sp>
      <p:pic>
        <p:nvPicPr>
          <p:cNvPr id="10" name="Picture 9" descr="Blue text on a black background&#10;&#10;Description automatically generated"/>
          <p:cNvPicPr>
            <a:picLocks noChangeAspect="1"/>
          </p:cNvPicPr>
          <p:nvPr userDrawn="1"/>
        </p:nvPicPr>
        <p:blipFill>
          <a:blip r:embed="rId2"/>
          <a:stretch/>
        </p:blipFill>
        <p:spPr bwMode="auto">
          <a:xfrm>
            <a:off x="10262948" y="6131175"/>
            <a:ext cx="1636819" cy="365195"/>
          </a:xfrm>
          <a:prstGeom prst="rect">
            <a:avLst/>
          </a:prstGeom>
        </p:spPr>
      </p:pic>
      <p:pic>
        <p:nvPicPr>
          <p:cNvPr id="6" name="Picture 5" descr="A green square with black background&#10;&#10;Description automatically generated"/>
          <p:cNvPicPr>
            <a:picLocks noChangeAspect="1"/>
          </p:cNvPicPr>
          <p:nvPr userDrawn="1"/>
        </p:nvPicPr>
        <p:blipFill>
          <a:blip r:embed="rId3"/>
          <a:stretch/>
        </p:blipFill>
        <p:spPr bwMode="auto">
          <a:xfrm>
            <a:off x="0" y="0"/>
            <a:ext cx="1568450" cy="6858000"/>
          </a:xfrm>
          <a:prstGeom prst="rect">
            <a:avLst/>
          </a:prstGeom>
        </p:spPr>
      </p:pic>
      <p:sp>
        <p:nvSpPr>
          <p:cNvPr id="4" name="TextBox 3"/>
          <p:cNvSpPr txBox="1"/>
          <p:nvPr userDrawn="1"/>
        </p:nvSpPr>
        <p:spPr bwMode="auto">
          <a:xfrm>
            <a:off x="10199628" y="6550891"/>
            <a:ext cx="1955800" cy="262416"/>
          </a:xfrm>
          <a:prstGeom prst="rect">
            <a:avLst/>
          </a:prstGeom>
          <a:noFill/>
        </p:spPr>
        <p:txBody>
          <a:bodyPr wrap="square" rtlCol="0">
            <a:spAutoFit/>
          </a:bodyPr>
          <a:lstStyle/>
          <a:p>
            <a:pPr algn="l">
              <a:defRPr/>
            </a:pPr>
            <a:r>
              <a:rPr lang="en-IE" sz="1050">
                <a:solidFill>
                  <a:schemeClr val="tx1">
                    <a:lumMod val="40000"/>
                    <a:lumOff val="60000"/>
                  </a:schemeClr>
                </a:solidFill>
              </a:rPr>
              <a:t>Licensed under CC BY 4.0</a:t>
            </a:r>
            <a:endParaRPr/>
          </a:p>
        </p:txBody>
      </p:sp>
      <p:sp>
        <p:nvSpPr>
          <p:cNvPr id="5" name="Online Image Placeholder 9"/>
          <p:cNvSpPr>
            <a:spLocks noGrp="1"/>
          </p:cNvSpPr>
          <p:nvPr>
            <p:ph type="clipArt" sz="quarter" idx="10"/>
          </p:nvPr>
        </p:nvSpPr>
        <p:spPr bwMode="auto">
          <a:xfrm>
            <a:off x="2018192" y="137634"/>
            <a:ext cx="1820862" cy="466725"/>
          </a:xfrm>
        </p:spPr>
        <p:txBody>
          <a:bodyPr/>
          <a:lstStyle/>
          <a:p>
            <a:pPr>
              <a:defRPr/>
            </a:pPr>
            <a:r>
              <a:rPr lang="en-US"/>
              <a:t>Click icon to add online image</a:t>
            </a:r>
            <a:endParaRPr lang="en-IE"/>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slideLayout" Target="../slideLayouts/slideLayout17.xml"/><Relationship Id="rId14" Type="http://schemas.openxmlformats.org/officeDocument/2006/relationships/slideLayout" Target="../slideLayouts/slideLayout18.xml"/><Relationship Id="rId15" Type="http://schemas.openxmlformats.org/officeDocument/2006/relationships/slideLayout" Target="../slideLayouts/slideLayout19.xml"/><Relationship Id="rId16" Type="http://schemas.openxmlformats.org/officeDocument/2006/relationships/slideLayout" Target="../slideLayouts/slideLayout20.xml"/><Relationship Id="rId17" Type="http://schemas.openxmlformats.org/officeDocument/2006/relationships/slideLayout" Target="../slideLayouts/slideLayout21.xml"/><Relationship Id="rId18" Type="http://schemas.openxmlformats.org/officeDocument/2006/relationships/slideLayout" Target="../slideLayouts/slideLayout22.xml"/><Relationship Id="rId19" Type="http://schemas.openxmlformats.org/officeDocument/2006/relationships/slideLayout" Target="../slideLayouts/slideLayout23.xml"/><Relationship Id="rId20" Type="http://schemas.openxmlformats.org/officeDocument/2006/relationships/slideLayout" Target="../slideLayouts/slideLayout24.xml"/><Relationship Id="rId21" Type="http://schemas.openxmlformats.org/officeDocument/2006/relationships/slideLayout" Target="../slideLayouts/slideLayout25.xml"/><Relationship Id="rId22" Type="http://schemas.openxmlformats.org/officeDocument/2006/relationships/slideLayout" Target="../slideLayouts/slideLayout26.xml"/><Relationship Id="rId23" Type="http://schemas.openxmlformats.org/officeDocument/2006/relationships/slideLayout" Target="../slideLayouts/slideLayout27.xml"/><Relationship Id="rId24" Type="http://schemas.openxmlformats.org/officeDocument/2006/relationships/slideLayout" Target="../slideLayouts/slideLayout28.xml"/><Relationship Id="rId25" Type="http://schemas.openxmlformats.org/officeDocument/2006/relationships/slideLayout" Target="../slideLayouts/slideLayout29.xml"/><Relationship Id="rId26" Type="http://schemas.openxmlformats.org/officeDocument/2006/relationships/slideLayout" Target="../slideLayouts/slideLayout30.xml"/><Relationship Id="rId27" Type="http://schemas.openxmlformats.org/officeDocument/2006/relationships/slideLayout" Target="../slideLayouts/slideLayout31.xml"/><Relationship Id="rId28" Type="http://schemas.openxmlformats.org/officeDocument/2006/relationships/slideLayout" Target="../slideLayouts/slideLayout32.xml"/><Relationship Id="rId29" Type="http://schemas.openxmlformats.org/officeDocument/2006/relationships/slideLayout" Target="../slideLayouts/slideLayout33.xml"/><Relationship Id="rId30" Type="http://schemas.openxmlformats.org/officeDocument/2006/relationships/slideLayout" Target="../slideLayouts/slideLayout34.xml"/><Relationship Id="rId31" Type="http://schemas.openxmlformats.org/officeDocument/2006/relationships/slideLayout" Target="../slideLayouts/slideLayout35.xml"/><Relationship Id="rId32" Type="http://schemas.openxmlformats.org/officeDocument/2006/relationships/slideLayout" Target="../slideLayouts/slideLayout36.xml"/><Relationship Id="rId33" Type="http://schemas.openxmlformats.org/officeDocument/2006/relationships/slideLayout" Target="../slideLayouts/slideLayout37.xml"/><Relationship Id="rId34" Type="http://schemas.openxmlformats.org/officeDocument/2006/relationships/slideLayout" Target="../slideLayouts/slideLayout38.xml"/><Relationship Id="rId35" Type="http://schemas.openxmlformats.org/officeDocument/2006/relationships/slideLayout" Target="../slideLayouts/slideLayout39.xml"/><Relationship Id="rId36" Type="http://schemas.openxmlformats.org/officeDocument/2006/relationships/slideLayout" Target="../slideLayouts/slideLayout40.xml"/><Relationship Id="rId37" Type="http://schemas.openxmlformats.org/officeDocument/2006/relationships/theme" Target="../theme/theme2.xml"/><Relationship Id="rId38" Type="http://schemas.openxmlformats.org/officeDocument/2006/relationships/image" Target="../media/image1.png"/><Relationship Id="rId3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365125"/>
            <a:ext cx="10989816" cy="1325563"/>
          </a:xfrm>
          <a:prstGeom prst="rect">
            <a:avLst/>
          </a:prstGeom>
        </p:spPr>
        <p:txBody>
          <a:bodyPr vert="horz" lIns="91440" tIns="45720" rIns="91440" bIns="45720" rtlCol="0" anchor="ctr">
            <a:normAutofit/>
          </a:bodyPr>
          <a:lstStyle/>
          <a:p>
            <a:pPr>
              <a:defRPr/>
            </a:pPr>
            <a:r>
              <a:rPr lang="en-GB"/>
              <a:t>Click to edit Master title style</a:t>
            </a:r>
            <a:endParaRPr lang="en-IE"/>
          </a:p>
        </p:txBody>
      </p:sp>
      <p:sp>
        <p:nvSpPr>
          <p:cNvPr id="3" name="Text Placeholder 2"/>
          <p:cNvSpPr>
            <a:spLocks noGrp="1"/>
          </p:cNvSpPr>
          <p:nvPr>
            <p:ph type="body" idx="1"/>
          </p:nvPr>
        </p:nvSpPr>
        <p:spPr bwMode="auto">
          <a:xfrm>
            <a:off x="363984" y="1825625"/>
            <a:ext cx="10989816"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363984" y="921203"/>
            <a:ext cx="10989816" cy="1325563"/>
          </a:xfrm>
          <a:prstGeom prst="rect">
            <a:avLst/>
          </a:prstGeom>
        </p:spPr>
        <p:txBody>
          <a:bodyPr vert="horz" lIns="91440" tIns="45720" rIns="91440" bIns="45720" rtlCol="0" anchor="ctr">
            <a:normAutofit/>
          </a:bodyPr>
          <a:lstStyle/>
          <a:p>
            <a:pPr>
              <a:defRPr/>
            </a:pPr>
            <a:r>
              <a:rPr lang="en-US"/>
              <a:t>Click to edit Master title style</a:t>
            </a:r>
            <a:endParaRPr lang="en-IE"/>
          </a:p>
        </p:txBody>
      </p:sp>
      <p:sp>
        <p:nvSpPr>
          <p:cNvPr id="3" name="Text Placeholder 2"/>
          <p:cNvSpPr>
            <a:spLocks noGrp="1"/>
          </p:cNvSpPr>
          <p:nvPr>
            <p:ph type="body" idx="1"/>
          </p:nvPr>
        </p:nvSpPr>
        <p:spPr bwMode="auto">
          <a:xfrm>
            <a:off x="363984" y="2381703"/>
            <a:ext cx="10989816" cy="3556517"/>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IE"/>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E5C9ADD-1257-46D5-9E33-B515A1D8B48E}" type="datetime2">
              <a:rPr lang="de-DE"/>
              <a:t>Donnerstag, 26. März 2026</a:t>
            </a:fld>
            <a:endParaRPr lang="en-IE"/>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IE"/>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2FFA9C-ACEC-4B87-9D33-03CFB048E816}" type="slidenum">
              <a:rPr lang="en-IE"/>
              <a:t>‹#›</a:t>
            </a:fld>
            <a:endParaRPr lang="en-IE"/>
          </a:p>
        </p:txBody>
      </p:sp>
      <p:pic>
        <p:nvPicPr>
          <p:cNvPr id="9" name="Picture 8"/>
          <p:cNvPicPr>
            <a:picLocks noChangeAspect="1"/>
          </p:cNvPicPr>
          <p:nvPr userDrawn="1"/>
        </p:nvPicPr>
        <p:blipFill>
          <a:blip r:embed="rId38"/>
          <a:stretch/>
        </p:blipFill>
        <p:spPr bwMode="auto">
          <a:xfrm>
            <a:off x="334963" y="250276"/>
            <a:ext cx="1443855" cy="259893"/>
          </a:xfrm>
          <a:prstGeom prst="rect">
            <a:avLst/>
          </a:prstGeom>
        </p:spPr>
      </p:pic>
      <p:cxnSp>
        <p:nvCxnSpPr>
          <p:cNvPr id="11" name="Straight Connector 10"/>
          <p:cNvCxnSpPr>
            <a:cxnSpLocks/>
          </p:cNvCxnSpPr>
          <p:nvPr userDrawn="1"/>
        </p:nvCxnSpPr>
        <p:spPr bwMode="auto">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p:cNvPicPr>
            <a:picLocks noChangeAspect="1"/>
          </p:cNvPicPr>
          <p:nvPr userDrawn="1"/>
        </p:nvPicPr>
        <p:blipFill>
          <a:blip r:embed="rId39"/>
          <a:stretch/>
        </p:blipFill>
        <p:spPr bwMode="auto">
          <a:xfrm>
            <a:off x="11286749" y="170014"/>
            <a:ext cx="566200" cy="468689"/>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Lst>
  <p:hf dt="0" ftr="0" hdr="0" sldNum="1"/>
  <p:txStyles>
    <p:titleStyle>
      <a:lvl1pPr algn="l" defTabSz="914400">
        <a:lnSpc>
          <a:spcPct val="90000"/>
        </a:lnSpc>
        <a:spcBef>
          <a:spcPts val="0"/>
        </a:spcBef>
        <a:buNone/>
        <a:defRPr sz="2800">
          <a:solidFill>
            <a:schemeClr val="tx2"/>
          </a:solidFill>
          <a:latin typeface="+mj-lt"/>
          <a:ea typeface="+mj-ea"/>
          <a:cs typeface="+mj-cs"/>
        </a:defRPr>
      </a:lvl1pPr>
    </p:titleStyle>
    <p:body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Colors" Target="../diagrams/colors1.xml" /><Relationship Id="rId6" Type="http://schemas.openxmlformats.org/officeDocument/2006/relationships/diagramLayout" Target="../diagrams/layout1.xml" /><Relationship Id="rId7" Type="http://schemas.openxmlformats.org/officeDocument/2006/relationships/diagramQuickStyle" Target="../diagrams/quickStyle1.xml" /></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noAutofit/>
          </a:bodyPr>
          <a:lstStyle/>
          <a:p>
            <a:pPr>
              <a:defRPr/>
            </a:pPr>
            <a:r>
              <a:rPr lang="en-IE" sz="2400"/>
              <a:t>Cybersecurity for Sustainable Systems</a:t>
            </a:r>
            <a:br>
              <a:rPr lang="hr-HR" sz="2400"/>
            </a:br>
            <a:r>
              <a:rPr lang="hr-HR" sz="2400">
                <a:solidFill>
                  <a:schemeClr val="accent1"/>
                </a:solidFill>
              </a:rPr>
              <a:t>Module 3 – Data Protection and Compliance</a:t>
            </a:r>
            <a:endParaRPr lang="en-IE" sz="2400">
              <a:solidFill>
                <a:schemeClr val="accent1"/>
              </a:solidFill>
            </a:endParaRPr>
          </a:p>
        </p:txBody>
      </p:sp>
      <p:pic>
        <p:nvPicPr>
          <p:cNvPr id="1651105085" name="Picture 1590776885"/>
          <p:cNvPicPr>
            <a:picLocks noChangeAspect="1"/>
          </p:cNvPicPr>
          <p:nvPr/>
        </p:nvPicPr>
        <p:blipFill>
          <a:blip r:embed="rId3"/>
          <a:stretch/>
        </p:blipFill>
        <p:spPr bwMode="auto">
          <a:xfrm rot="0" flipH="0" flipV="0">
            <a:off x="2340000" y="288000"/>
            <a:ext cx="1800000" cy="105840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5985057" cy="1325563"/>
          </a:xfrm>
        </p:spPr>
        <p:txBody>
          <a:bodyPr/>
          <a:lstStyle/>
          <a:p>
            <a:pPr>
              <a:defRPr/>
            </a:pPr>
            <a:r>
              <a:rPr lang="en-US">
                <a:solidFill>
                  <a:schemeClr val="accent1"/>
                </a:solidFill>
              </a:rPr>
              <a:t>Trust requires evidence</a:t>
            </a:r>
            <a:endParaRPr lang="en-IE">
              <a:solidFill>
                <a:schemeClr val="accent1"/>
              </a:solidFill>
            </a:endParaRPr>
          </a:p>
        </p:txBody>
      </p:sp>
      <p:graphicFrame>
        <p:nvGraphicFramePr>
          <p:cNvPr id="2" name="Diagram 1"/>
          <p:cNvGraphicFramePr>
            <a:graphicFrameLocks xmlns:a="http://schemas.openxmlformats.org/drawingml/2006/main"/>
          </p:cNvGraphicFramePr>
          <p:nvPr/>
        </p:nvGraphicFramePr>
        <p:xfrm>
          <a:off x="2032000" y="719666"/>
          <a:ext cx="8128000" cy="5418667"/>
          <a:chOff x="0" y="0"/>
          <a:chExt cx="8128000" cy="5418667"/>
        </p:xfrm>
        <a:graphic>
          <a:graphicData uri="http://schemas.openxmlformats.org/drawingml/2006/diagram">
            <dgm:relIds xmlns:dgm="http://schemas.openxmlformats.org/drawingml/2006/diagram" xmlns:r="http://schemas.openxmlformats.org/officeDocument/2006/relationships" r:dm="rId4" r:lo="rId6" r:qs="rId7" r:cs="rId5"/>
          </a:graphicData>
        </a:graphic>
      </p:graphicFrame>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63985" y="826766"/>
            <a:ext cx="6735458" cy="1325563"/>
          </a:xfrm>
        </p:spPr>
        <p:txBody>
          <a:bodyPr/>
          <a:lstStyle/>
          <a:p>
            <a:pPr>
              <a:defRPr/>
            </a:pPr>
            <a:r>
              <a:rPr lang="hr-HR">
                <a:solidFill>
                  <a:schemeClr val="accent1"/>
                </a:solidFill>
              </a:rPr>
              <a:t>Access control polices for ESG systems</a:t>
            </a:r>
            <a:endParaRPr lang="en-IE">
              <a:solidFill>
                <a:schemeClr val="accent1"/>
              </a:solidFill>
            </a:endParaRPr>
          </a:p>
        </p:txBody>
      </p:sp>
      <p:sp>
        <p:nvSpPr>
          <p:cNvPr id="3" name="Text Placeholder 4"/>
          <p:cNvSpPr txBox="1"/>
          <p:nvPr/>
        </p:nvSpPr>
        <p:spPr bwMode="auto">
          <a:xfrm>
            <a:off x="363985" y="2361975"/>
            <a:ext cx="8315742" cy="1949116"/>
          </a:xfrm>
          <a:prstGeom prst="rect">
            <a:avLst/>
          </a:prstGeom>
        </p:spPr>
        <p:txBody>
          <a:bodyPr/>
          <a:lstStyle>
            <a:lvl1pPr marL="228600" indent="-228600" algn="l" defTabSz="914400">
              <a:lnSpc>
                <a:spcPct val="120000"/>
              </a:lnSpc>
              <a:spcBef>
                <a:spcPts val="1000"/>
              </a:spcBef>
              <a:buClr>
                <a:schemeClr val="accent2"/>
              </a:buClr>
              <a:buSzPct val="124000"/>
              <a:buFont typeface="Arial"/>
              <a:buChar char="•"/>
              <a:defRPr sz="2000">
                <a:solidFill>
                  <a:schemeClr val="tx1"/>
                </a:solidFill>
                <a:latin typeface="+mn-lt"/>
                <a:ea typeface="+mn-ea"/>
                <a:cs typeface="+mn-cs"/>
              </a:defRPr>
            </a:lvl1pPr>
            <a:lvl2pPr marL="685800" indent="-228600" algn="l" defTabSz="914400">
              <a:lnSpc>
                <a:spcPct val="120000"/>
              </a:lnSpc>
              <a:spcBef>
                <a:spcPts val="500"/>
              </a:spcBef>
              <a:buClr>
                <a:srgbClr val="92D050"/>
              </a:buClr>
              <a:buSzPct val="127000"/>
              <a:buFont typeface="Arial"/>
              <a:buChar char="•"/>
              <a:defRPr sz="1800">
                <a:solidFill>
                  <a:schemeClr val="tx1"/>
                </a:solidFill>
                <a:latin typeface="+mn-lt"/>
                <a:ea typeface="+mn-ea"/>
                <a:cs typeface="+mn-cs"/>
              </a:defRPr>
            </a:lvl2pPr>
            <a:lvl3pPr marL="1143000" indent="-228600" algn="l" defTabSz="914400">
              <a:lnSpc>
                <a:spcPct val="120000"/>
              </a:lnSpc>
              <a:spcBef>
                <a:spcPts val="500"/>
              </a:spcBef>
              <a:buClr>
                <a:srgbClr val="92D050"/>
              </a:buClr>
              <a:buSzPct val="127000"/>
              <a:buFont typeface="Arial"/>
              <a:buChar char="•"/>
              <a:defRPr sz="1600">
                <a:solidFill>
                  <a:schemeClr val="tx1"/>
                </a:solidFill>
                <a:latin typeface="+mn-lt"/>
                <a:ea typeface="+mn-ea"/>
                <a:cs typeface="+mn-cs"/>
              </a:defRPr>
            </a:lvl3pPr>
            <a:lvl4pPr marL="16002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4pPr>
            <a:lvl5pPr marL="2057400" indent="-228600" algn="l" defTabSz="914400">
              <a:lnSpc>
                <a:spcPct val="120000"/>
              </a:lnSpc>
              <a:spcBef>
                <a:spcPts val="500"/>
              </a:spcBef>
              <a:buClr>
                <a:srgbClr val="92D050"/>
              </a:buClr>
              <a:buSzPct val="127000"/>
              <a:buFont typeface="Arial"/>
              <a:buChar char="•"/>
              <a:defRPr sz="12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285750" indent="-285750">
              <a:defRPr/>
            </a:pPr>
            <a:r>
              <a:rPr lang="en-US"/>
              <a:t>Access governance</a:t>
            </a:r>
            <a:endParaRPr lang="hr-HR"/>
          </a:p>
          <a:p>
            <a:pPr marL="285750" indent="-285750">
              <a:defRPr/>
            </a:pPr>
            <a:r>
              <a:rPr lang="en-US"/>
              <a:t>Encryption strategy</a:t>
            </a:r>
            <a:endParaRPr lang="hr-HR"/>
          </a:p>
          <a:p>
            <a:pPr marL="285750" indent="-285750">
              <a:defRPr/>
            </a:pPr>
            <a:r>
              <a:rPr lang="en-US"/>
              <a:t>Compliance evidence.</a:t>
            </a:r>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13" name="Picture 12"/>
          <p:cNvPicPr>
            <a:picLocks noChangeAspect="1"/>
          </p:cNvPicPr>
          <p:nvPr/>
        </p:nvPicPr>
        <p:blipFill>
          <a:blip r:embed="rId3"/>
          <a:stretch/>
        </p:blipFill>
        <p:spPr bwMode="auto">
          <a:xfrm>
            <a:off x="2086979" y="1806617"/>
            <a:ext cx="8524126" cy="4649523"/>
          </a:xfrm>
          <a:prstGeom prst="rect">
            <a:avLst/>
          </a:prstGeom>
        </p:spPr>
      </p:pic>
      <p:sp>
        <p:nvSpPr>
          <p:cNvPr id="7" name="Title 6"/>
          <p:cNvSpPr>
            <a:spLocks noGrp="1"/>
          </p:cNvSpPr>
          <p:nvPr>
            <p:ph type="title"/>
          </p:nvPr>
        </p:nvSpPr>
        <p:spPr bwMode="auto">
          <a:xfrm>
            <a:off x="363985" y="826766"/>
            <a:ext cx="5985057" cy="1325563"/>
          </a:xfrm>
        </p:spPr>
        <p:txBody>
          <a:bodyPr/>
          <a:lstStyle/>
          <a:p>
            <a:pPr>
              <a:defRPr/>
            </a:pPr>
            <a:r>
              <a:rPr lang="hr-HR">
                <a:solidFill>
                  <a:schemeClr val="accent1"/>
                </a:solidFill>
              </a:rPr>
              <a:t>Access control</a:t>
            </a:r>
            <a:endParaRPr lang="en-IE">
              <a:solidFill>
                <a:schemeClr val="accent1"/>
              </a:solidFil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7" name="Title 6"/>
          <p:cNvSpPr>
            <a:spLocks noGrp="1"/>
          </p:cNvSpPr>
          <p:nvPr>
            <p:ph type="title"/>
          </p:nvPr>
        </p:nvSpPr>
        <p:spPr bwMode="auto">
          <a:xfrm>
            <a:off x="374259" y="456896"/>
            <a:ext cx="5985057" cy="1325563"/>
          </a:xfrm>
        </p:spPr>
        <p:txBody>
          <a:bodyPr/>
          <a:lstStyle/>
          <a:p>
            <a:pPr>
              <a:defRPr/>
            </a:pPr>
            <a:r>
              <a:rPr lang="hr-HR">
                <a:solidFill>
                  <a:schemeClr val="accent1"/>
                </a:solidFill>
              </a:rPr>
              <a:t>Workflow graphic</a:t>
            </a:r>
            <a:endParaRPr lang="en-IE">
              <a:solidFill>
                <a:schemeClr val="accent1"/>
              </a:solidFill>
            </a:endParaRPr>
          </a:p>
        </p:txBody>
      </p:sp>
      <p:pic>
        <p:nvPicPr>
          <p:cNvPr id="6" name="Picture 5"/>
          <p:cNvPicPr>
            <a:picLocks noChangeAspect="1"/>
          </p:cNvPicPr>
          <p:nvPr/>
        </p:nvPicPr>
        <p:blipFill>
          <a:blip r:embed="rId3"/>
          <a:srcRect l="4382" t="17904" r="4269" b="5307"/>
          <a:stretch/>
        </p:blipFill>
        <p:spPr bwMode="auto">
          <a:xfrm>
            <a:off x="1364750" y="1782459"/>
            <a:ext cx="9462499" cy="4338692"/>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 name="Title 2"/>
          <p:cNvSpPr>
            <a:spLocks noGrp="1"/>
          </p:cNvSpPr>
          <p:nvPr>
            <p:ph type="ctrTitle"/>
          </p:nvPr>
        </p:nvSpPr>
        <p:spPr bwMode="auto"/>
        <p:txBody>
          <a:bodyPr/>
          <a:lstStyle/>
          <a:p>
            <a:pPr>
              <a:defRPr/>
            </a:pPr>
            <a:r>
              <a:rPr lang="en-US" sz="5400"/>
              <a:t>Compliance is a design outcome, not paperwork</a:t>
            </a:r>
            <a:r>
              <a:rPr lang="hr-HR" sz="5400"/>
              <a:t>!</a:t>
            </a:r>
            <a:endParaRPr lang="en-IE" sz="5400"/>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 name="Title 8"/>
          <p:cNvSpPr>
            <a:spLocks noGrp="1"/>
          </p:cNvSpPr>
          <p:nvPr>
            <p:ph type="ctrTitle"/>
          </p:nvPr>
        </p:nvSpPr>
        <p:spPr bwMode="auto"/>
        <p:txBody>
          <a:bodyPr>
            <a:normAutofit fontScale="90000"/>
          </a:bodyPr>
          <a:lstStyle/>
          <a:p>
            <a:pPr>
              <a:defRPr/>
            </a:pPr>
            <a:r>
              <a:rPr lang="it-IT"/>
              <a:t>Thank </a:t>
            </a:r>
            <a:r>
              <a:rPr lang="it-IT"/>
              <a:t>you</a:t>
            </a:r>
            <a:r>
              <a:rPr lang="it-IT"/>
              <a:t> for </a:t>
            </a:r>
            <a:r>
              <a:rPr lang="it-IT"/>
              <a:t>your</a:t>
            </a:r>
            <a:r>
              <a:rPr lang="it-IT"/>
              <a:t> time</a:t>
            </a:r>
            <a:endParaRPr lang="en-I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med" p14:dur="750" advClick="1">
        <p:push dir="u"/>
      </p:transition>
    </mc:Choice>
    <mc:Fallback>
      <p:transition spd="med" advClick="1">
        <p:push dir="u"/>
      </p:transition>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Arial"/>
        <a:cs typeface="Arial"/>
      </a:majorFont>
      <a:minorFont>
        <a:latin typeface="Poppin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0</TotalTime>
  <Words>0</Words>
  <Application>onlyoffice/8.0.1.31</Application>
  <DocSecurity>0</DocSecurity>
  <PresentationFormat>Widescreen</PresentationFormat>
  <Paragraphs>0</Paragraphs>
  <Slides>7</Slides>
  <Notes>7</Notes>
  <HiddenSlides>0</HiddenSlides>
  <MMClips>2</MMClips>
  <ScaleCrop>0</ScaleCrop>
  <HeadingPairs>
    <vt:vector size="4" baseType="variant">
      <vt:variant>
        <vt:lpstr>Theme</vt:lpstr>
      </vt:variant>
      <vt:variant>
        <vt:i4>2</vt:i4>
      </vt:variant>
      <vt:variant>
        <vt:lpstr>Slide Titles</vt:lpstr>
      </vt:variant>
      <vt:variant>
        <vt:i4>7</vt:i4>
      </vt:variant>
    </vt:vector>
  </HeadingPairs>
  <TitlesOfParts>
    <vt:vector size="9" baseType="lpstr">
      <vt:lpstr>Theme 1</vt:lpstr>
      <vt:lpstr>Theme 2</vt:lpstr>
      <vt:lpstr>Slide 1</vt:lpstr>
      <vt:lpstr>Slide 2</vt:lpstr>
      <vt:lpstr>Slide 3</vt:lpstr>
      <vt:lpstr>Slide 4</vt:lpstr>
      <vt:lpstr>Slide 5</vt:lpstr>
      <vt:lpstr>Slide 6</vt:lpstr>
      <vt:lpstr>Slide 7</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Katarina Cicvarić</dc:creator>
  <cp:keywords/>
  <dc:description/>
  <dc:identifier/>
  <dc:language/>
  <cp:lastModifiedBy>Ivana Bosnjak</cp:lastModifiedBy>
  <cp:revision>6</cp:revision>
  <dcterms:created xsi:type="dcterms:W3CDTF">2026-03-26T07:19:27Z</dcterms:created>
  <dcterms:modified xsi:type="dcterms:W3CDTF">2026-03-31T12:28:44Z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