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3"/>
  </p:notesMasterIdLst>
  <p:handoutMasterIdLst>
    <p:handoutMasterId r:id="rId24"/>
  </p:handoutMasterIdLst>
  <p:sldIdLst>
    <p:sldId id="2285" r:id="rId5"/>
    <p:sldId id="2286" r:id="rId6"/>
    <p:sldId id="2287" r:id="rId7"/>
    <p:sldId id="2288" r:id="rId8"/>
    <p:sldId id="2289" r:id="rId9"/>
    <p:sldId id="2290" r:id="rId10"/>
    <p:sldId id="2291" r:id="rId11"/>
    <p:sldId id="2292" r:id="rId12"/>
    <p:sldId id="2293" r:id="rId13"/>
    <p:sldId id="2294" r:id="rId14"/>
    <p:sldId id="2295" r:id="rId15"/>
    <p:sldId id="2296" r:id="rId16"/>
    <p:sldId id="2297" r:id="rId17"/>
    <p:sldId id="2301" r:id="rId18"/>
    <p:sldId id="2298" r:id="rId19"/>
    <p:sldId id="2300" r:id="rId20"/>
    <p:sldId id="2302" r:id="rId21"/>
    <p:sldId id="2248"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D00194E-A5FF-D256-AF14-562D669A32A0}" name="Designers Generic" initials="DG" userId="S::designers@matrixinternet.ie::94e93334-1b81-4208-8a34-04a9008f56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2030"/>
    <a:srgbClr val="536B7E"/>
    <a:srgbClr val="FFAB81"/>
    <a:srgbClr val="FF5200"/>
    <a:srgbClr val="ECBA82"/>
    <a:srgbClr val="F9DAD0"/>
    <a:srgbClr val="A491D3"/>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521957-D614-48C9-85DA-236C87883550}" v="25" dt="2026-02-26T12:53:47.9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29" autoAdjust="0"/>
    <p:restoredTop sz="96247" autoAdjust="0"/>
  </p:normalViewPr>
  <p:slideViewPr>
    <p:cSldViewPr snapToGrid="0">
      <p:cViewPr varScale="1">
        <p:scale>
          <a:sx n="106" d="100"/>
          <a:sy n="106" d="100"/>
        </p:scale>
        <p:origin x="810" y="114"/>
      </p:cViewPr>
      <p:guideLst>
        <p:guide pos="3840"/>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54" d="100"/>
        <a:sy n="54" d="100"/>
      </p:scale>
      <p:origin x="0" y="0"/>
    </p:cViewPr>
  </p:sorterViewPr>
  <p:notesViewPr>
    <p:cSldViewPr snapToGrid="0" showGuides="1">
      <p:cViewPr varScale="1">
        <p:scale>
          <a:sx n="81" d="100"/>
          <a:sy n="81" d="100"/>
        </p:scale>
        <p:origin x="389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rve Räni" userId="161a7437-7ef4-49ec-91bf-54882f313dfe" providerId="ADAL" clId="{6D754EED-65AA-4A21-B175-6769012CF487}"/>
    <pc:docChg chg="undo custSel addSld delSld modSld">
      <pc:chgData name="Virve Räni" userId="161a7437-7ef4-49ec-91bf-54882f313dfe" providerId="ADAL" clId="{6D754EED-65AA-4A21-B175-6769012CF487}" dt="2026-02-26T12:54:10.401" v="351" actId="1076"/>
      <pc:docMkLst>
        <pc:docMk/>
      </pc:docMkLst>
      <pc:sldChg chg="addSp modSp mod">
        <pc:chgData name="Virve Räni" userId="161a7437-7ef4-49ec-91bf-54882f313dfe" providerId="ADAL" clId="{6D754EED-65AA-4A21-B175-6769012CF487}" dt="2026-02-26T12:03:54.017" v="184" actId="20577"/>
        <pc:sldMkLst>
          <pc:docMk/>
          <pc:sldMk cId="1572238361" sldId="2286"/>
        </pc:sldMkLst>
        <pc:spChg chg="add mod">
          <ac:chgData name="Virve Räni" userId="161a7437-7ef4-49ec-91bf-54882f313dfe" providerId="ADAL" clId="{6D754EED-65AA-4A21-B175-6769012CF487}" dt="2026-02-26T11:59:37.067" v="100" actId="1076"/>
          <ac:spMkLst>
            <pc:docMk/>
            <pc:sldMk cId="1572238361" sldId="2286"/>
            <ac:spMk id="2" creationId="{64714E70-39F1-8D30-C15D-1450629EAAEA}"/>
          </ac:spMkLst>
        </pc:spChg>
        <pc:spChg chg="mod">
          <ac:chgData name="Virve Räni" userId="161a7437-7ef4-49ec-91bf-54882f313dfe" providerId="ADAL" clId="{6D754EED-65AA-4A21-B175-6769012CF487}" dt="2026-02-26T11:59:35.904" v="97" actId="1076"/>
          <ac:spMkLst>
            <pc:docMk/>
            <pc:sldMk cId="1572238361" sldId="2286"/>
            <ac:spMk id="3" creationId="{A17CAA8C-8752-B485-B873-A5A11347108F}"/>
          </ac:spMkLst>
        </pc:spChg>
        <pc:spChg chg="add mod">
          <ac:chgData name="Virve Räni" userId="161a7437-7ef4-49ec-91bf-54882f313dfe" providerId="ADAL" clId="{6D754EED-65AA-4A21-B175-6769012CF487}" dt="2026-02-26T11:59:37.067" v="100" actId="1076"/>
          <ac:spMkLst>
            <pc:docMk/>
            <pc:sldMk cId="1572238361" sldId="2286"/>
            <ac:spMk id="4" creationId="{6B811C70-2390-313E-A38C-323A9311CD41}"/>
          </ac:spMkLst>
        </pc:spChg>
        <pc:spChg chg="add mod">
          <ac:chgData name="Virve Räni" userId="161a7437-7ef4-49ec-91bf-54882f313dfe" providerId="ADAL" clId="{6D754EED-65AA-4A21-B175-6769012CF487}" dt="2026-02-26T11:59:37.067" v="100" actId="1076"/>
          <ac:spMkLst>
            <pc:docMk/>
            <pc:sldMk cId="1572238361" sldId="2286"/>
            <ac:spMk id="5" creationId="{43DDA743-7303-1DCE-72F0-4FD5F39D3940}"/>
          </ac:spMkLst>
        </pc:spChg>
        <pc:spChg chg="add mod">
          <ac:chgData name="Virve Räni" userId="161a7437-7ef4-49ec-91bf-54882f313dfe" providerId="ADAL" clId="{6D754EED-65AA-4A21-B175-6769012CF487}" dt="2026-02-26T12:00:23.016" v="106" actId="1076"/>
          <ac:spMkLst>
            <pc:docMk/>
            <pc:sldMk cId="1572238361" sldId="2286"/>
            <ac:spMk id="6" creationId="{946CEA1E-50AA-9841-FE6F-878775182863}"/>
          </ac:spMkLst>
        </pc:spChg>
        <pc:spChg chg="add mod">
          <ac:chgData name="Virve Räni" userId="161a7437-7ef4-49ec-91bf-54882f313dfe" providerId="ADAL" clId="{6D754EED-65AA-4A21-B175-6769012CF487}" dt="2026-02-26T12:00:23.016" v="106" actId="1076"/>
          <ac:spMkLst>
            <pc:docMk/>
            <pc:sldMk cId="1572238361" sldId="2286"/>
            <ac:spMk id="7" creationId="{51DCFA8D-0FE2-4BAC-9706-D23E3AF50235}"/>
          </ac:spMkLst>
        </pc:spChg>
        <pc:spChg chg="mod">
          <ac:chgData name="Virve Räni" userId="161a7437-7ef4-49ec-91bf-54882f313dfe" providerId="ADAL" clId="{6D754EED-65AA-4A21-B175-6769012CF487}" dt="2026-02-26T12:00:31.063" v="108" actId="1076"/>
          <ac:spMkLst>
            <pc:docMk/>
            <pc:sldMk cId="1572238361" sldId="2286"/>
            <ac:spMk id="8" creationId="{15DAC9BE-94AF-E847-7C0A-1401010F8B3D}"/>
          </ac:spMkLst>
        </pc:spChg>
        <pc:spChg chg="mod">
          <ac:chgData name="Virve Räni" userId="161a7437-7ef4-49ec-91bf-54882f313dfe" providerId="ADAL" clId="{6D754EED-65AA-4A21-B175-6769012CF487}" dt="2026-02-26T12:00:39.753" v="109" actId="1076"/>
          <ac:spMkLst>
            <pc:docMk/>
            <pc:sldMk cId="1572238361" sldId="2286"/>
            <ac:spMk id="9" creationId="{7C8FE3B7-F620-1359-0E8C-D3DE29B27FC0}"/>
          </ac:spMkLst>
        </pc:spChg>
        <pc:spChg chg="mod">
          <ac:chgData name="Virve Räni" userId="161a7437-7ef4-49ec-91bf-54882f313dfe" providerId="ADAL" clId="{6D754EED-65AA-4A21-B175-6769012CF487}" dt="2026-02-26T12:01:11.484" v="113" actId="1076"/>
          <ac:spMkLst>
            <pc:docMk/>
            <pc:sldMk cId="1572238361" sldId="2286"/>
            <ac:spMk id="10" creationId="{86E59E71-C27F-B0B7-6097-CDB3BDB5567B}"/>
          </ac:spMkLst>
        </pc:spChg>
        <pc:spChg chg="mod">
          <ac:chgData name="Virve Räni" userId="161a7437-7ef4-49ec-91bf-54882f313dfe" providerId="ADAL" clId="{6D754EED-65AA-4A21-B175-6769012CF487}" dt="2026-02-26T12:03:44.499" v="176" actId="113"/>
          <ac:spMkLst>
            <pc:docMk/>
            <pc:sldMk cId="1572238361" sldId="2286"/>
            <ac:spMk id="11" creationId="{A02EC847-9402-673C-ED53-831D8860D731}"/>
          </ac:spMkLst>
        </pc:spChg>
        <pc:spChg chg="mod">
          <ac:chgData name="Virve Räni" userId="161a7437-7ef4-49ec-91bf-54882f313dfe" providerId="ADAL" clId="{6D754EED-65AA-4A21-B175-6769012CF487}" dt="2026-02-26T12:03:44.499" v="176" actId="113"/>
          <ac:spMkLst>
            <pc:docMk/>
            <pc:sldMk cId="1572238361" sldId="2286"/>
            <ac:spMk id="12" creationId="{EBAADB49-DEB5-4FAD-96C3-ED39BC1CC207}"/>
          </ac:spMkLst>
        </pc:spChg>
        <pc:spChg chg="mod">
          <ac:chgData name="Virve Räni" userId="161a7437-7ef4-49ec-91bf-54882f313dfe" providerId="ADAL" clId="{6D754EED-65AA-4A21-B175-6769012CF487}" dt="2026-02-26T12:03:44.499" v="176" actId="113"/>
          <ac:spMkLst>
            <pc:docMk/>
            <pc:sldMk cId="1572238361" sldId="2286"/>
            <ac:spMk id="13" creationId="{A49B73B8-FCFC-62F0-956B-A1190E249D76}"/>
          </ac:spMkLst>
        </pc:spChg>
        <pc:spChg chg="mod">
          <ac:chgData name="Virve Räni" userId="161a7437-7ef4-49ec-91bf-54882f313dfe" providerId="ADAL" clId="{6D754EED-65AA-4A21-B175-6769012CF487}" dt="2026-02-26T12:02:35.773" v="135" actId="255"/>
          <ac:spMkLst>
            <pc:docMk/>
            <pc:sldMk cId="1572238361" sldId="2286"/>
            <ac:spMk id="14" creationId="{4E192137-CE64-3969-D49F-668D59678FD9}"/>
          </ac:spMkLst>
        </pc:spChg>
        <pc:spChg chg="mod">
          <ac:chgData name="Virve Räni" userId="161a7437-7ef4-49ec-91bf-54882f313dfe" providerId="ADAL" clId="{6D754EED-65AA-4A21-B175-6769012CF487}" dt="2026-02-26T12:03:54.017" v="184" actId="20577"/>
          <ac:spMkLst>
            <pc:docMk/>
            <pc:sldMk cId="1572238361" sldId="2286"/>
            <ac:spMk id="15" creationId="{14DA8F2D-378D-5357-BCB7-2679A65BF41B}"/>
          </ac:spMkLst>
        </pc:spChg>
        <pc:spChg chg="mod">
          <ac:chgData name="Virve Räni" userId="161a7437-7ef4-49ec-91bf-54882f313dfe" providerId="ADAL" clId="{6D754EED-65AA-4A21-B175-6769012CF487}" dt="2026-02-26T12:02:47.462" v="142" actId="20577"/>
          <ac:spMkLst>
            <pc:docMk/>
            <pc:sldMk cId="1572238361" sldId="2286"/>
            <ac:spMk id="16" creationId="{12432355-5F0C-7262-EB52-2B23CB85FEE6}"/>
          </ac:spMkLst>
        </pc:spChg>
        <pc:spChg chg="add mod">
          <ac:chgData name="Virve Räni" userId="161a7437-7ef4-49ec-91bf-54882f313dfe" providerId="ADAL" clId="{6D754EED-65AA-4A21-B175-6769012CF487}" dt="2026-02-26T12:00:23.016" v="106" actId="1076"/>
          <ac:spMkLst>
            <pc:docMk/>
            <pc:sldMk cId="1572238361" sldId="2286"/>
            <ac:spMk id="17" creationId="{E2792F93-D7B9-0D67-DB2D-96C0E179F134}"/>
          </ac:spMkLst>
        </pc:spChg>
        <pc:spChg chg="add mod">
          <ac:chgData name="Virve Räni" userId="161a7437-7ef4-49ec-91bf-54882f313dfe" providerId="ADAL" clId="{6D754EED-65AA-4A21-B175-6769012CF487}" dt="2026-02-26T12:00:42.654" v="110"/>
          <ac:spMkLst>
            <pc:docMk/>
            <pc:sldMk cId="1572238361" sldId="2286"/>
            <ac:spMk id="18" creationId="{F1E01F38-A85E-074F-E81A-B4A0FC86A23A}"/>
          </ac:spMkLst>
        </pc:spChg>
        <pc:spChg chg="add mod">
          <ac:chgData name="Virve Räni" userId="161a7437-7ef4-49ec-91bf-54882f313dfe" providerId="ADAL" clId="{6D754EED-65AA-4A21-B175-6769012CF487}" dt="2026-02-26T12:00:53.639" v="111"/>
          <ac:spMkLst>
            <pc:docMk/>
            <pc:sldMk cId="1572238361" sldId="2286"/>
            <ac:spMk id="19" creationId="{F351768B-7754-FE65-D34E-0F48A7DC81DE}"/>
          </ac:spMkLst>
        </pc:spChg>
        <pc:spChg chg="add mod">
          <ac:chgData name="Virve Räni" userId="161a7437-7ef4-49ec-91bf-54882f313dfe" providerId="ADAL" clId="{6D754EED-65AA-4A21-B175-6769012CF487}" dt="2026-02-26T12:01:01.118" v="112"/>
          <ac:spMkLst>
            <pc:docMk/>
            <pc:sldMk cId="1572238361" sldId="2286"/>
            <ac:spMk id="20" creationId="{52AF92F6-9884-0CEF-2AC7-13AFB645A50F}"/>
          </ac:spMkLst>
        </pc:spChg>
        <pc:spChg chg="add mod">
          <ac:chgData name="Virve Räni" userId="161a7437-7ef4-49ec-91bf-54882f313dfe" providerId="ADAL" clId="{6D754EED-65AA-4A21-B175-6769012CF487}" dt="2026-02-26T12:01:01.118" v="112"/>
          <ac:spMkLst>
            <pc:docMk/>
            <pc:sldMk cId="1572238361" sldId="2286"/>
            <ac:spMk id="21" creationId="{A040B07D-8BFB-757D-0602-A787B201165F}"/>
          </ac:spMkLst>
        </pc:spChg>
        <pc:spChg chg="add mod">
          <ac:chgData name="Virve Räni" userId="161a7437-7ef4-49ec-91bf-54882f313dfe" providerId="ADAL" clId="{6D754EED-65AA-4A21-B175-6769012CF487}" dt="2026-02-26T12:01:01.118" v="112"/>
          <ac:spMkLst>
            <pc:docMk/>
            <pc:sldMk cId="1572238361" sldId="2286"/>
            <ac:spMk id="22" creationId="{D526BDD3-EE20-31E1-2E9B-26E66EE42AB7}"/>
          </ac:spMkLst>
        </pc:spChg>
        <pc:spChg chg="add mod">
          <ac:chgData name="Virve Räni" userId="161a7437-7ef4-49ec-91bf-54882f313dfe" providerId="ADAL" clId="{6D754EED-65AA-4A21-B175-6769012CF487}" dt="2026-02-26T12:01:17.783" v="115" actId="1076"/>
          <ac:spMkLst>
            <pc:docMk/>
            <pc:sldMk cId="1572238361" sldId="2286"/>
            <ac:spMk id="23" creationId="{D93472F3-BB45-8339-00CC-AA387CA433B9}"/>
          </ac:spMkLst>
        </pc:spChg>
        <pc:spChg chg="add mod">
          <ac:chgData name="Virve Räni" userId="161a7437-7ef4-49ec-91bf-54882f313dfe" providerId="ADAL" clId="{6D754EED-65AA-4A21-B175-6769012CF487}" dt="2026-02-26T12:03:44.499" v="176" actId="113"/>
          <ac:spMkLst>
            <pc:docMk/>
            <pc:sldMk cId="1572238361" sldId="2286"/>
            <ac:spMk id="24" creationId="{BC02F4F5-6F9F-3877-623C-88EDD72F9741}"/>
          </ac:spMkLst>
        </pc:spChg>
        <pc:spChg chg="add mod">
          <ac:chgData name="Virve Räni" userId="161a7437-7ef4-49ec-91bf-54882f313dfe" providerId="ADAL" clId="{6D754EED-65AA-4A21-B175-6769012CF487}" dt="2026-02-26T12:02:39.542" v="137" actId="20577"/>
          <ac:spMkLst>
            <pc:docMk/>
            <pc:sldMk cId="1572238361" sldId="2286"/>
            <ac:spMk id="25" creationId="{C5C10823-E1FE-3A6E-AD2F-498B232E836F}"/>
          </ac:spMkLst>
        </pc:spChg>
      </pc:sldChg>
      <pc:sldChg chg="modSp mod">
        <pc:chgData name="Virve Räni" userId="161a7437-7ef4-49ec-91bf-54882f313dfe" providerId="ADAL" clId="{6D754EED-65AA-4A21-B175-6769012CF487}" dt="2026-02-26T12:04:21.997" v="186" actId="20577"/>
        <pc:sldMkLst>
          <pc:docMk/>
          <pc:sldMk cId="3960290453" sldId="2288"/>
        </pc:sldMkLst>
        <pc:spChg chg="mod">
          <ac:chgData name="Virve Räni" userId="161a7437-7ef4-49ec-91bf-54882f313dfe" providerId="ADAL" clId="{6D754EED-65AA-4A21-B175-6769012CF487}" dt="2026-02-26T12:04:21.997" v="186" actId="20577"/>
          <ac:spMkLst>
            <pc:docMk/>
            <pc:sldMk cId="3960290453" sldId="2288"/>
            <ac:spMk id="3" creationId="{78B18A6E-CA69-61AB-8244-F98BE77EBA51}"/>
          </ac:spMkLst>
        </pc:spChg>
      </pc:sldChg>
      <pc:sldChg chg="addSp delSp modSp mod">
        <pc:chgData name="Virve Räni" userId="161a7437-7ef4-49ec-91bf-54882f313dfe" providerId="ADAL" clId="{6D754EED-65AA-4A21-B175-6769012CF487}" dt="2026-02-26T12:05:32.002" v="194" actId="2710"/>
        <pc:sldMkLst>
          <pc:docMk/>
          <pc:sldMk cId="3074578415" sldId="2292"/>
        </pc:sldMkLst>
        <pc:spChg chg="del">
          <ac:chgData name="Virve Räni" userId="161a7437-7ef4-49ec-91bf-54882f313dfe" providerId="ADAL" clId="{6D754EED-65AA-4A21-B175-6769012CF487}" dt="2026-02-26T12:05:02.303" v="187" actId="478"/>
          <ac:spMkLst>
            <pc:docMk/>
            <pc:sldMk cId="3074578415" sldId="2292"/>
            <ac:spMk id="3" creationId="{7B72E965-6E8B-B415-2F8F-95BF46767E63}"/>
          </ac:spMkLst>
        </pc:spChg>
        <pc:spChg chg="add del mod">
          <ac:chgData name="Virve Räni" userId="161a7437-7ef4-49ec-91bf-54882f313dfe" providerId="ADAL" clId="{6D754EED-65AA-4A21-B175-6769012CF487}" dt="2026-02-26T12:05:04.861" v="188" actId="478"/>
          <ac:spMkLst>
            <pc:docMk/>
            <pc:sldMk cId="3074578415" sldId="2292"/>
            <ac:spMk id="5" creationId="{3426BD28-957A-3DFB-D161-29020C5FF2E7}"/>
          </ac:spMkLst>
        </pc:spChg>
        <pc:spChg chg="add mod">
          <ac:chgData name="Virve Räni" userId="161a7437-7ef4-49ec-91bf-54882f313dfe" providerId="ADAL" clId="{6D754EED-65AA-4A21-B175-6769012CF487}" dt="2026-02-26T12:05:32.002" v="194" actId="2710"/>
          <ac:spMkLst>
            <pc:docMk/>
            <pc:sldMk cId="3074578415" sldId="2292"/>
            <ac:spMk id="6" creationId="{77134173-7087-E0C3-BAFD-741104256F99}"/>
          </ac:spMkLst>
        </pc:spChg>
      </pc:sldChg>
      <pc:sldChg chg="addSp delSp modSp mod">
        <pc:chgData name="Virve Räni" userId="161a7437-7ef4-49ec-91bf-54882f313dfe" providerId="ADAL" clId="{6D754EED-65AA-4A21-B175-6769012CF487}" dt="2026-02-26T11:55:57.817" v="46" actId="1076"/>
        <pc:sldMkLst>
          <pc:docMk/>
          <pc:sldMk cId="1336930891" sldId="2293"/>
        </pc:sldMkLst>
        <pc:spChg chg="mod">
          <ac:chgData name="Virve Räni" userId="161a7437-7ef4-49ec-91bf-54882f313dfe" providerId="ADAL" clId="{6D754EED-65AA-4A21-B175-6769012CF487}" dt="2026-02-26T11:55:57.817" v="46" actId="1076"/>
          <ac:spMkLst>
            <pc:docMk/>
            <pc:sldMk cId="1336930891" sldId="2293"/>
            <ac:spMk id="2" creationId="{0632190F-7F25-525B-7FE8-0B712A097187}"/>
          </ac:spMkLst>
        </pc:spChg>
        <pc:spChg chg="mod">
          <ac:chgData name="Virve Räni" userId="161a7437-7ef4-49ec-91bf-54882f313dfe" providerId="ADAL" clId="{6D754EED-65AA-4A21-B175-6769012CF487}" dt="2026-02-26T11:51:26.652" v="2" actId="207"/>
          <ac:spMkLst>
            <pc:docMk/>
            <pc:sldMk cId="1336930891" sldId="2293"/>
            <ac:spMk id="32" creationId="{829B4111-9274-CB0E-B43B-F735B7E44C87}"/>
          </ac:spMkLst>
        </pc:spChg>
        <pc:spChg chg="del">
          <ac:chgData name="Virve Räni" userId="161a7437-7ef4-49ec-91bf-54882f313dfe" providerId="ADAL" clId="{6D754EED-65AA-4A21-B175-6769012CF487}" dt="2026-02-26T11:55:31.848" v="40" actId="478"/>
          <ac:spMkLst>
            <pc:docMk/>
            <pc:sldMk cId="1336930891" sldId="2293"/>
            <ac:spMk id="34" creationId="{9B9FC769-8E6A-24C9-A5B0-26D51BBFD33E}"/>
          </ac:spMkLst>
        </pc:spChg>
        <pc:spChg chg="del mod">
          <ac:chgData name="Virve Räni" userId="161a7437-7ef4-49ec-91bf-54882f313dfe" providerId="ADAL" clId="{6D754EED-65AA-4A21-B175-6769012CF487}" dt="2026-02-26T11:55:31.848" v="40" actId="478"/>
          <ac:spMkLst>
            <pc:docMk/>
            <pc:sldMk cId="1336930891" sldId="2293"/>
            <ac:spMk id="35" creationId="{6DD61E68-ADA5-F75F-1D95-B2B30DAB5958}"/>
          </ac:spMkLst>
        </pc:spChg>
        <pc:spChg chg="mod">
          <ac:chgData name="Virve Räni" userId="161a7437-7ef4-49ec-91bf-54882f313dfe" providerId="ADAL" clId="{6D754EED-65AA-4A21-B175-6769012CF487}" dt="2026-02-26T11:51:26.652" v="2" actId="207"/>
          <ac:spMkLst>
            <pc:docMk/>
            <pc:sldMk cId="1336930891" sldId="2293"/>
            <ac:spMk id="38" creationId="{FBD8A2A7-9DD9-C13A-15E1-89A8FCB9C60F}"/>
          </ac:spMkLst>
        </pc:spChg>
        <pc:spChg chg="mod">
          <ac:chgData name="Virve Räni" userId="161a7437-7ef4-49ec-91bf-54882f313dfe" providerId="ADAL" clId="{6D754EED-65AA-4A21-B175-6769012CF487}" dt="2026-02-26T11:51:34.443" v="3" actId="207"/>
          <ac:spMkLst>
            <pc:docMk/>
            <pc:sldMk cId="1336930891" sldId="2293"/>
            <ac:spMk id="39" creationId="{2F838836-0304-0605-3ED4-0D8F58D5C489}"/>
          </ac:spMkLst>
        </pc:spChg>
        <pc:spChg chg="del">
          <ac:chgData name="Virve Räni" userId="161a7437-7ef4-49ec-91bf-54882f313dfe" providerId="ADAL" clId="{6D754EED-65AA-4A21-B175-6769012CF487}" dt="2026-02-26T11:55:31.848" v="40" actId="478"/>
          <ac:spMkLst>
            <pc:docMk/>
            <pc:sldMk cId="1336930891" sldId="2293"/>
            <ac:spMk id="40" creationId="{6A82B70F-033B-C56F-B24E-52FD6ACBC7B6}"/>
          </ac:spMkLst>
        </pc:spChg>
        <pc:spChg chg="mod">
          <ac:chgData name="Virve Räni" userId="161a7437-7ef4-49ec-91bf-54882f313dfe" providerId="ADAL" clId="{6D754EED-65AA-4A21-B175-6769012CF487}" dt="2026-02-26T11:51:26.652" v="2" actId="207"/>
          <ac:spMkLst>
            <pc:docMk/>
            <pc:sldMk cId="1336930891" sldId="2293"/>
            <ac:spMk id="41" creationId="{E24A53D7-6A41-EC22-BE77-AE53B28CBAFE}"/>
          </ac:spMkLst>
        </pc:spChg>
        <pc:spChg chg="del mod">
          <ac:chgData name="Virve Räni" userId="161a7437-7ef4-49ec-91bf-54882f313dfe" providerId="ADAL" clId="{6D754EED-65AA-4A21-B175-6769012CF487}" dt="2026-02-26T11:55:31.848" v="40" actId="478"/>
          <ac:spMkLst>
            <pc:docMk/>
            <pc:sldMk cId="1336930891" sldId="2293"/>
            <ac:spMk id="42" creationId="{63A27C46-CDF2-A9F8-2B1F-E44F28BABA89}"/>
          </ac:spMkLst>
        </pc:spChg>
        <pc:spChg chg="mod">
          <ac:chgData name="Virve Räni" userId="161a7437-7ef4-49ec-91bf-54882f313dfe" providerId="ADAL" clId="{6D754EED-65AA-4A21-B175-6769012CF487}" dt="2026-02-26T11:51:26.652" v="2" actId="207"/>
          <ac:spMkLst>
            <pc:docMk/>
            <pc:sldMk cId="1336930891" sldId="2293"/>
            <ac:spMk id="44" creationId="{E9D85606-733F-52D4-7348-FB802E565019}"/>
          </ac:spMkLst>
        </pc:spChg>
        <pc:spChg chg="mod">
          <ac:chgData name="Virve Räni" userId="161a7437-7ef4-49ec-91bf-54882f313dfe" providerId="ADAL" clId="{6D754EED-65AA-4A21-B175-6769012CF487}" dt="2026-02-26T11:51:41.711" v="4" actId="207"/>
          <ac:spMkLst>
            <pc:docMk/>
            <pc:sldMk cId="1336930891" sldId="2293"/>
            <ac:spMk id="45" creationId="{005CE174-31CD-5142-5FB1-C1E485E9D0D4}"/>
          </ac:spMkLst>
        </pc:spChg>
        <pc:spChg chg="del mod">
          <ac:chgData name="Virve Räni" userId="161a7437-7ef4-49ec-91bf-54882f313dfe" providerId="ADAL" clId="{6D754EED-65AA-4A21-B175-6769012CF487}" dt="2026-02-26T11:55:31.848" v="40" actId="478"/>
          <ac:spMkLst>
            <pc:docMk/>
            <pc:sldMk cId="1336930891" sldId="2293"/>
            <ac:spMk id="47" creationId="{F8CB6D64-3BC8-4987-1015-E80849709054}"/>
          </ac:spMkLst>
        </pc:spChg>
        <pc:spChg chg="del mod">
          <ac:chgData name="Virve Räni" userId="161a7437-7ef4-49ec-91bf-54882f313dfe" providerId="ADAL" clId="{6D754EED-65AA-4A21-B175-6769012CF487}" dt="2026-02-26T11:55:31.848" v="40" actId="478"/>
          <ac:spMkLst>
            <pc:docMk/>
            <pc:sldMk cId="1336930891" sldId="2293"/>
            <ac:spMk id="48" creationId="{A7F910DE-4224-8F2C-035C-36ADDBA13B2F}"/>
          </ac:spMkLst>
        </pc:spChg>
        <pc:spChg chg="mod">
          <ac:chgData name="Virve Räni" userId="161a7437-7ef4-49ec-91bf-54882f313dfe" providerId="ADAL" clId="{6D754EED-65AA-4A21-B175-6769012CF487}" dt="2026-02-26T11:51:26.652" v="2" actId="207"/>
          <ac:spMkLst>
            <pc:docMk/>
            <pc:sldMk cId="1336930891" sldId="2293"/>
            <ac:spMk id="49" creationId="{A523F914-CFA8-352E-14CA-5633B3E25984}"/>
          </ac:spMkLst>
        </pc:spChg>
        <pc:spChg chg="del mod">
          <ac:chgData name="Virve Räni" userId="161a7437-7ef4-49ec-91bf-54882f313dfe" providerId="ADAL" clId="{6D754EED-65AA-4A21-B175-6769012CF487}" dt="2026-02-26T11:55:31.848" v="40" actId="478"/>
          <ac:spMkLst>
            <pc:docMk/>
            <pc:sldMk cId="1336930891" sldId="2293"/>
            <ac:spMk id="50" creationId="{193BFD0C-3C16-E003-2258-96F981409DB0}"/>
          </ac:spMkLst>
        </pc:spChg>
        <pc:spChg chg="del">
          <ac:chgData name="Virve Räni" userId="161a7437-7ef4-49ec-91bf-54882f313dfe" providerId="ADAL" clId="{6D754EED-65AA-4A21-B175-6769012CF487}" dt="2026-02-26T11:55:31.848" v="40" actId="478"/>
          <ac:spMkLst>
            <pc:docMk/>
            <pc:sldMk cId="1336930891" sldId="2293"/>
            <ac:spMk id="51" creationId="{8891FF07-16AC-F3B1-00BF-DB3613E79159}"/>
          </ac:spMkLst>
        </pc:spChg>
        <pc:spChg chg="del mod">
          <ac:chgData name="Virve Räni" userId="161a7437-7ef4-49ec-91bf-54882f313dfe" providerId="ADAL" clId="{6D754EED-65AA-4A21-B175-6769012CF487}" dt="2026-02-26T11:55:31.848" v="40" actId="478"/>
          <ac:spMkLst>
            <pc:docMk/>
            <pc:sldMk cId="1336930891" sldId="2293"/>
            <ac:spMk id="52" creationId="{8F9F684F-B678-20B7-91DC-58AE8ED86F6A}"/>
          </ac:spMkLst>
        </pc:spChg>
        <pc:spChg chg="mod">
          <ac:chgData name="Virve Räni" userId="161a7437-7ef4-49ec-91bf-54882f313dfe" providerId="ADAL" clId="{6D754EED-65AA-4A21-B175-6769012CF487}" dt="2026-02-26T11:51:26.652" v="2" actId="207"/>
          <ac:spMkLst>
            <pc:docMk/>
            <pc:sldMk cId="1336930891" sldId="2293"/>
            <ac:spMk id="53" creationId="{59C3639B-6F54-E708-69A2-4F5830794A1D}"/>
          </ac:spMkLst>
        </pc:spChg>
        <pc:spChg chg="del">
          <ac:chgData name="Virve Räni" userId="161a7437-7ef4-49ec-91bf-54882f313dfe" providerId="ADAL" clId="{6D754EED-65AA-4A21-B175-6769012CF487}" dt="2026-02-26T11:55:31.848" v="40" actId="478"/>
          <ac:spMkLst>
            <pc:docMk/>
            <pc:sldMk cId="1336930891" sldId="2293"/>
            <ac:spMk id="55" creationId="{D00F8379-1CD4-F48A-E97C-3EE592EB246E}"/>
          </ac:spMkLst>
        </pc:spChg>
        <pc:spChg chg="mod">
          <ac:chgData name="Virve Räni" userId="161a7437-7ef4-49ec-91bf-54882f313dfe" providerId="ADAL" clId="{6D754EED-65AA-4A21-B175-6769012CF487}" dt="2026-02-26T11:55:45.831" v="43" actId="1076"/>
          <ac:spMkLst>
            <pc:docMk/>
            <pc:sldMk cId="1336930891" sldId="2293"/>
            <ac:spMk id="56" creationId="{C02FFD1F-2CB0-BA67-97FA-DA3314C06E9D}"/>
          </ac:spMkLst>
        </pc:spChg>
        <pc:picChg chg="add mod">
          <ac:chgData name="Virve Räni" userId="161a7437-7ef4-49ec-91bf-54882f313dfe" providerId="ADAL" clId="{6D754EED-65AA-4A21-B175-6769012CF487}" dt="2026-02-26T11:55:49.834" v="44" actId="14100"/>
          <ac:picMkLst>
            <pc:docMk/>
            <pc:sldMk cId="1336930891" sldId="2293"/>
            <ac:picMk id="3" creationId="{3D4E24A0-AA4A-8DCF-4DB0-938868E7AB21}"/>
          </ac:picMkLst>
        </pc:picChg>
      </pc:sldChg>
      <pc:sldChg chg="addSp modSp mod modAnim">
        <pc:chgData name="Virve Räni" userId="161a7437-7ef4-49ec-91bf-54882f313dfe" providerId="ADAL" clId="{6D754EED-65AA-4A21-B175-6769012CF487}" dt="2026-02-26T11:53:28.996" v="39"/>
        <pc:sldMkLst>
          <pc:docMk/>
          <pc:sldMk cId="3021642118" sldId="2294"/>
        </pc:sldMkLst>
        <pc:spChg chg="mod">
          <ac:chgData name="Virve Räni" userId="161a7437-7ef4-49ec-91bf-54882f313dfe" providerId="ADAL" clId="{6D754EED-65AA-4A21-B175-6769012CF487}" dt="2026-02-26T11:52:35.307" v="6" actId="1076"/>
          <ac:spMkLst>
            <pc:docMk/>
            <pc:sldMk cId="3021642118" sldId="2294"/>
            <ac:spMk id="2" creationId="{2C48EF5D-99FF-B059-2F77-7E475BB35FB0}"/>
          </ac:spMkLst>
        </pc:spChg>
        <pc:spChg chg="add mod">
          <ac:chgData name="Virve Räni" userId="161a7437-7ef4-49ec-91bf-54882f313dfe" providerId="ADAL" clId="{6D754EED-65AA-4A21-B175-6769012CF487}" dt="2026-02-26T11:53:18.929" v="38" actId="14100"/>
          <ac:spMkLst>
            <pc:docMk/>
            <pc:sldMk cId="3021642118" sldId="2294"/>
            <ac:spMk id="3" creationId="{DA327852-3FC3-C218-F8B8-4ECA796EF6B3}"/>
          </ac:spMkLst>
        </pc:spChg>
        <pc:spChg chg="mod">
          <ac:chgData name="Virve Räni" userId="161a7437-7ef4-49ec-91bf-54882f313dfe" providerId="ADAL" clId="{6D754EED-65AA-4A21-B175-6769012CF487}" dt="2026-02-26T11:52:42.140" v="7" actId="1076"/>
          <ac:spMkLst>
            <pc:docMk/>
            <pc:sldMk cId="3021642118" sldId="2294"/>
            <ac:spMk id="4" creationId="{E4D4C078-6A26-3AEA-C2B7-A4CE06D1A3E9}"/>
          </ac:spMkLst>
        </pc:spChg>
        <pc:spChg chg="mod">
          <ac:chgData name="Virve Räni" userId="161a7437-7ef4-49ec-91bf-54882f313dfe" providerId="ADAL" clId="{6D754EED-65AA-4A21-B175-6769012CF487}" dt="2026-02-26T11:52:42.140" v="7" actId="1076"/>
          <ac:spMkLst>
            <pc:docMk/>
            <pc:sldMk cId="3021642118" sldId="2294"/>
            <ac:spMk id="15" creationId="{FD6DCFD6-2889-712A-D777-EB2644DDE1BC}"/>
          </ac:spMkLst>
        </pc:spChg>
        <pc:spChg chg="mod">
          <ac:chgData name="Virve Räni" userId="161a7437-7ef4-49ec-91bf-54882f313dfe" providerId="ADAL" clId="{6D754EED-65AA-4A21-B175-6769012CF487}" dt="2026-02-26T11:52:42.140" v="7" actId="1076"/>
          <ac:spMkLst>
            <pc:docMk/>
            <pc:sldMk cId="3021642118" sldId="2294"/>
            <ac:spMk id="17" creationId="{8C774E8C-110B-E82A-CF6F-221CC0CFD72F}"/>
          </ac:spMkLst>
        </pc:spChg>
        <pc:spChg chg="mod">
          <ac:chgData name="Virve Räni" userId="161a7437-7ef4-49ec-91bf-54882f313dfe" providerId="ADAL" clId="{6D754EED-65AA-4A21-B175-6769012CF487}" dt="2026-02-26T11:52:42.140" v="7" actId="1076"/>
          <ac:spMkLst>
            <pc:docMk/>
            <pc:sldMk cId="3021642118" sldId="2294"/>
            <ac:spMk id="20" creationId="{727B60A2-8052-1FEA-4E2C-C15BC6207D4E}"/>
          </ac:spMkLst>
        </pc:spChg>
        <pc:spChg chg="mod">
          <ac:chgData name="Virve Räni" userId="161a7437-7ef4-49ec-91bf-54882f313dfe" providerId="ADAL" clId="{6D754EED-65AA-4A21-B175-6769012CF487}" dt="2026-02-26T11:52:42.140" v="7" actId="1076"/>
          <ac:spMkLst>
            <pc:docMk/>
            <pc:sldMk cId="3021642118" sldId="2294"/>
            <ac:spMk id="21" creationId="{B04974CA-5527-B0BD-ABDF-3B8D03980FF3}"/>
          </ac:spMkLst>
        </pc:spChg>
        <pc:spChg chg="mod">
          <ac:chgData name="Virve Räni" userId="161a7437-7ef4-49ec-91bf-54882f313dfe" providerId="ADAL" clId="{6D754EED-65AA-4A21-B175-6769012CF487}" dt="2026-02-26T11:52:42.140" v="7" actId="1076"/>
          <ac:spMkLst>
            <pc:docMk/>
            <pc:sldMk cId="3021642118" sldId="2294"/>
            <ac:spMk id="22" creationId="{57890CF8-AD2F-D1C7-5A5B-E386EE63362E}"/>
          </ac:spMkLst>
        </pc:spChg>
        <pc:spChg chg="mod">
          <ac:chgData name="Virve Räni" userId="161a7437-7ef4-49ec-91bf-54882f313dfe" providerId="ADAL" clId="{6D754EED-65AA-4A21-B175-6769012CF487}" dt="2026-02-26T11:52:42.140" v="7" actId="1076"/>
          <ac:spMkLst>
            <pc:docMk/>
            <pc:sldMk cId="3021642118" sldId="2294"/>
            <ac:spMk id="31" creationId="{F89CF73E-03D2-A024-2D7F-40803650A803}"/>
          </ac:spMkLst>
        </pc:spChg>
        <pc:spChg chg="mod">
          <ac:chgData name="Virve Räni" userId="161a7437-7ef4-49ec-91bf-54882f313dfe" providerId="ADAL" clId="{6D754EED-65AA-4A21-B175-6769012CF487}" dt="2026-02-26T11:52:42.140" v="7" actId="1076"/>
          <ac:spMkLst>
            <pc:docMk/>
            <pc:sldMk cId="3021642118" sldId="2294"/>
            <ac:spMk id="34" creationId="{6B683419-FB35-C86B-6515-89B5BBC98609}"/>
          </ac:spMkLst>
        </pc:spChg>
        <pc:spChg chg="mod">
          <ac:chgData name="Virve Räni" userId="161a7437-7ef4-49ec-91bf-54882f313dfe" providerId="ADAL" clId="{6D754EED-65AA-4A21-B175-6769012CF487}" dt="2026-02-26T11:52:42.140" v="7" actId="1076"/>
          <ac:spMkLst>
            <pc:docMk/>
            <pc:sldMk cId="3021642118" sldId="2294"/>
            <ac:spMk id="36" creationId="{B9B2555E-6D91-E359-B4C8-D2B2BAD8210F}"/>
          </ac:spMkLst>
        </pc:spChg>
        <pc:spChg chg="mod">
          <ac:chgData name="Virve Räni" userId="161a7437-7ef4-49ec-91bf-54882f313dfe" providerId="ADAL" clId="{6D754EED-65AA-4A21-B175-6769012CF487}" dt="2026-02-26T11:52:42.140" v="7" actId="1076"/>
          <ac:spMkLst>
            <pc:docMk/>
            <pc:sldMk cId="3021642118" sldId="2294"/>
            <ac:spMk id="39" creationId="{44087DC2-51B0-EFF8-0F43-3D3C08831AD6}"/>
          </ac:spMkLst>
        </pc:spChg>
      </pc:sldChg>
      <pc:sldChg chg="modSp mod">
        <pc:chgData name="Virve Räni" userId="161a7437-7ef4-49ec-91bf-54882f313dfe" providerId="ADAL" clId="{6D754EED-65AA-4A21-B175-6769012CF487}" dt="2026-02-26T12:07:11.940" v="196" actId="1076"/>
        <pc:sldMkLst>
          <pc:docMk/>
          <pc:sldMk cId="1207032614" sldId="2295"/>
        </pc:sldMkLst>
        <pc:spChg chg="mod">
          <ac:chgData name="Virve Räni" userId="161a7437-7ef4-49ec-91bf-54882f313dfe" providerId="ADAL" clId="{6D754EED-65AA-4A21-B175-6769012CF487}" dt="2026-02-26T12:07:04.343" v="195" actId="1076"/>
          <ac:spMkLst>
            <pc:docMk/>
            <pc:sldMk cId="1207032614" sldId="2295"/>
            <ac:spMk id="2" creationId="{15BB837B-FEF0-5BF7-4852-3A91AD2DBFB2}"/>
          </ac:spMkLst>
        </pc:spChg>
        <pc:spChg chg="mod">
          <ac:chgData name="Virve Räni" userId="161a7437-7ef4-49ec-91bf-54882f313dfe" providerId="ADAL" clId="{6D754EED-65AA-4A21-B175-6769012CF487}" dt="2026-02-26T12:07:11.940" v="196" actId="1076"/>
          <ac:spMkLst>
            <pc:docMk/>
            <pc:sldMk cId="1207032614" sldId="2295"/>
            <ac:spMk id="4" creationId="{D52C06E3-6F74-D107-B946-31C026290BAD}"/>
          </ac:spMkLst>
        </pc:spChg>
        <pc:spChg chg="mod">
          <ac:chgData name="Virve Räni" userId="161a7437-7ef4-49ec-91bf-54882f313dfe" providerId="ADAL" clId="{6D754EED-65AA-4A21-B175-6769012CF487}" dt="2026-02-26T12:07:11.940" v="196" actId="1076"/>
          <ac:spMkLst>
            <pc:docMk/>
            <pc:sldMk cId="1207032614" sldId="2295"/>
            <ac:spMk id="11" creationId="{6C8B55FD-1B56-D94E-F041-FC5B2FBE7B7E}"/>
          </ac:spMkLst>
        </pc:spChg>
        <pc:spChg chg="mod">
          <ac:chgData name="Virve Räni" userId="161a7437-7ef4-49ec-91bf-54882f313dfe" providerId="ADAL" clId="{6D754EED-65AA-4A21-B175-6769012CF487}" dt="2026-02-26T12:07:11.940" v="196" actId="1076"/>
          <ac:spMkLst>
            <pc:docMk/>
            <pc:sldMk cId="1207032614" sldId="2295"/>
            <ac:spMk id="12" creationId="{80DBE3F5-1735-7027-C547-8CE47D9B81A4}"/>
          </ac:spMkLst>
        </pc:spChg>
        <pc:spChg chg="mod">
          <ac:chgData name="Virve Räni" userId="161a7437-7ef4-49ec-91bf-54882f313dfe" providerId="ADAL" clId="{6D754EED-65AA-4A21-B175-6769012CF487}" dt="2026-02-26T12:07:11.940" v="196" actId="1076"/>
          <ac:spMkLst>
            <pc:docMk/>
            <pc:sldMk cId="1207032614" sldId="2295"/>
            <ac:spMk id="13" creationId="{D13F1114-DDB4-A229-B5F0-9602EF1878A0}"/>
          </ac:spMkLst>
        </pc:spChg>
        <pc:spChg chg="mod">
          <ac:chgData name="Virve Räni" userId="161a7437-7ef4-49ec-91bf-54882f313dfe" providerId="ADAL" clId="{6D754EED-65AA-4A21-B175-6769012CF487}" dt="2026-02-26T12:07:11.940" v="196" actId="1076"/>
          <ac:spMkLst>
            <pc:docMk/>
            <pc:sldMk cId="1207032614" sldId="2295"/>
            <ac:spMk id="16" creationId="{48ED4C9D-A757-1F20-78E4-D35A50351DF0}"/>
          </ac:spMkLst>
        </pc:spChg>
        <pc:spChg chg="mod">
          <ac:chgData name="Virve Räni" userId="161a7437-7ef4-49ec-91bf-54882f313dfe" providerId="ADAL" clId="{6D754EED-65AA-4A21-B175-6769012CF487}" dt="2026-02-26T12:07:11.940" v="196" actId="1076"/>
          <ac:spMkLst>
            <pc:docMk/>
            <pc:sldMk cId="1207032614" sldId="2295"/>
            <ac:spMk id="18" creationId="{D1536B7E-CB01-023D-92EA-B103407E0FA1}"/>
          </ac:spMkLst>
        </pc:spChg>
        <pc:spChg chg="mod">
          <ac:chgData name="Virve Räni" userId="161a7437-7ef4-49ec-91bf-54882f313dfe" providerId="ADAL" clId="{6D754EED-65AA-4A21-B175-6769012CF487}" dt="2026-02-26T12:07:11.940" v="196" actId="1076"/>
          <ac:spMkLst>
            <pc:docMk/>
            <pc:sldMk cId="1207032614" sldId="2295"/>
            <ac:spMk id="20" creationId="{9DC1E5C1-48DF-CE96-F97C-EF1CCA530BA2}"/>
          </ac:spMkLst>
        </pc:spChg>
        <pc:spChg chg="mod">
          <ac:chgData name="Virve Räni" userId="161a7437-7ef4-49ec-91bf-54882f313dfe" providerId="ADAL" clId="{6D754EED-65AA-4A21-B175-6769012CF487}" dt="2026-02-26T12:07:11.940" v="196" actId="1076"/>
          <ac:spMkLst>
            <pc:docMk/>
            <pc:sldMk cId="1207032614" sldId="2295"/>
            <ac:spMk id="21" creationId="{F19F1FD8-5DF4-28BC-1246-EEE6CF45F450}"/>
          </ac:spMkLst>
        </pc:spChg>
        <pc:spChg chg="mod">
          <ac:chgData name="Virve Räni" userId="161a7437-7ef4-49ec-91bf-54882f313dfe" providerId="ADAL" clId="{6D754EED-65AA-4A21-B175-6769012CF487}" dt="2026-02-26T12:07:11.940" v="196" actId="1076"/>
          <ac:spMkLst>
            <pc:docMk/>
            <pc:sldMk cId="1207032614" sldId="2295"/>
            <ac:spMk id="22" creationId="{BCDA9F21-10CB-F85F-92A2-BD9B9794B17B}"/>
          </ac:spMkLst>
        </pc:spChg>
        <pc:spChg chg="mod">
          <ac:chgData name="Virve Räni" userId="161a7437-7ef4-49ec-91bf-54882f313dfe" providerId="ADAL" clId="{6D754EED-65AA-4A21-B175-6769012CF487}" dt="2026-02-26T12:07:11.940" v="196" actId="1076"/>
          <ac:spMkLst>
            <pc:docMk/>
            <pc:sldMk cId="1207032614" sldId="2295"/>
            <ac:spMk id="23" creationId="{9B8EBDF7-A18A-69B7-F890-75F9450469A7}"/>
          </ac:spMkLst>
        </pc:spChg>
      </pc:sldChg>
      <pc:sldChg chg="addAnim delAnim modAnim">
        <pc:chgData name="Virve Räni" userId="161a7437-7ef4-49ec-91bf-54882f313dfe" providerId="ADAL" clId="{6D754EED-65AA-4A21-B175-6769012CF487}" dt="2026-02-26T11:57:20.115" v="48"/>
        <pc:sldMkLst>
          <pc:docMk/>
          <pc:sldMk cId="1197633381" sldId="2296"/>
        </pc:sldMkLst>
      </pc:sldChg>
      <pc:sldChg chg="addSp delSp modSp mod">
        <pc:chgData name="Virve Räni" userId="161a7437-7ef4-49ec-91bf-54882f313dfe" providerId="ADAL" clId="{6D754EED-65AA-4A21-B175-6769012CF487}" dt="2026-02-26T12:11:11.919" v="200" actId="478"/>
        <pc:sldMkLst>
          <pc:docMk/>
          <pc:sldMk cId="2671207233" sldId="2297"/>
        </pc:sldMkLst>
        <pc:spChg chg="add del mod">
          <ac:chgData name="Virve Räni" userId="161a7437-7ef4-49ec-91bf-54882f313dfe" providerId="ADAL" clId="{6D754EED-65AA-4A21-B175-6769012CF487}" dt="2026-02-26T12:11:11.919" v="200" actId="478"/>
          <ac:spMkLst>
            <pc:docMk/>
            <pc:sldMk cId="2671207233" sldId="2297"/>
            <ac:spMk id="3" creationId="{674C6FF8-FA1C-733C-B095-98DA644940CC}"/>
          </ac:spMkLst>
        </pc:spChg>
      </pc:sldChg>
      <pc:sldChg chg="modSp mod">
        <pc:chgData name="Virve Räni" userId="161a7437-7ef4-49ec-91bf-54882f313dfe" providerId="ADAL" clId="{6D754EED-65AA-4A21-B175-6769012CF487}" dt="2026-02-26T12:19:59.892" v="307" actId="20577"/>
        <pc:sldMkLst>
          <pc:docMk/>
          <pc:sldMk cId="1081441287" sldId="2298"/>
        </pc:sldMkLst>
        <pc:spChg chg="mod">
          <ac:chgData name="Virve Räni" userId="161a7437-7ef4-49ec-91bf-54882f313dfe" providerId="ADAL" clId="{6D754EED-65AA-4A21-B175-6769012CF487}" dt="2026-02-26T12:19:59.892" v="307" actId="20577"/>
          <ac:spMkLst>
            <pc:docMk/>
            <pc:sldMk cId="1081441287" sldId="2298"/>
            <ac:spMk id="3" creationId="{C6F96E25-1A2F-B038-8C94-DA415E5AB7B8}"/>
          </ac:spMkLst>
        </pc:spChg>
      </pc:sldChg>
      <pc:sldChg chg="modSp mod">
        <pc:chgData name="Virve Räni" userId="161a7437-7ef4-49ec-91bf-54882f313dfe" providerId="ADAL" clId="{6D754EED-65AA-4A21-B175-6769012CF487}" dt="2026-02-26T12:52:35.659" v="319" actId="20577"/>
        <pc:sldMkLst>
          <pc:docMk/>
          <pc:sldMk cId="2222490026" sldId="2300"/>
        </pc:sldMkLst>
        <pc:spChg chg="mod">
          <ac:chgData name="Virve Räni" userId="161a7437-7ef4-49ec-91bf-54882f313dfe" providerId="ADAL" clId="{6D754EED-65AA-4A21-B175-6769012CF487}" dt="2026-02-26T12:52:35.659" v="319" actId="20577"/>
          <ac:spMkLst>
            <pc:docMk/>
            <pc:sldMk cId="2222490026" sldId="2300"/>
            <ac:spMk id="3" creationId="{48CD33A5-59A9-09BD-483E-138FE9EB08CF}"/>
          </ac:spMkLst>
        </pc:spChg>
      </pc:sldChg>
      <pc:sldChg chg="addSp delSp modSp new mod">
        <pc:chgData name="Virve Räni" userId="161a7437-7ef4-49ec-91bf-54882f313dfe" providerId="ADAL" clId="{6D754EED-65AA-4A21-B175-6769012CF487}" dt="2026-02-26T12:15:36.546" v="305" actId="255"/>
        <pc:sldMkLst>
          <pc:docMk/>
          <pc:sldMk cId="853674881" sldId="2301"/>
        </pc:sldMkLst>
        <pc:spChg chg="mod">
          <ac:chgData name="Virve Räni" userId="161a7437-7ef4-49ec-91bf-54882f313dfe" providerId="ADAL" clId="{6D754EED-65AA-4A21-B175-6769012CF487}" dt="2026-02-26T12:11:22.821" v="218" actId="14100"/>
          <ac:spMkLst>
            <pc:docMk/>
            <pc:sldMk cId="853674881" sldId="2301"/>
            <ac:spMk id="2" creationId="{42EF624A-8F69-53C5-79EC-C171868200D5}"/>
          </ac:spMkLst>
        </pc:spChg>
        <pc:spChg chg="del">
          <ac:chgData name="Virve Räni" userId="161a7437-7ef4-49ec-91bf-54882f313dfe" providerId="ADAL" clId="{6D754EED-65AA-4A21-B175-6769012CF487}" dt="2026-02-26T12:12:28.025" v="226" actId="478"/>
          <ac:spMkLst>
            <pc:docMk/>
            <pc:sldMk cId="853674881" sldId="2301"/>
            <ac:spMk id="3" creationId="{E7F246BF-7EED-F3FD-E1B9-BE05B1B80A7A}"/>
          </ac:spMkLst>
        </pc:spChg>
        <pc:spChg chg="del">
          <ac:chgData name="Virve Räni" userId="161a7437-7ef4-49ec-91bf-54882f313dfe" providerId="ADAL" clId="{6D754EED-65AA-4A21-B175-6769012CF487}" dt="2026-02-26T12:12:30.603" v="228" actId="478"/>
          <ac:spMkLst>
            <pc:docMk/>
            <pc:sldMk cId="853674881" sldId="2301"/>
            <ac:spMk id="4" creationId="{BEA675AC-BC20-A670-996E-E9F5665B10AA}"/>
          </ac:spMkLst>
        </pc:spChg>
        <pc:spChg chg="del">
          <ac:chgData name="Virve Räni" userId="161a7437-7ef4-49ec-91bf-54882f313dfe" providerId="ADAL" clId="{6D754EED-65AA-4A21-B175-6769012CF487}" dt="2026-02-26T12:12:29.828" v="227" actId="478"/>
          <ac:spMkLst>
            <pc:docMk/>
            <pc:sldMk cId="853674881" sldId="2301"/>
            <ac:spMk id="5" creationId="{CF4C751F-4B06-2292-26F1-58AA66020605}"/>
          </ac:spMkLst>
        </pc:spChg>
        <pc:graphicFrameChg chg="add mod modGraphic">
          <ac:chgData name="Virve Räni" userId="161a7437-7ef4-49ec-91bf-54882f313dfe" providerId="ADAL" clId="{6D754EED-65AA-4A21-B175-6769012CF487}" dt="2026-02-26T12:14:00.347" v="253"/>
          <ac:graphicFrameMkLst>
            <pc:docMk/>
            <pc:sldMk cId="853674881" sldId="2301"/>
            <ac:graphicFrameMk id="6" creationId="{A72D14DF-3B6C-493E-3D77-233292DF05BF}"/>
          </ac:graphicFrameMkLst>
        </pc:graphicFrameChg>
        <pc:graphicFrameChg chg="add mod modGraphic">
          <ac:chgData name="Virve Räni" userId="161a7437-7ef4-49ec-91bf-54882f313dfe" providerId="ADAL" clId="{6D754EED-65AA-4A21-B175-6769012CF487}" dt="2026-02-26T12:15:36.546" v="305" actId="255"/>
          <ac:graphicFrameMkLst>
            <pc:docMk/>
            <pc:sldMk cId="853674881" sldId="2301"/>
            <ac:graphicFrameMk id="7" creationId="{A84FE01C-9C62-D4C3-912B-353DA1011FA2}"/>
          </ac:graphicFrameMkLst>
        </pc:graphicFrameChg>
      </pc:sldChg>
      <pc:sldChg chg="new del">
        <pc:chgData name="Virve Räni" userId="161a7437-7ef4-49ec-91bf-54882f313dfe" providerId="ADAL" clId="{6D754EED-65AA-4A21-B175-6769012CF487}" dt="2026-02-26T12:08:09.310" v="198" actId="47"/>
        <pc:sldMkLst>
          <pc:docMk/>
          <pc:sldMk cId="1438513971" sldId="2301"/>
        </pc:sldMkLst>
      </pc:sldChg>
      <pc:sldChg chg="addSp delSp modSp new mod">
        <pc:chgData name="Virve Räni" userId="161a7437-7ef4-49ec-91bf-54882f313dfe" providerId="ADAL" clId="{6D754EED-65AA-4A21-B175-6769012CF487}" dt="2026-02-26T12:54:10.401" v="351" actId="1076"/>
        <pc:sldMkLst>
          <pc:docMk/>
          <pc:sldMk cId="2423143920" sldId="2302"/>
        </pc:sldMkLst>
        <pc:spChg chg="mod">
          <ac:chgData name="Virve Räni" userId="161a7437-7ef4-49ec-91bf-54882f313dfe" providerId="ADAL" clId="{6D754EED-65AA-4A21-B175-6769012CF487}" dt="2026-02-26T12:53:55.712" v="348" actId="14100"/>
          <ac:spMkLst>
            <pc:docMk/>
            <pc:sldMk cId="2423143920" sldId="2302"/>
            <ac:spMk id="2" creationId="{F73BF812-6E63-822F-96FD-99FFBC97B72F}"/>
          </ac:spMkLst>
        </pc:spChg>
        <pc:spChg chg="del">
          <ac:chgData name="Virve Räni" userId="161a7437-7ef4-49ec-91bf-54882f313dfe" providerId="ADAL" clId="{6D754EED-65AA-4A21-B175-6769012CF487}" dt="2026-02-26T12:53:17.747" v="342" actId="478"/>
          <ac:spMkLst>
            <pc:docMk/>
            <pc:sldMk cId="2423143920" sldId="2302"/>
            <ac:spMk id="3" creationId="{3B608F86-E336-0E70-F80C-BD783A7D94CC}"/>
          </ac:spMkLst>
        </pc:spChg>
        <pc:picChg chg="add del mod">
          <ac:chgData name="Virve Räni" userId="161a7437-7ef4-49ec-91bf-54882f313dfe" providerId="ADAL" clId="{6D754EED-65AA-4A21-B175-6769012CF487}" dt="2026-02-26T12:53:33.635" v="344" actId="478"/>
          <ac:picMkLst>
            <pc:docMk/>
            <pc:sldMk cId="2423143920" sldId="2302"/>
            <ac:picMk id="5" creationId="{DE62E500-29C9-B7FF-EF89-4DD29CF2A04D}"/>
          </ac:picMkLst>
        </pc:picChg>
        <pc:picChg chg="add mod">
          <ac:chgData name="Virve Räni" userId="161a7437-7ef4-49ec-91bf-54882f313dfe" providerId="ADAL" clId="{6D754EED-65AA-4A21-B175-6769012CF487}" dt="2026-02-26T12:54:10.401" v="351" actId="1076"/>
          <ac:picMkLst>
            <pc:docMk/>
            <pc:sldMk cId="2423143920" sldId="2302"/>
            <ac:picMk id="7" creationId="{3B42289D-8F84-0D21-3D9C-74C4F872C78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FD86641-C9C2-9E2C-26E9-F730564AAE3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a:extLst>
              <a:ext uri="{FF2B5EF4-FFF2-40B4-BE49-F238E27FC236}">
                <a16:creationId xmlns:a16="http://schemas.microsoft.com/office/drawing/2014/main" id="{AD1AED50-525B-4505-221E-A0835592E6B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8DD54B5-6FCE-4600-8149-57A03059C707}" type="datetimeFigureOut">
              <a:rPr lang="en-IE" smtClean="0"/>
              <a:t>26/02/2026</a:t>
            </a:fld>
            <a:endParaRPr lang="en-IE"/>
          </a:p>
        </p:txBody>
      </p:sp>
      <p:sp>
        <p:nvSpPr>
          <p:cNvPr id="4" name="Footer Placeholder 3">
            <a:extLst>
              <a:ext uri="{FF2B5EF4-FFF2-40B4-BE49-F238E27FC236}">
                <a16:creationId xmlns:a16="http://schemas.microsoft.com/office/drawing/2014/main" id="{56A79482-07C3-CEDE-7EED-7BCD3A5D300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5" name="Slide Number Placeholder 4">
            <a:extLst>
              <a:ext uri="{FF2B5EF4-FFF2-40B4-BE49-F238E27FC236}">
                <a16:creationId xmlns:a16="http://schemas.microsoft.com/office/drawing/2014/main" id="{F2546EFC-9AE9-A78D-DC1F-E8C4EFC637E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C480E8-0C41-429C-829C-CB9A26C63A84}" type="slidenum">
              <a:rPr lang="en-IE" smtClean="0"/>
              <a:t>‹#›</a:t>
            </a:fld>
            <a:endParaRPr lang="en-IE"/>
          </a:p>
        </p:txBody>
      </p:sp>
    </p:spTree>
    <p:extLst>
      <p:ext uri="{BB962C8B-B14F-4D97-AF65-F5344CB8AC3E}">
        <p14:creationId xmlns:p14="http://schemas.microsoft.com/office/powerpoint/2010/main" val="370412559"/>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126F3F-C137-41D3-BAEA-043E7C708A3E}" type="datetimeFigureOut">
              <a:rPr lang="en-IE" smtClean="0"/>
              <a:t>26/02/2026</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106324-0747-4C1B-9F29-13F9F9776C79}" type="slidenum">
              <a:rPr lang="en-IE" smtClean="0"/>
              <a:t>‹#›</a:t>
            </a:fld>
            <a:endParaRPr lang="en-IE"/>
          </a:p>
        </p:txBody>
      </p:sp>
    </p:spTree>
    <p:extLst>
      <p:ext uri="{BB962C8B-B14F-4D97-AF65-F5344CB8AC3E}">
        <p14:creationId xmlns:p14="http://schemas.microsoft.com/office/powerpoint/2010/main" val="445264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t-EE" dirty="0"/>
          </a:p>
        </p:txBody>
      </p:sp>
      <p:sp>
        <p:nvSpPr>
          <p:cNvPr id="4" name="Slide Number Placeholder 3"/>
          <p:cNvSpPr>
            <a:spLocks noGrp="1"/>
          </p:cNvSpPr>
          <p:nvPr>
            <p:ph type="sldNum" sz="quarter" idx="5"/>
          </p:nvPr>
        </p:nvSpPr>
        <p:spPr/>
        <p:txBody>
          <a:bodyPr/>
          <a:lstStyle/>
          <a:p>
            <a:fld id="{75106324-0747-4C1B-9F29-13F9F9776C79}" type="slidenum">
              <a:rPr lang="en-IE" smtClean="0"/>
              <a:t>10</a:t>
            </a:fld>
            <a:endParaRPr lang="en-IE"/>
          </a:p>
        </p:txBody>
      </p:sp>
    </p:spTree>
    <p:extLst>
      <p:ext uri="{BB962C8B-B14F-4D97-AF65-F5344CB8AC3E}">
        <p14:creationId xmlns:p14="http://schemas.microsoft.com/office/powerpoint/2010/main" val="591729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IE" dirty="0"/>
          </a:p>
        </p:txBody>
      </p:sp>
      <p:sp>
        <p:nvSpPr>
          <p:cNvPr id="4" name="Foliennummernplatzhalter 3"/>
          <p:cNvSpPr>
            <a:spLocks noGrp="1"/>
          </p:cNvSpPr>
          <p:nvPr>
            <p:ph type="sldNum" sz="quarter" idx="5"/>
          </p:nvPr>
        </p:nvSpPr>
        <p:spPr/>
        <p:txBody>
          <a:bodyPr/>
          <a:lstStyle/>
          <a:p>
            <a:fld id="{75106324-0747-4C1B-9F29-13F9F9776C79}" type="slidenum">
              <a:rPr lang="en-IE" smtClean="0"/>
              <a:t>18</a:t>
            </a:fld>
            <a:endParaRPr lang="en-IE"/>
          </a:p>
        </p:txBody>
      </p:sp>
    </p:spTree>
    <p:extLst>
      <p:ext uri="{BB962C8B-B14F-4D97-AF65-F5344CB8AC3E}">
        <p14:creationId xmlns:p14="http://schemas.microsoft.com/office/powerpoint/2010/main" val="36411746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4.jp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5.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7.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svg"/><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0.jp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9.jp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10.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8.jp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g"/><Relationship Id="rId1" Type="http://schemas.openxmlformats.org/officeDocument/2006/relationships/slideMaster" Target="../slideMasters/slideMaster1.xml"/><Relationship Id="rId5" Type="http://schemas.openxmlformats.org/officeDocument/2006/relationships/image" Target="../media/image23.svg"/><Relationship Id="rId4" Type="http://schemas.openxmlformats.org/officeDocument/2006/relationships/image" Target="../media/image22.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4.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6BABA07-0E3C-DE87-C959-30E0DD45629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Tree>
    <p:extLst>
      <p:ext uri="{BB962C8B-B14F-4D97-AF65-F5344CB8AC3E}">
        <p14:creationId xmlns:p14="http://schemas.microsoft.com/office/powerpoint/2010/main" val="378913024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slide">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796C386-A21B-01AC-AC2C-265F94B618B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88234B3C-AF8A-6762-5A3F-69C1E935EE6B}"/>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2045620"/>
            <a:ext cx="4927600" cy="3897312"/>
          </a:xfrm>
        </p:spPr>
        <p:txBody>
          <a:bodyPr>
            <a:normAutofit/>
          </a:bodyPr>
          <a:lstStyle>
            <a:lvl1pPr marL="457200" indent="-457200">
              <a:buClr>
                <a:schemeClr val="accent1"/>
              </a:buClr>
              <a:buSzPct val="150000"/>
              <a:buFont typeface="+mj-lt"/>
              <a:buAutoNum type="arabicPeriod"/>
              <a:defRPr sz="16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a:p>
            <a:pPr lvl="0"/>
            <a:r>
              <a:rPr lang="en-US" dirty="0"/>
              <a:t>Click to edit topic 2</a:t>
            </a:r>
          </a:p>
          <a:p>
            <a:pPr lvl="0"/>
            <a:r>
              <a:rPr lang="en-US" dirty="0"/>
              <a:t>Click to edit topic 3</a:t>
            </a:r>
          </a:p>
          <a:p>
            <a:pPr lvl="0"/>
            <a:r>
              <a:rPr lang="en-US" dirty="0"/>
              <a:t>Click to edit topic 4</a:t>
            </a:r>
          </a:p>
          <a:p>
            <a:pPr lvl="0"/>
            <a:r>
              <a:rPr lang="en-US" dirty="0"/>
              <a:t>Click to edit topic 5</a:t>
            </a:r>
          </a:p>
        </p:txBody>
      </p:sp>
      <p:pic>
        <p:nvPicPr>
          <p:cNvPr id="16" name="Graphic 7">
            <a:extLst>
              <a:ext uri="{FF2B5EF4-FFF2-40B4-BE49-F238E27FC236}">
                <a16:creationId xmlns:a16="http://schemas.microsoft.com/office/drawing/2014/main" id="{09FA143D-FBAF-5981-664A-6E98CF098F45}"/>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8" name="Graphic 7">
            <a:extLst>
              <a:ext uri="{FF2B5EF4-FFF2-40B4-BE49-F238E27FC236}">
                <a16:creationId xmlns:a16="http://schemas.microsoft.com/office/drawing/2014/main" id="{C50A9103-AE7B-E5CA-21BA-6FCA35F03045}"/>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spTree>
    <p:extLst>
      <p:ext uri="{BB962C8B-B14F-4D97-AF65-F5344CB8AC3E}">
        <p14:creationId xmlns:p14="http://schemas.microsoft.com/office/powerpoint/2010/main" val="692948997"/>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Agenda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525DEC7-9C9B-1775-A280-8A6FA782F41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1" name="Graphic 7">
            <a:extLst>
              <a:ext uri="{FF2B5EF4-FFF2-40B4-BE49-F238E27FC236}">
                <a16:creationId xmlns:a16="http://schemas.microsoft.com/office/drawing/2014/main" id="{963FB351-9A63-36A9-E248-4EFE8034B83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cxnSp>
        <p:nvCxnSpPr>
          <p:cNvPr id="6" name="Straight Connector 5">
            <a:extLst>
              <a:ext uri="{FF2B5EF4-FFF2-40B4-BE49-F238E27FC236}">
                <a16:creationId xmlns:a16="http://schemas.microsoft.com/office/drawing/2014/main" id="{970D8D59-F441-A33B-A72A-D091013D4D9F}"/>
              </a:ext>
            </a:extLst>
          </p:cNvPr>
          <p:cNvCxnSpPr/>
          <p:nvPr userDrawn="1"/>
        </p:nvCxnSpPr>
        <p:spPr>
          <a:xfrm>
            <a:off x="4814596" y="811764"/>
            <a:ext cx="0" cy="52344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Text Placeholder 8">
            <a:extLst>
              <a:ext uri="{FF2B5EF4-FFF2-40B4-BE49-F238E27FC236}">
                <a16:creationId xmlns:a16="http://schemas.microsoft.com/office/drawing/2014/main" id="{5F8C08B6-284E-4DE9-C0C4-D56CBC0964CE}"/>
              </a:ext>
            </a:extLst>
          </p:cNvPr>
          <p:cNvSpPr>
            <a:spLocks noGrp="1"/>
          </p:cNvSpPr>
          <p:nvPr>
            <p:ph type="body" sz="quarter" idx="10" hasCustomPrompt="1"/>
          </p:nvPr>
        </p:nvSpPr>
        <p:spPr>
          <a:xfrm>
            <a:off x="5557838" y="1612487"/>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4" name="Text Placeholder 3">
            <a:extLst>
              <a:ext uri="{FF2B5EF4-FFF2-40B4-BE49-F238E27FC236}">
                <a16:creationId xmlns:a16="http://schemas.microsoft.com/office/drawing/2014/main" id="{2E5037E0-0CB5-84BF-F256-1C8FBDF5BB4A}"/>
              </a:ext>
            </a:extLst>
          </p:cNvPr>
          <p:cNvSpPr>
            <a:spLocks noGrp="1"/>
          </p:cNvSpPr>
          <p:nvPr>
            <p:ph type="body" sz="quarter" idx="11" hasCustomPrompt="1"/>
          </p:nvPr>
        </p:nvSpPr>
        <p:spPr>
          <a:xfrm>
            <a:off x="5546724" y="1973346"/>
            <a:ext cx="4968875" cy="565317"/>
          </a:xfrm>
        </p:spPr>
        <p:txBody>
          <a:bodyPr>
            <a:normAutofit/>
          </a:bodyPr>
          <a:lstStyle>
            <a:lvl1pPr marL="0" indent="0">
              <a:buNone/>
              <a:defRPr sz="1300"/>
            </a:lvl1pPr>
          </a:lstStyle>
          <a:p>
            <a:pPr lvl="0"/>
            <a:r>
              <a:rPr lang="en-US" dirty="0"/>
              <a:t>Click to edit topic description</a:t>
            </a:r>
          </a:p>
        </p:txBody>
      </p:sp>
      <p:sp>
        <p:nvSpPr>
          <p:cNvPr id="7" name="Text Placeholder 8">
            <a:extLst>
              <a:ext uri="{FF2B5EF4-FFF2-40B4-BE49-F238E27FC236}">
                <a16:creationId xmlns:a16="http://schemas.microsoft.com/office/drawing/2014/main" id="{90D2F066-77B6-7665-E81A-9125D4177B53}"/>
              </a:ext>
            </a:extLst>
          </p:cNvPr>
          <p:cNvSpPr>
            <a:spLocks noGrp="1"/>
          </p:cNvSpPr>
          <p:nvPr>
            <p:ph type="body" sz="quarter" idx="12" hasCustomPrompt="1"/>
          </p:nvPr>
        </p:nvSpPr>
        <p:spPr>
          <a:xfrm>
            <a:off x="5557838" y="292494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8" name="Text Placeholder 3">
            <a:extLst>
              <a:ext uri="{FF2B5EF4-FFF2-40B4-BE49-F238E27FC236}">
                <a16:creationId xmlns:a16="http://schemas.microsoft.com/office/drawing/2014/main" id="{D4E31504-FAFF-1AFF-A235-E9E4DE83D901}"/>
              </a:ext>
            </a:extLst>
          </p:cNvPr>
          <p:cNvSpPr>
            <a:spLocks noGrp="1"/>
          </p:cNvSpPr>
          <p:nvPr>
            <p:ph type="body" sz="quarter" idx="13" hasCustomPrompt="1"/>
          </p:nvPr>
        </p:nvSpPr>
        <p:spPr>
          <a:xfrm>
            <a:off x="5546724" y="3285803"/>
            <a:ext cx="4968875" cy="565317"/>
          </a:xfrm>
        </p:spPr>
        <p:txBody>
          <a:bodyPr>
            <a:normAutofit/>
          </a:bodyPr>
          <a:lstStyle>
            <a:lvl1pPr marL="0" indent="0">
              <a:buNone/>
              <a:defRPr sz="1300"/>
            </a:lvl1pPr>
          </a:lstStyle>
          <a:p>
            <a:pPr lvl="0"/>
            <a:r>
              <a:rPr lang="en-US" dirty="0"/>
              <a:t>Click to edit topic description</a:t>
            </a:r>
          </a:p>
        </p:txBody>
      </p:sp>
      <p:sp>
        <p:nvSpPr>
          <p:cNvPr id="10" name="Text Placeholder 8">
            <a:extLst>
              <a:ext uri="{FF2B5EF4-FFF2-40B4-BE49-F238E27FC236}">
                <a16:creationId xmlns:a16="http://schemas.microsoft.com/office/drawing/2014/main" id="{D512B05D-8F7E-592C-65FB-9F72A6451487}"/>
              </a:ext>
            </a:extLst>
          </p:cNvPr>
          <p:cNvSpPr>
            <a:spLocks noGrp="1"/>
          </p:cNvSpPr>
          <p:nvPr>
            <p:ph type="body" sz="quarter" idx="14" hasCustomPrompt="1"/>
          </p:nvPr>
        </p:nvSpPr>
        <p:spPr>
          <a:xfrm>
            <a:off x="5557838" y="4365104"/>
            <a:ext cx="4927600" cy="324601"/>
          </a:xfrm>
        </p:spPr>
        <p:txBody>
          <a:bodyPr>
            <a:normAutofit/>
          </a:bodyPr>
          <a:lstStyle>
            <a:lvl1pPr marL="0" indent="0">
              <a:buSzPct val="150000"/>
              <a:buFont typeface="+mj-lt"/>
              <a:buNone/>
              <a:defRPr sz="1400">
                <a:latin typeface="+mj-lt"/>
              </a:defRPr>
            </a:lvl1pPr>
            <a:lvl2pPr marL="800100" indent="-342900">
              <a:buSzPct val="150000"/>
              <a:buFont typeface="+mj-lt"/>
              <a:buAutoNum type="arabicPeriod"/>
              <a:defRPr>
                <a:latin typeface="+mj-lt"/>
              </a:defRPr>
            </a:lvl2pPr>
            <a:lvl3pPr marL="1257300" indent="-342900">
              <a:buSzPct val="150000"/>
              <a:buFont typeface="+mj-lt"/>
              <a:buAutoNum type="arabicPeriod"/>
              <a:defRPr>
                <a:latin typeface="+mj-lt"/>
              </a:defRPr>
            </a:lvl3pPr>
            <a:lvl4pPr>
              <a:buSzPct val="150000"/>
              <a:buFont typeface="+mj-lt"/>
              <a:buAutoNum type="arabicPeriod"/>
              <a:defRPr>
                <a:latin typeface="+mj-lt"/>
              </a:defRPr>
            </a:lvl4pPr>
            <a:lvl5pPr>
              <a:buSzPct val="150000"/>
              <a:buFont typeface="+mj-lt"/>
              <a:buAutoNum type="arabicPeriod"/>
              <a:defRPr>
                <a:latin typeface="+mj-lt"/>
              </a:defRPr>
            </a:lvl5pPr>
          </a:lstStyle>
          <a:p>
            <a:pPr lvl="0"/>
            <a:r>
              <a:rPr lang="en-US" dirty="0"/>
              <a:t>Click to edit topic 1</a:t>
            </a:r>
          </a:p>
        </p:txBody>
      </p:sp>
      <p:sp>
        <p:nvSpPr>
          <p:cNvPr id="12" name="Text Placeholder 3">
            <a:extLst>
              <a:ext uri="{FF2B5EF4-FFF2-40B4-BE49-F238E27FC236}">
                <a16:creationId xmlns:a16="http://schemas.microsoft.com/office/drawing/2014/main" id="{6E6DC051-5522-4F20-E853-0D5CA4B141F2}"/>
              </a:ext>
            </a:extLst>
          </p:cNvPr>
          <p:cNvSpPr>
            <a:spLocks noGrp="1"/>
          </p:cNvSpPr>
          <p:nvPr>
            <p:ph type="body" sz="quarter" idx="15" hasCustomPrompt="1"/>
          </p:nvPr>
        </p:nvSpPr>
        <p:spPr>
          <a:xfrm>
            <a:off x="5546724" y="4725963"/>
            <a:ext cx="4968875" cy="565317"/>
          </a:xfrm>
        </p:spPr>
        <p:txBody>
          <a:bodyPr>
            <a:normAutofit/>
          </a:bodyPr>
          <a:lstStyle>
            <a:lvl1pPr marL="0" indent="0">
              <a:buNone/>
              <a:defRPr sz="1300"/>
            </a:lvl1pPr>
          </a:lstStyle>
          <a:p>
            <a:pPr lvl="0"/>
            <a:r>
              <a:rPr lang="en-US" dirty="0"/>
              <a:t>Click to edit topic description</a:t>
            </a:r>
          </a:p>
        </p:txBody>
      </p:sp>
      <p:sp>
        <p:nvSpPr>
          <p:cNvPr id="21" name="TextBox 20">
            <a:extLst>
              <a:ext uri="{FF2B5EF4-FFF2-40B4-BE49-F238E27FC236}">
                <a16:creationId xmlns:a16="http://schemas.microsoft.com/office/drawing/2014/main" id="{315E199F-7967-B0AC-59F7-4CECB84FAAB7}"/>
              </a:ext>
            </a:extLst>
          </p:cNvPr>
          <p:cNvSpPr txBox="1"/>
          <p:nvPr userDrawn="1"/>
        </p:nvSpPr>
        <p:spPr>
          <a:xfrm>
            <a:off x="2375638" y="1934982"/>
            <a:ext cx="1978427" cy="646331"/>
          </a:xfrm>
          <a:prstGeom prst="rect">
            <a:avLst/>
          </a:prstGeom>
          <a:noFill/>
        </p:spPr>
        <p:txBody>
          <a:bodyPr wrap="none" rtlCol="0">
            <a:spAutoFit/>
          </a:bodyPr>
          <a:lstStyle/>
          <a:p>
            <a:pPr algn="r"/>
            <a:r>
              <a:rPr lang="en-US" sz="3600" dirty="0">
                <a:solidFill>
                  <a:prstClr val="white"/>
                </a:solidFill>
                <a:latin typeface="+mj-lt"/>
                <a:ea typeface="Open Sans Light" panose="020B0306030504020204" pitchFamily="34" charset="0"/>
                <a:cs typeface="Open Sans Light" panose="020B0306030504020204" pitchFamily="34" charset="0"/>
              </a:rPr>
              <a:t>Agenda</a:t>
            </a:r>
            <a:endParaRPr lang="en-US" sz="3600" dirty="0">
              <a:solidFill>
                <a:prstClr val="white"/>
              </a:solidFill>
              <a:latin typeface="+mj-lt"/>
              <a:ea typeface="Open Sans Extrabold" panose="020B0906030804020204" pitchFamily="34" charset="0"/>
              <a:cs typeface="Open Sans Extrabold" panose="020B0906030804020204" pitchFamily="34" charset="0"/>
            </a:endParaRPr>
          </a:p>
        </p:txBody>
      </p:sp>
      <p:pic>
        <p:nvPicPr>
          <p:cNvPr id="22" name="Graphic 7">
            <a:extLst>
              <a:ext uri="{FF2B5EF4-FFF2-40B4-BE49-F238E27FC236}">
                <a16:creationId xmlns:a16="http://schemas.microsoft.com/office/drawing/2014/main" id="{E2C6A612-6A5C-ED18-8F33-9591778E83F2}"/>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Tree>
    <p:extLst>
      <p:ext uri="{BB962C8B-B14F-4D97-AF65-F5344CB8AC3E}">
        <p14:creationId xmlns:p14="http://schemas.microsoft.com/office/powerpoint/2010/main" val="3289295199"/>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1_Chapter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F71AA4-EB28-E378-7D08-C0BB0025FF7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6885992" y="1440551"/>
            <a:ext cx="4857372" cy="1988449"/>
          </a:xfrm>
        </p:spPr>
        <p:txBody>
          <a:bodyPr anchor="b">
            <a:noAutofit/>
          </a:bodyPr>
          <a:lstStyle>
            <a:lvl1pPr algn="l">
              <a:defRPr sz="5400">
                <a:solidFill>
                  <a:schemeClr val="tx1"/>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885992" y="3447662"/>
            <a:ext cx="4857372" cy="192282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chapter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8" name="Graphic 7">
            <a:extLst>
              <a:ext uri="{FF2B5EF4-FFF2-40B4-BE49-F238E27FC236}">
                <a16:creationId xmlns:a16="http://schemas.microsoft.com/office/drawing/2014/main" id="{8977640B-17B1-39EB-A357-24AA0C1370A6}"/>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5" name="Picture 4" descr="Blue text on a black background&#10;&#10;Description automatically generated">
            <a:extLst>
              <a:ext uri="{FF2B5EF4-FFF2-40B4-BE49-F238E27FC236}">
                <a16:creationId xmlns:a16="http://schemas.microsoft.com/office/drawing/2014/main" id="{6DCF5D80-BEBA-A2C9-6200-65A4A21DAD1C}"/>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10264608" y="6124736"/>
            <a:ext cx="1636820" cy="365195"/>
          </a:xfrm>
          <a:prstGeom prst="rect">
            <a:avLst/>
          </a:prstGeom>
        </p:spPr>
      </p:pic>
    </p:spTree>
    <p:extLst>
      <p:ext uri="{BB962C8B-B14F-4D97-AF65-F5344CB8AC3E}">
        <p14:creationId xmlns:p14="http://schemas.microsoft.com/office/powerpoint/2010/main" val="386970496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2_Chapter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EB090AB-84BE-111F-4E18-AEB2B78DA01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1530496" y="2124222"/>
            <a:ext cx="6909830" cy="1618381"/>
          </a:xfrm>
        </p:spPr>
        <p:txBody>
          <a:bodyPr anchor="b">
            <a:noAutofit/>
          </a:bodyPr>
          <a:lstStyle>
            <a:lvl1pPr algn="l">
              <a:defRPr sz="5400">
                <a:solidFill>
                  <a:schemeClr val="accent2"/>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1530496" y="3775373"/>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5" name="Graphic 4">
            <a:extLst>
              <a:ext uri="{FF2B5EF4-FFF2-40B4-BE49-F238E27FC236}">
                <a16:creationId xmlns:a16="http://schemas.microsoft.com/office/drawing/2014/main" id="{023A7B92-8663-D3F8-5CB5-8C838C6FD206}"/>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34963" y="345161"/>
            <a:ext cx="1585902" cy="842387"/>
          </a:xfrm>
          <a:prstGeom prst="rect">
            <a:avLst/>
          </a:prstGeom>
        </p:spPr>
      </p:pic>
    </p:spTree>
    <p:extLst>
      <p:ext uri="{BB962C8B-B14F-4D97-AF65-F5344CB8AC3E}">
        <p14:creationId xmlns:p14="http://schemas.microsoft.com/office/powerpoint/2010/main" val="4277448762"/>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3_Chapter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5CAF52-2792-026D-8E47-0A3F9089DB8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4947208" y="2124222"/>
            <a:ext cx="6909830" cy="1618381"/>
          </a:xfrm>
        </p:spPr>
        <p:txBody>
          <a:bodyPr anchor="b">
            <a:noAutofit/>
          </a:bodyPr>
          <a:lstStyle>
            <a:lvl1pPr algn="l">
              <a:defRPr sz="5400">
                <a:solidFill>
                  <a:schemeClr val="accent4"/>
                </a:solidFill>
              </a:defRPr>
            </a:lvl1pPr>
          </a:lstStyle>
          <a:p>
            <a:r>
              <a:rPr lang="en-GB" dirty="0"/>
              <a:t>Chapter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4947208" y="3775373"/>
            <a:ext cx="6909830" cy="1851704"/>
          </a:xfrm>
        </p:spPr>
        <p:txBody>
          <a:bodyPr>
            <a:normAutofit/>
          </a:bodyPr>
          <a:lstStyle>
            <a:lvl1pPr marL="0" indent="0" algn="l">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subtitle style l</a:t>
            </a:r>
            <a:r>
              <a:rPr lang="en-IE" dirty="0" err="1">
                <a:effectLst/>
              </a:rPr>
              <a:t>orem</a:t>
            </a:r>
            <a:r>
              <a:rPr lang="en-IE" dirty="0">
                <a:effectLst/>
              </a:rPr>
              <a:t> ipsum </a:t>
            </a:r>
            <a:r>
              <a:rPr lang="en-IE" dirty="0" err="1">
                <a:effectLst/>
              </a:rPr>
              <a:t>dolor</a:t>
            </a:r>
            <a:r>
              <a:rPr lang="en-IE" dirty="0">
                <a:effectLst/>
              </a:rPr>
              <a:t> sit </a:t>
            </a:r>
            <a:r>
              <a:rPr lang="en-IE" dirty="0" err="1">
                <a:effectLst/>
              </a:rPr>
              <a:t>amet</a:t>
            </a:r>
            <a:r>
              <a:rPr lang="en-IE" dirty="0">
                <a:effectLst/>
              </a:rPr>
              <a:t>, </a:t>
            </a:r>
            <a:r>
              <a:rPr lang="en-IE" dirty="0" err="1">
                <a:effectLst/>
              </a:rPr>
              <a:t>consetetur</a:t>
            </a:r>
            <a:r>
              <a:rPr lang="en-IE" dirty="0">
                <a:effectLst/>
              </a:rPr>
              <a:t> </a:t>
            </a:r>
            <a:r>
              <a:rPr lang="en-IE" dirty="0" err="1">
                <a:effectLst/>
              </a:rPr>
              <a:t>sadipscing</a:t>
            </a:r>
            <a:r>
              <a:rPr lang="en-IE" dirty="0">
                <a:effectLst/>
              </a:rPr>
              <a:t> </a:t>
            </a:r>
            <a:r>
              <a:rPr lang="en-IE" dirty="0" err="1">
                <a:effectLst/>
              </a:rPr>
              <a:t>elitr</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nonumy</a:t>
            </a:r>
            <a:r>
              <a:rPr lang="en-IE" dirty="0">
                <a:effectLst/>
              </a:rPr>
              <a:t> </a:t>
            </a:r>
            <a:r>
              <a:rPr lang="en-IE" dirty="0" err="1">
                <a:effectLst/>
              </a:rPr>
              <a:t>eirmod</a:t>
            </a:r>
            <a:r>
              <a:rPr lang="en-IE" dirty="0">
                <a:effectLst/>
              </a:rPr>
              <a:t> </a:t>
            </a:r>
            <a:r>
              <a:rPr lang="en-IE" dirty="0" err="1">
                <a:effectLst/>
              </a:rPr>
              <a:t>tempor</a:t>
            </a:r>
            <a:r>
              <a:rPr lang="en-IE" dirty="0">
                <a:effectLst/>
              </a:rPr>
              <a:t> </a:t>
            </a:r>
            <a:r>
              <a:rPr lang="en-IE" dirty="0" err="1">
                <a:effectLst/>
              </a:rPr>
              <a:t>invidunt</a:t>
            </a:r>
            <a:r>
              <a:rPr lang="en-IE" dirty="0">
                <a:effectLst/>
              </a:rPr>
              <a:t> </a:t>
            </a:r>
            <a:r>
              <a:rPr lang="en-IE" dirty="0" err="1">
                <a:effectLst/>
              </a:rPr>
              <a:t>ut</a:t>
            </a:r>
            <a:r>
              <a:rPr lang="en-IE" dirty="0">
                <a:effectLst/>
              </a:rPr>
              <a:t> labore et dolore magna </a:t>
            </a:r>
            <a:r>
              <a:rPr lang="en-IE" dirty="0" err="1">
                <a:effectLst/>
              </a:rPr>
              <a:t>aliquyam</a:t>
            </a:r>
            <a:r>
              <a:rPr lang="en-IE" dirty="0">
                <a:effectLst/>
              </a:rPr>
              <a:t> </a:t>
            </a:r>
            <a:r>
              <a:rPr lang="en-IE" dirty="0" err="1">
                <a:effectLst/>
              </a:rPr>
              <a:t>erat</a:t>
            </a:r>
            <a:r>
              <a:rPr lang="en-IE" dirty="0">
                <a:effectLst/>
              </a:rPr>
              <a:t>, </a:t>
            </a:r>
            <a:r>
              <a:rPr lang="en-IE" dirty="0" err="1">
                <a:effectLst/>
              </a:rPr>
              <a:t>sed</a:t>
            </a:r>
            <a:r>
              <a:rPr lang="en-IE" dirty="0">
                <a:effectLst/>
              </a:rPr>
              <a:t> </a:t>
            </a:r>
            <a:r>
              <a:rPr lang="en-IE" dirty="0" err="1">
                <a:effectLst/>
              </a:rPr>
              <a:t>diam</a:t>
            </a:r>
            <a:r>
              <a:rPr lang="en-IE" dirty="0">
                <a:effectLst/>
              </a:rPr>
              <a:t> </a:t>
            </a:r>
            <a:r>
              <a:rPr lang="en-IE" dirty="0" err="1">
                <a:effectLst/>
              </a:rPr>
              <a:t>voluptua</a:t>
            </a:r>
            <a:r>
              <a:rPr lang="en-IE" dirty="0">
                <a:effectLst/>
              </a:rPr>
              <a:t>.</a:t>
            </a:r>
            <a:endParaRPr lang="en-IE" dirty="0"/>
          </a:p>
        </p:txBody>
      </p:sp>
      <p:pic>
        <p:nvPicPr>
          <p:cNvPr id="10" name="Picture 9" descr="Blue text on a black background&#10;&#10;Description automatically generated">
            <a:extLst>
              <a:ext uri="{FF2B5EF4-FFF2-40B4-BE49-F238E27FC236}">
                <a16:creationId xmlns:a16="http://schemas.microsoft.com/office/drawing/2014/main" id="{2A90FEAD-0534-D606-D361-AF18FCADB62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4" name="Graphic 3">
            <a:extLst>
              <a:ext uri="{FF2B5EF4-FFF2-40B4-BE49-F238E27FC236}">
                <a16:creationId xmlns:a16="http://schemas.microsoft.com/office/drawing/2014/main" id="{4611A315-F385-04C3-54B6-C28D6ACC6EAC}"/>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1214173149"/>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peaker slide">
    <p:bg>
      <p:bgRef idx="1001">
        <a:schemeClr val="bg2"/>
      </p:bgRef>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252EFE6-3D69-D594-A0DF-4A536E09765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speaker role</a:t>
            </a:r>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4"/>
                </a:solidFill>
                <a:latin typeface="+mj-lt"/>
              </a:rPr>
              <a:t>Meet the speaker</a:t>
            </a:r>
            <a:endParaRPr lang="en-IE" sz="2400" dirty="0">
              <a:solidFill>
                <a:schemeClr val="accent4"/>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1"/>
                </a:solidFill>
                <a:latin typeface="+mj-lt"/>
              </a:defRPr>
            </a:lvl1pPr>
          </a:lstStyle>
          <a:p>
            <a:pPr lvl="0"/>
            <a:r>
              <a:rPr lang="en-US" dirty="0"/>
              <a:t>@nickname</a:t>
            </a:r>
            <a:endParaRPr lang="en-IE" dirty="0"/>
          </a:p>
        </p:txBody>
      </p:sp>
      <p:sp>
        <p:nvSpPr>
          <p:cNvPr id="22" name="Text Placeholder 14">
            <a:extLst>
              <a:ext uri="{FF2B5EF4-FFF2-40B4-BE49-F238E27FC236}">
                <a16:creationId xmlns:a16="http://schemas.microsoft.com/office/drawing/2014/main" id="{0EAB9A1D-46D2-9B34-62D6-BC4800386A22}"/>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1"/>
                </a:solidFill>
                <a:latin typeface="Montserrat" panose="00000500000000000000" pitchFamily="2" charset="0"/>
              </a:defRPr>
            </a:lvl1pPr>
          </a:lstStyle>
          <a:p>
            <a:pPr lvl="0"/>
            <a:r>
              <a:rPr lang="en-US" dirty="0"/>
              <a:t>Click to edit company name</a:t>
            </a:r>
          </a:p>
        </p:txBody>
      </p:sp>
      <p:sp>
        <p:nvSpPr>
          <p:cNvPr id="23" name="Slide Number Placeholder 5">
            <a:extLst>
              <a:ext uri="{FF2B5EF4-FFF2-40B4-BE49-F238E27FC236}">
                <a16:creationId xmlns:a16="http://schemas.microsoft.com/office/drawing/2014/main" id="{2723772D-A1D0-7615-3DE8-E5562E320EF7}"/>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4" name="Straight Connector 23">
            <a:extLst>
              <a:ext uri="{FF2B5EF4-FFF2-40B4-BE49-F238E27FC236}">
                <a16:creationId xmlns:a16="http://schemas.microsoft.com/office/drawing/2014/main" id="{5A87B1E5-57D8-0FEF-C086-5848548BA8DC}"/>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Rectangle: Diagonal Corners Rounded 2">
            <a:extLst>
              <a:ext uri="{FF2B5EF4-FFF2-40B4-BE49-F238E27FC236}">
                <a16:creationId xmlns:a16="http://schemas.microsoft.com/office/drawing/2014/main" id="{11641AC4-A1DC-413F-F170-79A2E64E6422}"/>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4" name="Picture Placeholder 6">
            <a:extLst>
              <a:ext uri="{FF2B5EF4-FFF2-40B4-BE49-F238E27FC236}">
                <a16:creationId xmlns:a16="http://schemas.microsoft.com/office/drawing/2014/main" id="{2666BB57-9316-A4AD-A113-B9A2529750ED}"/>
              </a:ext>
            </a:extLst>
          </p:cNvPr>
          <p:cNvSpPr>
            <a:spLocks noGrp="1"/>
          </p:cNvSpPr>
          <p:nvPr>
            <p:ph type="pic" sz="quarter" idx="14" hasCustomPrompt="1"/>
          </p:nvPr>
        </p:nvSpPr>
        <p:spPr>
          <a:xfrm>
            <a:off x="1649145" y="1452036"/>
            <a:ext cx="3600000" cy="3600000"/>
          </a:xfrm>
          <a:prstGeom prst="round2DiagRect">
            <a:avLst/>
          </a:prstGeom>
          <a:solidFill>
            <a:schemeClr val="tx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6" name="Graphic 5">
            <a:extLst>
              <a:ext uri="{FF2B5EF4-FFF2-40B4-BE49-F238E27FC236}">
                <a16:creationId xmlns:a16="http://schemas.microsoft.com/office/drawing/2014/main" id="{706954D3-9EC4-0378-1400-8CFF20E882E6}"/>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Tree>
    <p:extLst>
      <p:ext uri="{BB962C8B-B14F-4D97-AF65-F5344CB8AC3E}">
        <p14:creationId xmlns:p14="http://schemas.microsoft.com/office/powerpoint/2010/main" val="281711507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Speaker slide">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B3C261B5-91BB-D2FC-BF28-A4755AC4D64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488349" y="1823851"/>
            <a:ext cx="4572000" cy="1605149"/>
          </a:xfrm>
        </p:spPr>
        <p:txBody>
          <a:bodyPr anchor="t">
            <a:noAutofit/>
          </a:bodyPr>
          <a:lstStyle>
            <a:lvl1pPr>
              <a:defRPr sz="4000">
                <a:solidFill>
                  <a:schemeClr val="tx2"/>
                </a:solidFill>
              </a:defRPr>
            </a:lvl1pPr>
          </a:lstStyle>
          <a:p>
            <a:r>
              <a:rPr lang="en-GB" dirty="0"/>
              <a:t>Click to edit Speaker Name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6488350" y="3470535"/>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speaker role,</a:t>
            </a:r>
          </a:p>
        </p:txBody>
      </p:sp>
      <p:sp>
        <p:nvSpPr>
          <p:cNvPr id="10" name="Text Placeholder 9">
            <a:extLst>
              <a:ext uri="{FF2B5EF4-FFF2-40B4-BE49-F238E27FC236}">
                <a16:creationId xmlns:a16="http://schemas.microsoft.com/office/drawing/2014/main" id="{8D9B0014-CEEC-C069-2A16-393E442FD087}"/>
              </a:ext>
            </a:extLst>
          </p:cNvPr>
          <p:cNvSpPr>
            <a:spLocks noGrp="1"/>
          </p:cNvSpPr>
          <p:nvPr>
            <p:ph type="body" sz="quarter" idx="16" hasCustomPrompt="1"/>
          </p:nvPr>
        </p:nvSpPr>
        <p:spPr>
          <a:xfrm>
            <a:off x="6411235" y="4974635"/>
            <a:ext cx="3549886" cy="369888"/>
          </a:xfrm>
        </p:spPr>
        <p:txBody>
          <a:bodyPr>
            <a:noAutofit/>
          </a:bodyPr>
          <a:lstStyle>
            <a:lvl1pPr marL="0" indent="0">
              <a:buNone/>
              <a:defRPr sz="1200">
                <a:solidFill>
                  <a:schemeClr val="tx2"/>
                </a:solidFill>
                <a:latin typeface="+mj-lt"/>
              </a:defRPr>
            </a:lvl1pPr>
          </a:lstStyle>
          <a:p>
            <a:pPr lvl="0"/>
            <a:r>
              <a:rPr lang="en-US" dirty="0"/>
              <a:t>@nickname</a:t>
            </a:r>
            <a:endParaRPr lang="en-IE" dirty="0"/>
          </a:p>
        </p:txBody>
      </p:sp>
      <p:sp>
        <p:nvSpPr>
          <p:cNvPr id="18" name="TextBox 17">
            <a:extLst>
              <a:ext uri="{FF2B5EF4-FFF2-40B4-BE49-F238E27FC236}">
                <a16:creationId xmlns:a16="http://schemas.microsoft.com/office/drawing/2014/main" id="{34048BD4-CE4A-EB6E-000B-6105D7FA22BA}"/>
              </a:ext>
            </a:extLst>
          </p:cNvPr>
          <p:cNvSpPr txBox="1"/>
          <p:nvPr userDrawn="1"/>
        </p:nvSpPr>
        <p:spPr>
          <a:xfrm>
            <a:off x="6507804" y="1342417"/>
            <a:ext cx="3715966" cy="461665"/>
          </a:xfrm>
          <a:prstGeom prst="rect">
            <a:avLst/>
          </a:prstGeom>
          <a:noFill/>
        </p:spPr>
        <p:txBody>
          <a:bodyPr wrap="square" rtlCol="0">
            <a:spAutoFit/>
          </a:bodyPr>
          <a:lstStyle/>
          <a:p>
            <a:r>
              <a:rPr lang="it-IT" sz="2400" dirty="0">
                <a:solidFill>
                  <a:schemeClr val="accent5"/>
                </a:solidFill>
                <a:latin typeface="+mj-lt"/>
              </a:rPr>
              <a:t>Meet the speaker</a:t>
            </a:r>
            <a:endParaRPr lang="en-IE" sz="2400" dirty="0">
              <a:solidFill>
                <a:schemeClr val="accent5"/>
              </a:solidFill>
              <a:latin typeface="+mj-lt"/>
            </a:endParaRPr>
          </a:p>
        </p:txBody>
      </p:sp>
      <p:sp>
        <p:nvSpPr>
          <p:cNvPr id="9" name="Text Placeholder 14">
            <a:extLst>
              <a:ext uri="{FF2B5EF4-FFF2-40B4-BE49-F238E27FC236}">
                <a16:creationId xmlns:a16="http://schemas.microsoft.com/office/drawing/2014/main" id="{C83EA552-9136-1C0A-77D3-315D39C94D4E}"/>
              </a:ext>
            </a:extLst>
          </p:cNvPr>
          <p:cNvSpPr>
            <a:spLocks noGrp="1"/>
          </p:cNvSpPr>
          <p:nvPr>
            <p:ph type="body" sz="quarter" idx="17" hasCustomPrompt="1"/>
          </p:nvPr>
        </p:nvSpPr>
        <p:spPr>
          <a:xfrm>
            <a:off x="6488350" y="3931388"/>
            <a:ext cx="4562272" cy="415664"/>
          </a:xfrm>
        </p:spPr>
        <p:txBody>
          <a:bodyPr/>
          <a:lstStyle>
            <a:lvl1pPr marL="0" indent="0">
              <a:buNone/>
              <a:defRPr>
                <a:solidFill>
                  <a:schemeClr val="tx2"/>
                </a:solidFill>
                <a:latin typeface="Montserrat" panose="00000500000000000000" pitchFamily="2" charset="0"/>
              </a:defRPr>
            </a:lvl1pPr>
          </a:lstStyle>
          <a:p>
            <a:pPr lvl="0"/>
            <a:r>
              <a:rPr lang="en-US" dirty="0"/>
              <a:t>Click to edit company name,</a:t>
            </a:r>
          </a:p>
        </p:txBody>
      </p:sp>
      <p:sp>
        <p:nvSpPr>
          <p:cNvPr id="3" name="Rectangle 2">
            <a:extLst>
              <a:ext uri="{FF2B5EF4-FFF2-40B4-BE49-F238E27FC236}">
                <a16:creationId xmlns:a16="http://schemas.microsoft.com/office/drawing/2014/main" id="{613150EF-BE36-0E9E-971F-85694D69D69B}"/>
              </a:ext>
            </a:extLst>
          </p:cNvPr>
          <p:cNvSpPr/>
          <p:nvPr userDrawn="1"/>
        </p:nvSpPr>
        <p:spPr>
          <a:xfrm>
            <a:off x="6507804" y="4858512"/>
            <a:ext cx="768485" cy="4571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pic>
        <p:nvPicPr>
          <p:cNvPr id="23" name="Picture 22" descr="Blue text on a black background&#10;&#10;Description automatically generated">
            <a:extLst>
              <a:ext uri="{FF2B5EF4-FFF2-40B4-BE49-F238E27FC236}">
                <a16:creationId xmlns:a16="http://schemas.microsoft.com/office/drawing/2014/main" id="{9B6852CE-814C-039C-4B18-121919D2F4B7}"/>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Slide Number Placeholder 5">
            <a:extLst>
              <a:ext uri="{FF2B5EF4-FFF2-40B4-BE49-F238E27FC236}">
                <a16:creationId xmlns:a16="http://schemas.microsoft.com/office/drawing/2014/main" id="{E51B51AE-9253-7F36-5C6B-76480E8F2C65}"/>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a:t>Page </a:t>
            </a:r>
            <a:fld id="{D32FFA9C-ACEC-4B87-9D33-03CFB048E816}" type="slidenum">
              <a:rPr lang="en-IE" smtClean="0"/>
              <a:pPr/>
              <a:t>‹#›</a:t>
            </a:fld>
            <a:endParaRPr lang="en-IE" dirty="0"/>
          </a:p>
        </p:txBody>
      </p:sp>
      <p:cxnSp>
        <p:nvCxnSpPr>
          <p:cNvPr id="25" name="Straight Connector 24">
            <a:extLst>
              <a:ext uri="{FF2B5EF4-FFF2-40B4-BE49-F238E27FC236}">
                <a16:creationId xmlns:a16="http://schemas.microsoft.com/office/drawing/2014/main" id="{FC46EFF5-E730-F7EC-F745-83562A45FD0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Rectangle: Diagonal Corners Rounded 3">
            <a:extLst>
              <a:ext uri="{FF2B5EF4-FFF2-40B4-BE49-F238E27FC236}">
                <a16:creationId xmlns:a16="http://schemas.microsoft.com/office/drawing/2014/main" id="{2DF3D7CA-9A48-1235-17E3-E9B7E23E10F1}"/>
              </a:ext>
            </a:extLst>
          </p:cNvPr>
          <p:cNvSpPr/>
          <p:nvPr userDrawn="1"/>
        </p:nvSpPr>
        <p:spPr>
          <a:xfrm>
            <a:off x="1862981" y="1657882"/>
            <a:ext cx="3614873" cy="3614874"/>
          </a:xfrm>
          <a:prstGeom prst="round2DiagRect">
            <a:avLst/>
          </a:prstGeom>
          <a:gradFill>
            <a:gsLst>
              <a:gs pos="0">
                <a:schemeClr val="accent2"/>
              </a:gs>
              <a:gs pos="100000">
                <a:schemeClr val="accent1"/>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5" name="Picture Placeholder 6">
            <a:extLst>
              <a:ext uri="{FF2B5EF4-FFF2-40B4-BE49-F238E27FC236}">
                <a16:creationId xmlns:a16="http://schemas.microsoft.com/office/drawing/2014/main" id="{55E71C5D-59C1-8F93-AE64-3F45FEC67EBF}"/>
              </a:ext>
            </a:extLst>
          </p:cNvPr>
          <p:cNvSpPr>
            <a:spLocks noGrp="1"/>
          </p:cNvSpPr>
          <p:nvPr>
            <p:ph type="pic" sz="quarter" idx="14" hasCustomPrompt="1"/>
          </p:nvPr>
        </p:nvSpPr>
        <p:spPr>
          <a:xfrm>
            <a:off x="1649145" y="1452036"/>
            <a:ext cx="3600000" cy="3600000"/>
          </a:xfrm>
          <a:prstGeom prst="round2DiagRect">
            <a:avLst/>
          </a:prstGeom>
          <a:solidFill>
            <a:schemeClr val="bg1"/>
          </a:solidFill>
          <a:ln w="127000">
            <a:no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pic>
        <p:nvPicPr>
          <p:cNvPr id="6" name="Graphic 5">
            <a:extLst>
              <a:ext uri="{FF2B5EF4-FFF2-40B4-BE49-F238E27FC236}">
                <a16:creationId xmlns:a16="http://schemas.microsoft.com/office/drawing/2014/main" id="{57875BD2-4915-DBE4-BF6A-595B66218DAC}"/>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3779255293"/>
      </p:ext>
    </p:extLst>
  </p:cSld>
  <p:clrMapOvr>
    <a:masterClrMapping/>
  </p:clrMapOvr>
  <p:transition spd="slow">
    <p:push dir="u"/>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B91129E-63A3-7E6F-7A96-D1A6F10DBC9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Picture Placeholder 6">
            <a:extLst>
              <a:ext uri="{FF2B5EF4-FFF2-40B4-BE49-F238E27FC236}">
                <a16:creationId xmlns:a16="http://schemas.microsoft.com/office/drawing/2014/main" id="{3D8C572B-2DA7-ACC1-2B8C-2909C09FA98A}"/>
              </a:ext>
            </a:extLst>
          </p:cNvPr>
          <p:cNvSpPr>
            <a:spLocks noGrp="1"/>
          </p:cNvSpPr>
          <p:nvPr>
            <p:ph type="pic" sz="quarter" idx="14" hasCustomPrompt="1"/>
          </p:nvPr>
        </p:nvSpPr>
        <p:spPr>
          <a:xfrm>
            <a:off x="6402543" y="1326905"/>
            <a:ext cx="3600000" cy="3600000"/>
          </a:xfrm>
          <a:prstGeom prst="round2DiagRect">
            <a:avLst/>
          </a:prstGeom>
          <a:solidFill>
            <a:schemeClr val="bg1"/>
          </a:solidFill>
          <a:ln w="127000">
            <a:solidFill>
              <a:schemeClr val="bg1"/>
            </a:solidFill>
          </a:ln>
        </p:spPr>
        <p:txBody>
          <a:bodyPr anchor="ctr"/>
          <a:lstStyle>
            <a:lvl1pPr marL="0" indent="0" algn="ctr">
              <a:buNone/>
              <a:defRPr>
                <a:solidFill>
                  <a:schemeClr val="bg1">
                    <a:lumMod val="85000"/>
                  </a:schemeClr>
                </a:solidFill>
              </a:defRPr>
            </a:lvl1pPr>
          </a:lstStyle>
          <a:p>
            <a:r>
              <a:rPr lang="it-IT" dirty="0"/>
              <a:t>Click to </a:t>
            </a:r>
            <a:r>
              <a:rPr lang="it-IT" dirty="0" err="1"/>
              <a:t>Insert</a:t>
            </a:r>
            <a:r>
              <a:rPr lang="it-IT" dirty="0"/>
              <a:t> </a:t>
            </a:r>
            <a:r>
              <a:rPr lang="it-IT" dirty="0" err="1"/>
              <a:t>profile</a:t>
            </a:r>
            <a:r>
              <a:rPr lang="it-IT" dirty="0"/>
              <a:t> image </a:t>
            </a:r>
            <a:r>
              <a:rPr lang="it-IT" dirty="0" err="1"/>
              <a:t>here</a:t>
            </a:r>
            <a:endParaRPr lang="en-IE" dirty="0"/>
          </a:p>
        </p:txBody>
      </p:sp>
      <p:sp>
        <p:nvSpPr>
          <p:cNvPr id="15" name="Text Placeholder 14">
            <a:extLst>
              <a:ext uri="{FF2B5EF4-FFF2-40B4-BE49-F238E27FC236}">
                <a16:creationId xmlns:a16="http://schemas.microsoft.com/office/drawing/2014/main" id="{398F40BD-A145-71A9-BEBF-E13C64F6CDE3}"/>
              </a:ext>
            </a:extLst>
          </p:cNvPr>
          <p:cNvSpPr>
            <a:spLocks noGrp="1"/>
          </p:cNvSpPr>
          <p:nvPr>
            <p:ph type="body" sz="quarter" idx="15" hasCustomPrompt="1"/>
          </p:nvPr>
        </p:nvSpPr>
        <p:spPr>
          <a:xfrm>
            <a:off x="2025749" y="1322364"/>
            <a:ext cx="3882682" cy="2658793"/>
          </a:xfrm>
        </p:spPr>
        <p:txBody>
          <a:bodyPr wrap="square">
            <a:noAutofit/>
          </a:bodyPr>
          <a:lstStyle>
            <a:lvl1pPr marL="0" indent="0">
              <a:buNone/>
              <a:defRPr lang="en-US" sz="3200" dirty="0">
                <a:solidFill>
                  <a:schemeClr val="bg1"/>
                </a:solidFill>
                <a:latin typeface="Montserrat" panose="00000500000000000000" pitchFamily="2" charset="0"/>
              </a:defRPr>
            </a:lvl1pPr>
          </a:lstStyle>
          <a:p>
            <a:pPr lvl="0"/>
            <a:r>
              <a:rPr lang="en-US" dirty="0"/>
              <a:t>Click to edit quote lorem ipsum dolor sit </a:t>
            </a:r>
            <a:r>
              <a:rPr lang="en-US" dirty="0" err="1"/>
              <a:t>amet</a:t>
            </a:r>
            <a:r>
              <a:rPr lang="en-US" dirty="0"/>
              <a:t> </a:t>
            </a:r>
            <a:r>
              <a:rPr lang="en-US" dirty="0" err="1"/>
              <a:t>consectur</a:t>
            </a:r>
            <a:endParaRPr lang="en-US" dirty="0"/>
          </a:p>
        </p:txBody>
      </p:sp>
      <p:pic>
        <p:nvPicPr>
          <p:cNvPr id="5" name="Graphic 7">
            <a:extLst>
              <a:ext uri="{FF2B5EF4-FFF2-40B4-BE49-F238E27FC236}">
                <a16:creationId xmlns:a16="http://schemas.microsoft.com/office/drawing/2014/main" id="{DFBC8D94-D62C-2F11-C3E9-A8CA918767D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8" name="TextBox 17">
            <a:extLst>
              <a:ext uri="{FF2B5EF4-FFF2-40B4-BE49-F238E27FC236}">
                <a16:creationId xmlns:a16="http://schemas.microsoft.com/office/drawing/2014/main" id="{34048BD4-CE4A-EB6E-000B-6105D7FA22BA}"/>
              </a:ext>
            </a:extLst>
          </p:cNvPr>
          <p:cNvSpPr txBox="1">
            <a:spLocks/>
          </p:cNvSpPr>
          <p:nvPr userDrawn="1"/>
        </p:nvSpPr>
        <p:spPr>
          <a:xfrm>
            <a:off x="585305" y="737506"/>
            <a:ext cx="1201291" cy="2646878"/>
          </a:xfrm>
          <a:prstGeom prst="rect">
            <a:avLst/>
          </a:prstGeom>
          <a:noFill/>
        </p:spPr>
        <p:txBody>
          <a:bodyPr wrap="square" rtlCol="0">
            <a:spAutoFit/>
          </a:bodyPr>
          <a:lstStyle/>
          <a:p>
            <a:r>
              <a:rPr lang="it-IT" sz="16600" dirty="0">
                <a:solidFill>
                  <a:schemeClr val="accent2"/>
                </a:solidFill>
                <a:latin typeface="+mj-lt"/>
              </a:rPr>
              <a:t>“</a:t>
            </a:r>
            <a:endParaRPr lang="en-IE" sz="16600" dirty="0">
              <a:solidFill>
                <a:schemeClr val="accent2"/>
              </a:solidFill>
              <a:latin typeface="+mj-lt"/>
            </a:endParaRPr>
          </a:p>
        </p:txBody>
      </p:sp>
      <p:sp>
        <p:nvSpPr>
          <p:cNvPr id="19" name="Rectangle 18">
            <a:extLst>
              <a:ext uri="{FF2B5EF4-FFF2-40B4-BE49-F238E27FC236}">
                <a16:creationId xmlns:a16="http://schemas.microsoft.com/office/drawing/2014/main" id="{5331B5FF-20EC-57C3-3D81-5778409F0C7A}"/>
              </a:ext>
            </a:extLst>
          </p:cNvPr>
          <p:cNvSpPr/>
          <p:nvPr userDrawn="1"/>
        </p:nvSpPr>
        <p:spPr>
          <a:xfrm>
            <a:off x="2259361" y="4858512"/>
            <a:ext cx="768485" cy="5836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20" name="Text Placeholder 9">
            <a:extLst>
              <a:ext uri="{FF2B5EF4-FFF2-40B4-BE49-F238E27FC236}">
                <a16:creationId xmlns:a16="http://schemas.microsoft.com/office/drawing/2014/main" id="{0EC115A2-8A06-B998-E04F-DD0008C60ADA}"/>
              </a:ext>
            </a:extLst>
          </p:cNvPr>
          <p:cNvSpPr>
            <a:spLocks noGrp="1"/>
          </p:cNvSpPr>
          <p:nvPr>
            <p:ph type="body" sz="quarter" idx="16" hasCustomPrompt="1"/>
          </p:nvPr>
        </p:nvSpPr>
        <p:spPr>
          <a:xfrm>
            <a:off x="2162792" y="4939123"/>
            <a:ext cx="3549886" cy="328885"/>
          </a:xfrm>
        </p:spPr>
        <p:txBody>
          <a:bodyPr>
            <a:noAutofit/>
          </a:bodyPr>
          <a:lstStyle>
            <a:lvl1pPr marL="0" indent="0">
              <a:buNone/>
              <a:defRPr sz="1600">
                <a:solidFill>
                  <a:schemeClr val="bg1">
                    <a:lumMod val="95000"/>
                  </a:schemeClr>
                </a:solidFill>
                <a:latin typeface="+mj-lt"/>
              </a:defRPr>
            </a:lvl1pPr>
          </a:lstStyle>
          <a:p>
            <a:pPr lvl="0"/>
            <a:r>
              <a:rPr lang="en-US" dirty="0"/>
              <a:t>Click to edit name</a:t>
            </a:r>
            <a:endParaRPr lang="en-IE" dirty="0"/>
          </a:p>
        </p:txBody>
      </p:sp>
      <p:sp>
        <p:nvSpPr>
          <p:cNvPr id="11" name="Text Placeholder 9">
            <a:extLst>
              <a:ext uri="{FF2B5EF4-FFF2-40B4-BE49-F238E27FC236}">
                <a16:creationId xmlns:a16="http://schemas.microsoft.com/office/drawing/2014/main" id="{C916D6E8-1BA4-BFBF-C1DC-FA0F2E363FC6}"/>
              </a:ext>
            </a:extLst>
          </p:cNvPr>
          <p:cNvSpPr>
            <a:spLocks noGrp="1"/>
          </p:cNvSpPr>
          <p:nvPr>
            <p:ph type="body" sz="quarter" idx="18" hasCustomPrompt="1"/>
          </p:nvPr>
        </p:nvSpPr>
        <p:spPr>
          <a:xfrm>
            <a:off x="2162792" y="5301208"/>
            <a:ext cx="3549886" cy="328885"/>
          </a:xfrm>
        </p:spPr>
        <p:txBody>
          <a:bodyPr>
            <a:noAutofit/>
          </a:bodyPr>
          <a:lstStyle>
            <a:lvl1pPr marL="0" indent="0">
              <a:buNone/>
              <a:defRPr sz="1200">
                <a:solidFill>
                  <a:schemeClr val="bg1">
                    <a:lumMod val="95000"/>
                  </a:schemeClr>
                </a:solidFill>
                <a:latin typeface="Montserrat" panose="00000500000000000000" pitchFamily="2" charset="0"/>
              </a:defRPr>
            </a:lvl1pPr>
          </a:lstStyle>
          <a:p>
            <a:pPr lvl="0"/>
            <a:r>
              <a:rPr lang="en-US" dirty="0"/>
              <a:t>Click to edit job role</a:t>
            </a:r>
            <a:endParaRPr lang="en-IE" dirty="0"/>
          </a:p>
        </p:txBody>
      </p:sp>
      <p:sp>
        <p:nvSpPr>
          <p:cNvPr id="21" name="Slide Number Placeholder 5">
            <a:extLst>
              <a:ext uri="{FF2B5EF4-FFF2-40B4-BE49-F238E27FC236}">
                <a16:creationId xmlns:a16="http://schemas.microsoft.com/office/drawing/2014/main" id="{C428928B-E51D-2502-731F-CE3844D7D948}"/>
              </a:ext>
            </a:extLst>
          </p:cNvPr>
          <p:cNvSpPr txBox="1">
            <a:spLocks/>
          </p:cNvSpPr>
          <p:nvPr userDrawn="1"/>
        </p:nvSpPr>
        <p:spPr>
          <a:xfrm>
            <a:off x="2088401"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solidFill>
                  <a:schemeClr val="bg1">
                    <a:lumMod val="50000"/>
                  </a:schemeClr>
                </a:solidFill>
              </a:rPr>
              <a:t>Page </a:t>
            </a:r>
            <a:fld id="{D32FFA9C-ACEC-4B87-9D33-03CFB048E816}" type="slidenum">
              <a:rPr lang="en-IE" smtClean="0">
                <a:solidFill>
                  <a:schemeClr val="bg1">
                    <a:lumMod val="50000"/>
                  </a:schemeClr>
                </a:solidFill>
              </a:rPr>
              <a:pPr/>
              <a:t>‹#›</a:t>
            </a:fld>
            <a:endParaRPr lang="en-IE" dirty="0">
              <a:solidFill>
                <a:schemeClr val="bg1">
                  <a:lumMod val="50000"/>
                </a:schemeClr>
              </a:solidFill>
            </a:endParaRPr>
          </a:p>
        </p:txBody>
      </p:sp>
      <p:cxnSp>
        <p:nvCxnSpPr>
          <p:cNvPr id="22" name="Straight Connector 21">
            <a:extLst>
              <a:ext uri="{FF2B5EF4-FFF2-40B4-BE49-F238E27FC236}">
                <a16:creationId xmlns:a16="http://schemas.microsoft.com/office/drawing/2014/main" id="{83CBC778-287D-C991-0EBB-738559359BC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2" name="Graphic 1">
            <a:extLst>
              <a:ext uri="{FF2B5EF4-FFF2-40B4-BE49-F238E27FC236}">
                <a16:creationId xmlns:a16="http://schemas.microsoft.com/office/drawing/2014/main" id="{2FBDEFE1-CA4B-C896-08AC-C954A32DAF94}"/>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Tree>
    <p:extLst>
      <p:ext uri="{BB962C8B-B14F-4D97-AF65-F5344CB8AC3E}">
        <p14:creationId xmlns:p14="http://schemas.microsoft.com/office/powerpoint/2010/main" val="2725651569"/>
      </p:ext>
    </p:extLst>
  </p:cSld>
  <p:clrMapOvr>
    <a:masterClrMapping/>
  </p:clrMapOvr>
  <p:transition spd="slow">
    <p:push dir="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2-1_Title and Content">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C2CF159-D7C6-5C4F-DF4F-B43B88B5A34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tx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18" name="Picture 17" descr="Blue text on a black background&#10;&#10;Description automatically generated">
            <a:extLst>
              <a:ext uri="{FF2B5EF4-FFF2-40B4-BE49-F238E27FC236}">
                <a16:creationId xmlns:a16="http://schemas.microsoft.com/office/drawing/2014/main" id="{B19C0595-FC4F-8A17-32EA-B6FC5678276F}"/>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rgbClr val="536B7E"/>
                </a:solidFill>
              </a:defRPr>
            </a:lvl1pPr>
            <a:lvl2pPr marL="0" indent="0" algn="l">
              <a:buNone/>
              <a:defRPr sz="1200">
                <a:solidFill>
                  <a:srgbClr val="536B7E"/>
                </a:solidFill>
              </a:defRPr>
            </a:lvl2pPr>
            <a:lvl3pPr marL="914400" indent="0">
              <a:buNone/>
              <a:defRPr/>
            </a:lvl3pPr>
          </a:lstStyle>
          <a:p>
            <a:pPr lvl="0"/>
            <a:r>
              <a:rPr lang="en-US" dirty="0"/>
              <a:t>Click to edit slide 2 columns paragraph</a:t>
            </a:r>
            <a:endParaRPr lang="en-IE" dirty="0"/>
          </a:p>
          <a:p>
            <a:pPr lvl="1"/>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sp>
        <p:nvSpPr>
          <p:cNvPr id="6" name="Slide Number Placeholder 5">
            <a:extLst>
              <a:ext uri="{FF2B5EF4-FFF2-40B4-BE49-F238E27FC236}">
                <a16:creationId xmlns:a16="http://schemas.microsoft.com/office/drawing/2014/main" id="{CCA7C540-3F2B-235B-CA74-70271DB88FA2}"/>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7" name="Straight Connector 6">
            <a:extLst>
              <a:ext uri="{FF2B5EF4-FFF2-40B4-BE49-F238E27FC236}">
                <a16:creationId xmlns:a16="http://schemas.microsoft.com/office/drawing/2014/main" id="{10FF5AB0-8153-537A-17F5-D1E865EA49C9}"/>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pic>
        <p:nvPicPr>
          <p:cNvPr id="3" name="Graphic 2">
            <a:extLst>
              <a:ext uri="{FF2B5EF4-FFF2-40B4-BE49-F238E27FC236}">
                <a16:creationId xmlns:a16="http://schemas.microsoft.com/office/drawing/2014/main" id="{75EBFE1B-F514-641A-E70C-5B55C3C3BC22}"/>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1357691255"/>
      </p:ext>
    </p:extLst>
  </p:cSld>
  <p:clrMapOvr>
    <a:masterClrMapping/>
  </p:clrMapOvr>
  <p:transition spd="slow">
    <p:push di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2-1_Title and Content">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F130F1E-845B-8DB0-74ED-CA934A3CAE1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Graphic 3">
            <a:extLst>
              <a:ext uri="{FF2B5EF4-FFF2-40B4-BE49-F238E27FC236}">
                <a16:creationId xmlns:a16="http://schemas.microsoft.com/office/drawing/2014/main" id="{17B65922-7FE5-6FB2-B839-EEA304C25334}"/>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826766"/>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24" name="Text Placeholder 23">
            <a:extLst>
              <a:ext uri="{FF2B5EF4-FFF2-40B4-BE49-F238E27FC236}">
                <a16:creationId xmlns:a16="http://schemas.microsoft.com/office/drawing/2014/main" id="{6CD764CD-70AB-A623-283E-77DF3F6C4426}"/>
              </a:ext>
            </a:extLst>
          </p:cNvPr>
          <p:cNvSpPr>
            <a:spLocks noGrp="1"/>
          </p:cNvSpPr>
          <p:nvPr>
            <p:ph type="body" sz="quarter" idx="17" hasCustomPrompt="1"/>
          </p:nvPr>
        </p:nvSpPr>
        <p:spPr>
          <a:xfrm>
            <a:off x="334963" y="2226009"/>
            <a:ext cx="11119100" cy="3007728"/>
          </a:xfrm>
        </p:spPr>
        <p:txBody>
          <a:bodyPr numCol="2" spcCol="576000"/>
          <a:lstStyle>
            <a:lvl1pPr marL="0" indent="0" algn="l">
              <a:buNone/>
              <a:defRPr sz="1700">
                <a:solidFill>
                  <a:schemeClr val="tx1"/>
                </a:solidFill>
              </a:defRPr>
            </a:lvl1pPr>
            <a:lvl2pPr marL="0" indent="0" algn="l">
              <a:buNone/>
              <a:defRPr sz="1200">
                <a:solidFill>
                  <a:schemeClr val="tx1"/>
                </a:solidFill>
              </a:defRPr>
            </a:lvl2pPr>
            <a:lvl3pPr marL="914400" indent="0">
              <a:buNone/>
              <a:defRPr/>
            </a:lvl3pPr>
          </a:lstStyle>
          <a:p>
            <a:pPr lvl="0"/>
            <a:r>
              <a:rPr lang="en-US" dirty="0"/>
              <a:t>Click to edit slide 2 columns paragraph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br>
              <a:rPr lang="en-US" dirty="0"/>
            </a:b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a:p>
            <a:pPr marL="0" marR="0" lvl="1" indent="0" algn="l" defTabSz="914400" rtl="0" eaLnBrk="1" fontAlgn="auto" latinLnBrk="0" hangingPunct="1">
              <a:lnSpc>
                <a:spcPct val="120000"/>
              </a:lnSpc>
              <a:spcBef>
                <a:spcPts val="500"/>
              </a:spcBef>
              <a:spcAft>
                <a:spcPts val="0"/>
              </a:spcAft>
              <a:buClr>
                <a:srgbClr val="92D050"/>
              </a:buClr>
              <a:buSzPct val="127000"/>
              <a:buFont typeface="Arial" panose="020B0604020202020204" pitchFamily="34" charset="0"/>
              <a:buNone/>
              <a:tabLst/>
              <a:defRPr/>
            </a:pPr>
            <a:r>
              <a:rPr lang="en-US" dirty="0"/>
              <a:t>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 Lorem ipsum dolor sit </a:t>
            </a:r>
            <a:r>
              <a:rPr lang="en-US" dirty="0" err="1"/>
              <a:t>amet</a:t>
            </a:r>
            <a:r>
              <a:rPr lang="en-US" dirty="0"/>
              <a:t>, </a:t>
            </a:r>
            <a:r>
              <a:rPr lang="en-US" dirty="0" err="1"/>
              <a:t>consetetur</a:t>
            </a:r>
            <a:r>
              <a:rPr lang="en-US" dirty="0"/>
              <a:t> </a:t>
            </a:r>
            <a:r>
              <a:rPr lang="en-US" dirty="0" err="1"/>
              <a:t>sadipscing</a:t>
            </a:r>
            <a:r>
              <a:rPr lang="en-US" dirty="0"/>
              <a:t> </a:t>
            </a:r>
            <a:r>
              <a:rPr lang="en-US" dirty="0" err="1"/>
              <a:t>elitr</a:t>
            </a:r>
            <a:r>
              <a:rPr lang="en-US" dirty="0"/>
              <a:t>, sed diam </a:t>
            </a:r>
            <a:r>
              <a:rPr lang="en-US" dirty="0" err="1"/>
              <a:t>nonumy</a:t>
            </a:r>
            <a:r>
              <a:rPr lang="en-US" dirty="0"/>
              <a:t> </a:t>
            </a:r>
            <a:r>
              <a:rPr lang="en-US" dirty="0" err="1"/>
              <a:t>eirmod</a:t>
            </a:r>
            <a:r>
              <a:rPr lang="en-US" dirty="0"/>
              <a:t> </a:t>
            </a:r>
            <a:r>
              <a:rPr lang="en-US" dirty="0" err="1"/>
              <a:t>tempor</a:t>
            </a:r>
            <a:r>
              <a:rPr lang="en-US" dirty="0"/>
              <a:t> </a:t>
            </a:r>
            <a:r>
              <a:rPr lang="en-US" dirty="0" err="1"/>
              <a:t>invidunt</a:t>
            </a:r>
            <a:r>
              <a:rPr lang="en-US" dirty="0"/>
              <a:t> </a:t>
            </a:r>
            <a:r>
              <a:rPr lang="en-US" dirty="0" err="1"/>
              <a:t>ut</a:t>
            </a:r>
            <a:r>
              <a:rPr lang="en-US" dirty="0"/>
              <a:t> labore et dolore magna </a:t>
            </a:r>
            <a:r>
              <a:rPr lang="en-US" dirty="0" err="1"/>
              <a:t>aliquyam</a:t>
            </a:r>
            <a:r>
              <a:rPr lang="en-US" dirty="0"/>
              <a:t> </a:t>
            </a:r>
            <a:r>
              <a:rPr lang="en-US" dirty="0" err="1"/>
              <a:t>erat</a:t>
            </a:r>
            <a:r>
              <a:rPr lang="en-US" dirty="0"/>
              <a:t>, sed diam </a:t>
            </a:r>
            <a:r>
              <a:rPr lang="en-US" dirty="0" err="1"/>
              <a:t>voluptua</a:t>
            </a:r>
            <a:r>
              <a:rPr lang="en-US" dirty="0"/>
              <a:t>.</a:t>
            </a:r>
          </a:p>
          <a:p>
            <a:pPr lvl="1"/>
            <a:endParaRPr lang="en-US" dirty="0"/>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10" name="Slide Number Placeholder 5">
            <a:extLst>
              <a:ext uri="{FF2B5EF4-FFF2-40B4-BE49-F238E27FC236}">
                <a16:creationId xmlns:a16="http://schemas.microsoft.com/office/drawing/2014/main" id="{38BB7287-C4F9-9BF8-38C1-39471BC0D5C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91CE7F8E-D438-BB6D-0CEF-8D8525BDE153}"/>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587797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with partners">
    <p:spTree>
      <p:nvGrpSpPr>
        <p:cNvPr id="1" name=""/>
        <p:cNvGrpSpPr/>
        <p:nvPr/>
      </p:nvGrpSpPr>
      <p:grpSpPr>
        <a:xfrm>
          <a:off x="0" y="0"/>
          <a:ext cx="0" cy="0"/>
          <a:chOff x="0" y="0"/>
          <a:chExt cx="0" cy="0"/>
        </a:xfrm>
      </p:grpSpPr>
      <p:pic>
        <p:nvPicPr>
          <p:cNvPr id="7" name="Picture 6" descr="A green and blue logo&#10;&#10;Description automatically generated">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7599285" y="2495982"/>
            <a:ext cx="3692409" cy="1125749"/>
          </a:xfrm>
        </p:spPr>
        <p:txBody>
          <a:bodyPr anchor="t">
            <a:normAutofit/>
          </a:bodyPr>
          <a:lstStyle>
            <a:lvl1pPr algn="l">
              <a:defRPr sz="3600">
                <a:solidFill>
                  <a:schemeClr val="bg2"/>
                </a:solidFill>
              </a:defRPr>
            </a:lvl1pPr>
          </a:lstStyle>
          <a:p>
            <a:r>
              <a:rPr lang="en-US"/>
              <a:t>Click to edit Master title style</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7653268" y="4606494"/>
            <a:ext cx="1639743" cy="365125"/>
          </a:xfrm>
          <a:prstGeom prst="rect">
            <a:avLst/>
          </a:prstGeom>
        </p:spPr>
      </p:pic>
      <p:pic>
        <p:nvPicPr>
          <p:cNvPr id="12" name="Graphic 11">
            <a:extLst>
              <a:ext uri="{FF2B5EF4-FFF2-40B4-BE49-F238E27FC236}">
                <a16:creationId xmlns:a16="http://schemas.microsoft.com/office/drawing/2014/main" id="{787741B6-C6DF-2326-AF4E-358914019B7A}"/>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7573622" y="587693"/>
            <a:ext cx="2964173" cy="1567521"/>
          </a:xfrm>
          <a:prstGeom prst="rect">
            <a:avLst/>
          </a:prstGeom>
        </p:spPr>
      </p:pic>
      <p:pic>
        <p:nvPicPr>
          <p:cNvPr id="9" name="Picture 8">
            <a:extLst>
              <a:ext uri="{FF2B5EF4-FFF2-40B4-BE49-F238E27FC236}">
                <a16:creationId xmlns:a16="http://schemas.microsoft.com/office/drawing/2014/main" id="{81376E69-2972-CE97-E70D-9282EAC5448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p:blipFill>
        <p:spPr>
          <a:xfrm>
            <a:off x="334963" y="5597823"/>
            <a:ext cx="11522075" cy="951363"/>
          </a:xfrm>
          <a:prstGeom prst="rect">
            <a:avLst/>
          </a:prstGeom>
        </p:spPr>
      </p:pic>
    </p:spTree>
    <p:extLst>
      <p:ext uri="{BB962C8B-B14F-4D97-AF65-F5344CB8AC3E}">
        <p14:creationId xmlns:p14="http://schemas.microsoft.com/office/powerpoint/2010/main" val="400051034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Content and Image">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FCBD5B7-FE33-D812-6C83-D062C23C886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Graphic 3">
            <a:extLst>
              <a:ext uri="{FF2B5EF4-FFF2-40B4-BE49-F238E27FC236}">
                <a16:creationId xmlns:a16="http://schemas.microsoft.com/office/drawing/2014/main" id="{34A586B1-2439-2DB2-FCDE-B384B06CA0C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custGeom>
            <a:avLst/>
            <a:gdLst>
              <a:gd name="connsiteX0" fmla="*/ 0 w 4427538"/>
              <a:gd name="connsiteY0" fmla="*/ 0 h 3273425"/>
              <a:gd name="connsiteX1" fmla="*/ 4427538 w 4427538"/>
              <a:gd name="connsiteY1" fmla="*/ 0 h 3273425"/>
              <a:gd name="connsiteX2" fmla="*/ 4427538 w 4427538"/>
              <a:gd name="connsiteY2" fmla="*/ 3273425 h 3273425"/>
              <a:gd name="connsiteX3" fmla="*/ 0 w 4427538"/>
              <a:gd name="connsiteY3" fmla="*/ 3273425 h 3273425"/>
              <a:gd name="connsiteX4" fmla="*/ 0 w 4427538"/>
              <a:gd name="connsiteY4" fmla="*/ 0 h 3273425"/>
              <a:gd name="connsiteX0" fmla="*/ 0 w 4427538"/>
              <a:gd name="connsiteY0" fmla="*/ 0 h 3538120"/>
              <a:gd name="connsiteX1" fmla="*/ 4427538 w 4427538"/>
              <a:gd name="connsiteY1" fmla="*/ 0 h 3538120"/>
              <a:gd name="connsiteX2" fmla="*/ 4427538 w 4427538"/>
              <a:gd name="connsiteY2" fmla="*/ 3273425 h 3538120"/>
              <a:gd name="connsiteX3" fmla="*/ 0 w 4427538"/>
              <a:gd name="connsiteY3" fmla="*/ 3538120 h 3538120"/>
              <a:gd name="connsiteX4" fmla="*/ 0 w 4427538"/>
              <a:gd name="connsiteY4" fmla="*/ 0 h 3538120"/>
              <a:gd name="connsiteX0" fmla="*/ 0 w 4427538"/>
              <a:gd name="connsiteY0" fmla="*/ 0 h 3538120"/>
              <a:gd name="connsiteX1" fmla="*/ 4427538 w 4427538"/>
              <a:gd name="connsiteY1" fmla="*/ 0 h 3538120"/>
              <a:gd name="connsiteX2" fmla="*/ 4427538 w 4427538"/>
              <a:gd name="connsiteY2" fmla="*/ 3237331 h 3538120"/>
              <a:gd name="connsiteX3" fmla="*/ 0 w 4427538"/>
              <a:gd name="connsiteY3" fmla="*/ 3538120 h 3538120"/>
              <a:gd name="connsiteX4" fmla="*/ 0 w 4427538"/>
              <a:gd name="connsiteY4" fmla="*/ 0 h 35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27538" h="3538120">
                <a:moveTo>
                  <a:pt x="0" y="0"/>
                </a:moveTo>
                <a:lnTo>
                  <a:pt x="4427538" y="0"/>
                </a:lnTo>
                <a:lnTo>
                  <a:pt x="4427538" y="3237331"/>
                </a:lnTo>
                <a:lnTo>
                  <a:pt x="0" y="3538120"/>
                </a:lnTo>
                <a:lnTo>
                  <a:pt x="0" y="0"/>
                </a:lnTo>
                <a:close/>
              </a:path>
            </a:pathLst>
          </a:cu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sp>
        <p:nvSpPr>
          <p:cNvPr id="10" name="Slide Number Placeholder 5">
            <a:extLst>
              <a:ext uri="{FF2B5EF4-FFF2-40B4-BE49-F238E27FC236}">
                <a16:creationId xmlns:a16="http://schemas.microsoft.com/office/drawing/2014/main" id="{21210B46-DF20-11BD-7AC6-F11763B8FE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3F2453BE-1B70-AB76-E61F-385CC3A6E972}"/>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02026209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Title Content and Image">
    <p:bg>
      <p:bgRef idx="1001">
        <a:schemeClr val="bg2"/>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7FDF471-D767-2248-41B8-DF52504875C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4" name="Graphic 3">
            <a:extLst>
              <a:ext uri="{FF2B5EF4-FFF2-40B4-BE49-F238E27FC236}">
                <a16:creationId xmlns:a16="http://schemas.microsoft.com/office/drawing/2014/main" id="{FBACCEAD-E4AA-D503-6D29-C2D2DCE72F5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10" name="Slide Number Placeholder 5">
            <a:extLst>
              <a:ext uri="{FF2B5EF4-FFF2-40B4-BE49-F238E27FC236}">
                <a16:creationId xmlns:a16="http://schemas.microsoft.com/office/drawing/2014/main" id="{9743F11D-746B-86CF-FC1D-0C00B53532D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1" name="Straight Connector 10">
            <a:extLst>
              <a:ext uri="{FF2B5EF4-FFF2-40B4-BE49-F238E27FC236}">
                <a16:creationId xmlns:a16="http://schemas.microsoft.com/office/drawing/2014/main" id="{D29BAC24-078E-2532-C569-1657DDA4F544}"/>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988827"/>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Title Content and Imag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47B75E-D736-1D40-ED91-734A9F5C2BA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4" name="Graphic 13">
            <a:extLst>
              <a:ext uri="{FF2B5EF4-FFF2-40B4-BE49-F238E27FC236}">
                <a16:creationId xmlns:a16="http://schemas.microsoft.com/office/drawing/2014/main" id="{735DAC69-50C9-2E73-5A11-F298A05D324B}"/>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34963" y="333375"/>
            <a:ext cx="5326951" cy="1059007"/>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334963" y="1409446"/>
            <a:ext cx="5334000" cy="751863"/>
          </a:xfrm>
        </p:spPr>
        <p:txBody>
          <a:bodyPr>
            <a:normAutofit/>
          </a:bodyPr>
          <a:lstStyle>
            <a:lvl1pPr marL="0" indent="0">
              <a:buNone/>
              <a:defRPr sz="1600"/>
            </a:lvl1pPr>
            <a:lvl2pPr marL="0" indent="0">
              <a:buNone/>
              <a:defRPr sz="1400"/>
            </a:lvl2pPr>
          </a:lstStyle>
          <a:p>
            <a:pPr lvl="0"/>
            <a:r>
              <a:rPr lang="en-US"/>
              <a:t>Click to edit Master text styles</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6653965" y="1792287"/>
            <a:ext cx="4451601" cy="3778751"/>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30A5F0EA-C7AD-76C2-A3FA-7E303A8777E0}"/>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6" name="SmartArt Placeholder 5">
            <a:extLst>
              <a:ext uri="{FF2B5EF4-FFF2-40B4-BE49-F238E27FC236}">
                <a16:creationId xmlns:a16="http://schemas.microsoft.com/office/drawing/2014/main" id="{DFB82D7B-074C-FDB1-A67C-7A212FE6202E}"/>
              </a:ext>
            </a:extLst>
          </p:cNvPr>
          <p:cNvSpPr>
            <a:spLocks noGrp="1"/>
          </p:cNvSpPr>
          <p:nvPr>
            <p:ph type="dgm" sz="quarter" idx="20"/>
          </p:nvPr>
        </p:nvSpPr>
        <p:spPr>
          <a:xfrm>
            <a:off x="864899" y="2545918"/>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8" name="SmartArt Placeholder 5">
            <a:extLst>
              <a:ext uri="{FF2B5EF4-FFF2-40B4-BE49-F238E27FC236}">
                <a16:creationId xmlns:a16="http://schemas.microsoft.com/office/drawing/2014/main" id="{BA17BCE1-2BD0-08AE-1FBD-F59533BFAFC7}"/>
              </a:ext>
            </a:extLst>
          </p:cNvPr>
          <p:cNvSpPr>
            <a:spLocks noGrp="1"/>
          </p:cNvSpPr>
          <p:nvPr>
            <p:ph type="dgm" sz="quarter" idx="21"/>
          </p:nvPr>
        </p:nvSpPr>
        <p:spPr>
          <a:xfrm>
            <a:off x="3503712" y="2545918"/>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10" name="SmartArt Placeholder 5">
            <a:extLst>
              <a:ext uri="{FF2B5EF4-FFF2-40B4-BE49-F238E27FC236}">
                <a16:creationId xmlns:a16="http://schemas.microsoft.com/office/drawing/2014/main" id="{004D7ED1-F790-F5A4-16A2-1A7DE0E9885B}"/>
              </a:ext>
            </a:extLst>
          </p:cNvPr>
          <p:cNvSpPr>
            <a:spLocks noGrp="1"/>
          </p:cNvSpPr>
          <p:nvPr>
            <p:ph type="dgm" sz="quarter" idx="22"/>
          </p:nvPr>
        </p:nvSpPr>
        <p:spPr>
          <a:xfrm>
            <a:off x="864899" y="4247891"/>
            <a:ext cx="1265237" cy="1265237"/>
          </a:xfrm>
        </p:spPr>
        <p:txBody>
          <a:bodyPr>
            <a:normAutofit/>
          </a:bodyPr>
          <a:lstStyle>
            <a:lvl1pPr>
              <a:defRPr sz="1400">
                <a:solidFill>
                  <a:schemeClr val="bg2"/>
                </a:solidFill>
              </a:defRPr>
            </a:lvl1pPr>
          </a:lstStyle>
          <a:p>
            <a:r>
              <a:rPr lang="en-US"/>
              <a:t>Click icon to add SmartArt graphic</a:t>
            </a:r>
            <a:endParaRPr lang="en-IE"/>
          </a:p>
        </p:txBody>
      </p:sp>
      <p:sp>
        <p:nvSpPr>
          <p:cNvPr id="11" name="SmartArt Placeholder 5">
            <a:extLst>
              <a:ext uri="{FF2B5EF4-FFF2-40B4-BE49-F238E27FC236}">
                <a16:creationId xmlns:a16="http://schemas.microsoft.com/office/drawing/2014/main" id="{450FE0F2-05B0-E19F-D6DF-86D291836CCE}"/>
              </a:ext>
            </a:extLst>
          </p:cNvPr>
          <p:cNvSpPr>
            <a:spLocks noGrp="1"/>
          </p:cNvSpPr>
          <p:nvPr>
            <p:ph type="dgm" sz="quarter" idx="23"/>
          </p:nvPr>
        </p:nvSpPr>
        <p:spPr>
          <a:xfrm>
            <a:off x="3503712" y="4247891"/>
            <a:ext cx="1265237" cy="1265237"/>
          </a:xfrm>
        </p:spPr>
        <p:txBody>
          <a:bodyPr>
            <a:normAutofit/>
          </a:bodyPr>
          <a:lstStyle>
            <a:lvl1pPr>
              <a:defRPr sz="1400">
                <a:solidFill>
                  <a:schemeClr val="bg2"/>
                </a:solidFill>
              </a:defRPr>
            </a:lvl1pPr>
          </a:lstStyle>
          <a:p>
            <a:r>
              <a:rPr lang="en-US"/>
              <a:t>Click icon to add SmartArt graphic</a:t>
            </a:r>
            <a:endParaRPr lang="en-IE"/>
          </a:p>
        </p:txBody>
      </p:sp>
      <p:cxnSp>
        <p:nvCxnSpPr>
          <p:cNvPr id="3" name="Straight Connector 2">
            <a:extLst>
              <a:ext uri="{FF2B5EF4-FFF2-40B4-BE49-F238E27FC236}">
                <a16:creationId xmlns:a16="http://schemas.microsoft.com/office/drawing/2014/main" id="{7ACC04E5-00AC-F80D-9A7F-4AA07975F35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71854E22-2B10-4083-E7E9-0FCCF53E1B6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01552864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Title Content and Imag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8EEE54-19E1-9A6D-A281-9E64C46A9F0A}"/>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769E6A8E-CA3E-C9D0-F881-B0D4488D3532}"/>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63089" y="345161"/>
            <a:ext cx="1591896"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6096000" y="1271934"/>
            <a:ext cx="5326951" cy="1325563"/>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F52E67A6-7FFC-4A83-839E-2C9C0F8F5045}"/>
              </a:ext>
            </a:extLst>
          </p:cNvPr>
          <p:cNvSpPr>
            <a:spLocks noGrp="1"/>
          </p:cNvSpPr>
          <p:nvPr>
            <p:ph type="body" sz="quarter" idx="18"/>
          </p:nvPr>
        </p:nvSpPr>
        <p:spPr>
          <a:xfrm>
            <a:off x="6096000" y="2659732"/>
            <a:ext cx="5334000" cy="3139490"/>
          </a:xfrm>
        </p:spPr>
        <p:txBody>
          <a:bodyPr/>
          <a:lstStyle>
            <a:lvl1pPr marL="0" indent="0">
              <a:buNone/>
              <a:defRPr/>
            </a:lvl1pPr>
            <a:lvl2pPr marL="0" indent="0">
              <a:buNone/>
              <a:defRPr/>
            </a:lvl2pPr>
          </a:lstStyle>
          <a:p>
            <a:pPr lvl="0"/>
            <a:r>
              <a:rPr lang="en-US"/>
              <a:t>Click to edit Master text styles</a:t>
            </a:r>
          </a:p>
          <a:p>
            <a:pPr lvl="1"/>
            <a:r>
              <a:rPr lang="en-US"/>
              <a:t>Second level</a:t>
            </a:r>
          </a:p>
        </p:txBody>
      </p:sp>
      <p:sp>
        <p:nvSpPr>
          <p:cNvPr id="13" name="Picture Placeholder 12">
            <a:extLst>
              <a:ext uri="{FF2B5EF4-FFF2-40B4-BE49-F238E27FC236}">
                <a16:creationId xmlns:a16="http://schemas.microsoft.com/office/drawing/2014/main" id="{A6B730D7-C0DE-BC64-5AA9-8E3758562E5E}"/>
              </a:ext>
            </a:extLst>
          </p:cNvPr>
          <p:cNvSpPr>
            <a:spLocks noGrp="1"/>
          </p:cNvSpPr>
          <p:nvPr>
            <p:ph type="pic" sz="quarter" idx="19" hasCustomPrompt="1"/>
          </p:nvPr>
        </p:nvSpPr>
        <p:spPr>
          <a:xfrm>
            <a:off x="1071312" y="1659940"/>
            <a:ext cx="4427538" cy="3538120"/>
          </a:xfrm>
          <a:prstGeom prst="round2DiagRect">
            <a:avLst/>
          </a:prstGeom>
        </p:spPr>
        <p:txBody>
          <a:bodyPr anchor="ctr"/>
          <a:lstStyle>
            <a:lvl1pPr marL="0" indent="0" algn="ctr">
              <a:buNone/>
              <a:defRPr>
                <a:solidFill>
                  <a:schemeClr val="tx1">
                    <a:lumMod val="95000"/>
                  </a:schemeClr>
                </a:solidFill>
              </a:defRPr>
            </a:lvl1pPr>
          </a:lstStyle>
          <a:p>
            <a:r>
              <a:rPr lang="it-IT" dirty="0"/>
              <a:t>Click to </a:t>
            </a:r>
            <a:r>
              <a:rPr lang="it-IT" dirty="0" err="1"/>
              <a:t>insert</a:t>
            </a:r>
            <a:r>
              <a:rPr lang="it-IT" dirty="0"/>
              <a:t> picture</a:t>
            </a:r>
            <a:endParaRPr lang="en-IE" dirty="0"/>
          </a:p>
        </p:txBody>
      </p:sp>
      <p:cxnSp>
        <p:nvCxnSpPr>
          <p:cNvPr id="11" name="Straight Connector 10">
            <a:extLst>
              <a:ext uri="{FF2B5EF4-FFF2-40B4-BE49-F238E27FC236}">
                <a16:creationId xmlns:a16="http://schemas.microsoft.com/office/drawing/2014/main" id="{CD17EF02-4F9D-31B3-61C3-4DA86AB9B457}"/>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9923E0C0-68B5-A3D3-A756-60BC74DAE25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4193287818"/>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ext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7BF183F-44E4-2EA9-92DE-EAC60D7364D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9E50D1D5-44ED-456A-098A-8D127F9F4564}"/>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accent2"/>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cxnSp>
        <p:nvCxnSpPr>
          <p:cNvPr id="17" name="Straight Connector 16">
            <a:extLst>
              <a:ext uri="{FF2B5EF4-FFF2-40B4-BE49-F238E27FC236}">
                <a16:creationId xmlns:a16="http://schemas.microsoft.com/office/drawing/2014/main" id="{8DBDDCD1-5E41-697A-B0E0-AB7503B561D6}"/>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3CD4D5D9-FAE4-47CD-EF26-70D554CB117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4" name="Text Placeholder 17">
            <a:extLst>
              <a:ext uri="{FF2B5EF4-FFF2-40B4-BE49-F238E27FC236}">
                <a16:creationId xmlns:a16="http://schemas.microsoft.com/office/drawing/2014/main" id="{613AABAB-50BF-B11D-A5F4-A60EFF4B85BF}"/>
              </a:ext>
            </a:extLst>
          </p:cNvPr>
          <p:cNvSpPr>
            <a:spLocks noGrp="1"/>
          </p:cNvSpPr>
          <p:nvPr>
            <p:ph type="body" sz="quarter" idx="15"/>
          </p:nvPr>
        </p:nvSpPr>
        <p:spPr>
          <a:xfrm>
            <a:off x="334963" y="4243526"/>
            <a:ext cx="8339137" cy="514212"/>
          </a:xfrm>
        </p:spPr>
        <p:txBody>
          <a:bodyPr anchor="b"/>
          <a:lstStyle>
            <a:lvl1pPr marL="0" indent="0">
              <a:buNone/>
              <a:defRPr b="0">
                <a:solidFill>
                  <a:schemeClr val="accent2"/>
                </a:solidFill>
                <a:latin typeface="+mj-lt"/>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2737440780"/>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Text slide">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B565FE-4BED-EA4B-4294-376D8A395D8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A95FFBFF-4992-A15C-65AA-84E7130EB1BF}"/>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1048252"/>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pic>
        <p:nvPicPr>
          <p:cNvPr id="6" name="Graphic 7">
            <a:extLst>
              <a:ext uri="{FF2B5EF4-FFF2-40B4-BE49-F238E27FC236}">
                <a16:creationId xmlns:a16="http://schemas.microsoft.com/office/drawing/2014/main" id="{FED1A427-FBBA-EAE2-CFEC-1E8A398A602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2227346"/>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sp>
        <p:nvSpPr>
          <p:cNvPr id="16" name="Slide Number Placeholder 5">
            <a:extLst>
              <a:ext uri="{FF2B5EF4-FFF2-40B4-BE49-F238E27FC236}">
                <a16:creationId xmlns:a16="http://schemas.microsoft.com/office/drawing/2014/main" id="{66D50809-21D6-74D3-25C2-1DA013B391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cxnSp>
        <p:nvCxnSpPr>
          <p:cNvPr id="17" name="Straight Connector 16">
            <a:extLst>
              <a:ext uri="{FF2B5EF4-FFF2-40B4-BE49-F238E27FC236}">
                <a16:creationId xmlns:a16="http://schemas.microsoft.com/office/drawing/2014/main" id="{481DD6DC-6709-D91C-A972-00733644A815}"/>
              </a:ext>
            </a:extLst>
          </p:cNvPr>
          <p:cNvCxnSpPr>
            <a:cxnSpLocks/>
          </p:cNvCxnSpPr>
          <p:nvPr userDrawn="1"/>
        </p:nvCxnSpPr>
        <p:spPr>
          <a:xfrm>
            <a:off x="2066713"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Text Placeholder 17">
            <a:extLst>
              <a:ext uri="{FF2B5EF4-FFF2-40B4-BE49-F238E27FC236}">
                <a16:creationId xmlns:a16="http://schemas.microsoft.com/office/drawing/2014/main" id="{781CB861-38FE-D27C-D191-F122DEAC3C9C}"/>
              </a:ext>
            </a:extLst>
          </p:cNvPr>
          <p:cNvSpPr>
            <a:spLocks noGrp="1"/>
          </p:cNvSpPr>
          <p:nvPr>
            <p:ph type="body" sz="quarter" idx="15"/>
          </p:nvPr>
        </p:nvSpPr>
        <p:spPr>
          <a:xfrm>
            <a:off x="334963" y="4243526"/>
            <a:ext cx="8339137" cy="514212"/>
          </a:xfrm>
        </p:spPr>
        <p:txBody>
          <a:bodyPr anchor="b"/>
          <a:lstStyle>
            <a:lvl1pPr marL="0" indent="0">
              <a:buNone/>
              <a:defRPr b="0">
                <a:latin typeface="+mj-lt"/>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1996555446"/>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Text slide">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8299C5-1321-DB8E-D4E4-36167C314A2B}"/>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5" name="Graphic 4">
            <a:extLst>
              <a:ext uri="{FF2B5EF4-FFF2-40B4-BE49-F238E27FC236}">
                <a16:creationId xmlns:a16="http://schemas.microsoft.com/office/drawing/2014/main" id="{AE3927A6-D9EF-3D80-1A8D-F583E3D10CC0}"/>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
        <p:nvSpPr>
          <p:cNvPr id="2" name="Title 1">
            <a:extLst>
              <a:ext uri="{FF2B5EF4-FFF2-40B4-BE49-F238E27FC236}">
                <a16:creationId xmlns:a16="http://schemas.microsoft.com/office/drawing/2014/main" id="{8F0E476D-70E1-1440-4AC9-B7EBCD8D20B9}"/>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12" name="Slide Number Placeholder 5">
            <a:extLst>
              <a:ext uri="{FF2B5EF4-FFF2-40B4-BE49-F238E27FC236}">
                <a16:creationId xmlns:a16="http://schemas.microsoft.com/office/drawing/2014/main" id="{294EB92C-22CA-779D-5B20-26D153DF8597}"/>
              </a:ext>
            </a:extLst>
          </p:cNvPr>
          <p:cNvSpPr txBox="1">
            <a:spLocks/>
          </p:cNvSpPr>
          <p:nvPr userDrawn="1"/>
        </p:nvSpPr>
        <p:spPr>
          <a:xfrm>
            <a:off x="11239130" y="20748"/>
            <a:ext cx="62957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IE" dirty="0">
              <a:solidFill>
                <a:schemeClr val="tx1"/>
              </a:solidFill>
            </a:endParaRPr>
          </a:p>
        </p:txBody>
      </p:sp>
      <p:sp>
        <p:nvSpPr>
          <p:cNvPr id="7" name="Text Placeholder 6">
            <a:extLst>
              <a:ext uri="{FF2B5EF4-FFF2-40B4-BE49-F238E27FC236}">
                <a16:creationId xmlns:a16="http://schemas.microsoft.com/office/drawing/2014/main" id="{1A2239C1-20A5-0EA3-EAA6-1E76F628FB31}"/>
              </a:ext>
            </a:extLst>
          </p:cNvPr>
          <p:cNvSpPr>
            <a:spLocks noGrp="1"/>
          </p:cNvSpPr>
          <p:nvPr>
            <p:ph type="body" sz="quarter" idx="13"/>
          </p:nvPr>
        </p:nvSpPr>
        <p:spPr>
          <a:xfrm>
            <a:off x="334963" y="1684421"/>
            <a:ext cx="8315742" cy="1949116"/>
          </a:xfrm>
        </p:spPr>
        <p:txBody>
          <a:bodyPr>
            <a:normAutofit/>
          </a:bodyPr>
          <a:lstStyle>
            <a:lvl1pPr marL="0" indent="0">
              <a:buNone/>
              <a:defRPr sz="1600"/>
            </a:lvl1pPr>
          </a:lstStyle>
          <a:p>
            <a:pPr lvl="0"/>
            <a:r>
              <a:rPr lang="en-US"/>
              <a:t>Click to edit Master text styles</a:t>
            </a:r>
          </a:p>
        </p:txBody>
      </p:sp>
      <p:sp>
        <p:nvSpPr>
          <p:cNvPr id="13" name="Text Placeholder 6">
            <a:extLst>
              <a:ext uri="{FF2B5EF4-FFF2-40B4-BE49-F238E27FC236}">
                <a16:creationId xmlns:a16="http://schemas.microsoft.com/office/drawing/2014/main" id="{D7EDAE8F-5494-C39A-B945-5012DBAF2CF0}"/>
              </a:ext>
            </a:extLst>
          </p:cNvPr>
          <p:cNvSpPr>
            <a:spLocks noGrp="1"/>
          </p:cNvSpPr>
          <p:nvPr>
            <p:ph type="body" sz="quarter" idx="14"/>
          </p:nvPr>
        </p:nvSpPr>
        <p:spPr>
          <a:xfrm>
            <a:off x="334963" y="4760496"/>
            <a:ext cx="8315742" cy="1014662"/>
          </a:xfrm>
        </p:spPr>
        <p:txBody>
          <a:bodyPr>
            <a:normAutofit/>
          </a:bodyPr>
          <a:lstStyle>
            <a:lvl1pPr marL="0" indent="0">
              <a:buNone/>
              <a:defRPr sz="1600"/>
            </a:lvl1pPr>
          </a:lstStyle>
          <a:p>
            <a:pPr lvl="0"/>
            <a:r>
              <a:rPr lang="en-US"/>
              <a:t>Click to edit Master text styles</a:t>
            </a:r>
          </a:p>
        </p:txBody>
      </p:sp>
      <p:pic>
        <p:nvPicPr>
          <p:cNvPr id="9" name="Picture 8" descr="Blue text on a black background&#10;&#10;Description automatically generated">
            <a:extLst>
              <a:ext uri="{FF2B5EF4-FFF2-40B4-BE49-F238E27FC236}">
                <a16:creationId xmlns:a16="http://schemas.microsoft.com/office/drawing/2014/main" id="{5D0ED62C-2B2A-E90B-4B0F-B5ED9C710A62}"/>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20" name="Straight Connector 19">
            <a:extLst>
              <a:ext uri="{FF2B5EF4-FFF2-40B4-BE49-F238E27FC236}">
                <a16:creationId xmlns:a16="http://schemas.microsoft.com/office/drawing/2014/main" id="{BC70567D-E204-CD2B-4457-52A3044E53C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09CF691-9FBA-12F4-CB6D-C70E5CF01EB1}"/>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
        <p:nvSpPr>
          <p:cNvPr id="18" name="Text Placeholder 17">
            <a:extLst>
              <a:ext uri="{FF2B5EF4-FFF2-40B4-BE49-F238E27FC236}">
                <a16:creationId xmlns:a16="http://schemas.microsoft.com/office/drawing/2014/main" id="{F2797374-DA54-3E97-C5AC-82C4F20882E0}"/>
              </a:ext>
            </a:extLst>
          </p:cNvPr>
          <p:cNvSpPr>
            <a:spLocks noGrp="1"/>
          </p:cNvSpPr>
          <p:nvPr>
            <p:ph type="body" sz="quarter" idx="15"/>
          </p:nvPr>
        </p:nvSpPr>
        <p:spPr>
          <a:xfrm>
            <a:off x="334963" y="3897313"/>
            <a:ext cx="8339137" cy="860425"/>
          </a:xfrm>
        </p:spPr>
        <p:txBody>
          <a:bodyPr anchor="b"/>
          <a:lstStyle>
            <a:lvl1pPr marL="0" indent="0">
              <a:buNone/>
              <a:defRPr b="0">
                <a:latin typeface="+mj-lt"/>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4219314924"/>
      </p:ext>
    </p:extLst>
  </p:cSld>
  <p:clrMapOvr>
    <a:overrideClrMapping bg1="lt1" tx1="dk1" bg2="lt2" tx2="dk2" accent1="accent1" accent2="accent2" accent3="accent3" accent4="accent4" accent5="accent5" accent6="accent6" hlink="hlink" folHlink="folHlink"/>
  </p:clrMapOvr>
  <p:transition spd="slow">
    <p:push dir="u"/>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Break page with statistic">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068A5D1-0E5E-E76F-403F-6BEA8948950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3303313" y="2227912"/>
            <a:ext cx="6909830" cy="2402176"/>
          </a:xfrm>
        </p:spPr>
        <p:txBody>
          <a:bodyPr anchor="b">
            <a:noAutofit/>
          </a:bodyPr>
          <a:lstStyle>
            <a:lvl1pPr algn="l">
              <a:defRPr sz="16600">
                <a:solidFill>
                  <a:schemeClr val="accent2"/>
                </a:solidFill>
              </a:defRPr>
            </a:lvl1pPr>
          </a:lstStyle>
          <a:p>
            <a:r>
              <a:rPr lang="en-GB" dirty="0"/>
              <a:t>100%</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3303313" y="4662857"/>
            <a:ext cx="6909830" cy="1851704"/>
          </a:xfrm>
        </p:spPr>
        <p:txBody>
          <a:bodyPr>
            <a:normAutofit/>
          </a:bodyPr>
          <a:lstStyle>
            <a:lvl1pPr marL="0" indent="0" algn="l">
              <a:buNone/>
              <a:defRPr sz="16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dirty="0"/>
              <a:t>of people think </a:t>
            </a:r>
            <a:r>
              <a:rPr lang="it-IT" dirty="0" err="1"/>
              <a:t>this</a:t>
            </a:r>
            <a:r>
              <a:rPr lang="it-IT" dirty="0"/>
              <a:t> slide </a:t>
            </a:r>
            <a:r>
              <a:rPr lang="it-IT" dirty="0" err="1"/>
              <a:t>is</a:t>
            </a:r>
            <a:r>
              <a:rPr lang="it-IT" dirty="0"/>
              <a:t> a </a:t>
            </a:r>
            <a:r>
              <a:rPr lang="it-IT" dirty="0" err="1"/>
              <a:t>great</a:t>
            </a:r>
            <a:r>
              <a:rPr lang="it-IT" dirty="0"/>
              <a:t> way to display a </a:t>
            </a:r>
            <a:r>
              <a:rPr lang="it-IT" dirty="0" err="1"/>
              <a:t>statistic</a:t>
            </a:r>
            <a:r>
              <a:rPr lang="it-IT" dirty="0"/>
              <a:t>.</a:t>
            </a:r>
            <a:endParaRPr lang="en-IE" dirty="0"/>
          </a:p>
        </p:txBody>
      </p:sp>
      <p:pic>
        <p:nvPicPr>
          <p:cNvPr id="9" name="Picture 8" descr="Blue text on a black background&#10;&#10;Description automatically generated">
            <a:extLst>
              <a:ext uri="{FF2B5EF4-FFF2-40B4-BE49-F238E27FC236}">
                <a16:creationId xmlns:a16="http://schemas.microsoft.com/office/drawing/2014/main" id="{D72C8CCF-E4A6-705A-9BBC-D43B904AF0E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62948" y="6131175"/>
            <a:ext cx="1636820" cy="365195"/>
          </a:xfrm>
          <a:prstGeom prst="rect">
            <a:avLst/>
          </a:prstGeom>
        </p:spPr>
      </p:pic>
      <p:pic>
        <p:nvPicPr>
          <p:cNvPr id="10" name="Graphic 9">
            <a:extLst>
              <a:ext uri="{FF2B5EF4-FFF2-40B4-BE49-F238E27FC236}">
                <a16:creationId xmlns:a16="http://schemas.microsoft.com/office/drawing/2014/main" id="{E0CCB627-5A99-C7BC-4BDC-04DD8AB98049}"/>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303748378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2 Contents">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002A6B0-5567-BBBC-B40E-6F53F414D74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D8DE698E-6062-7EC7-9A7A-9B83B26C8EFF}"/>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12" name="Picture 11" descr="Blue text on a black background&#10;&#10;Description automatically generated">
            <a:extLst>
              <a:ext uri="{FF2B5EF4-FFF2-40B4-BE49-F238E27FC236}">
                <a16:creationId xmlns:a16="http://schemas.microsoft.com/office/drawing/2014/main" id="{582FDCE8-F2EF-4687-56D6-28E8B2AE3C0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9" name="Title 1">
            <a:extLst>
              <a:ext uri="{FF2B5EF4-FFF2-40B4-BE49-F238E27FC236}">
                <a16:creationId xmlns:a16="http://schemas.microsoft.com/office/drawing/2014/main" id="{4441151C-23F7-CFA7-18E3-A092F669A70A}"/>
              </a:ext>
            </a:extLst>
          </p:cNvPr>
          <p:cNvSpPr>
            <a:spLocks noGrp="1"/>
          </p:cNvSpPr>
          <p:nvPr>
            <p:ph type="title" hasCustomPrompt="1"/>
          </p:nvPr>
        </p:nvSpPr>
        <p:spPr>
          <a:xfrm>
            <a:off x="363985" y="505327"/>
            <a:ext cx="8286720" cy="1155032"/>
          </a:xfrm>
        </p:spPr>
        <p:txBody>
          <a:bodyPr anchor="b"/>
          <a:lstStyle>
            <a:lvl1pPr>
              <a:defRPr>
                <a:solidFill>
                  <a:schemeClr val="tx1"/>
                </a:solidFill>
              </a:defRPr>
            </a:lvl1pPr>
          </a:lstStyle>
          <a:p>
            <a:r>
              <a:rPr lang="en-GB" dirty="0"/>
              <a:t>Click to edit title slide</a:t>
            </a:r>
            <a:endParaRPr lang="en-IE" dirty="0"/>
          </a:p>
        </p:txBody>
      </p:sp>
      <p:sp>
        <p:nvSpPr>
          <p:cNvPr id="3" name="Content Placeholder 2">
            <a:extLst>
              <a:ext uri="{FF2B5EF4-FFF2-40B4-BE49-F238E27FC236}">
                <a16:creationId xmlns:a16="http://schemas.microsoft.com/office/drawing/2014/main" id="{93617C26-66D8-CA2E-FC88-C596FAEF3A7C}"/>
              </a:ext>
            </a:extLst>
          </p:cNvPr>
          <p:cNvSpPr>
            <a:spLocks noGrp="1"/>
          </p:cNvSpPr>
          <p:nvPr>
            <p:ph sz="half" idx="1"/>
          </p:nvPr>
        </p:nvSpPr>
        <p:spPr>
          <a:xfrm>
            <a:off x="363984" y="1825625"/>
            <a:ext cx="5181600" cy="42262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Content Placeholder 3">
            <a:extLst>
              <a:ext uri="{FF2B5EF4-FFF2-40B4-BE49-F238E27FC236}">
                <a16:creationId xmlns:a16="http://schemas.microsoft.com/office/drawing/2014/main" id="{72699D99-FE1E-DAAD-07EE-4EEA22275165}"/>
              </a:ext>
            </a:extLst>
          </p:cNvPr>
          <p:cNvSpPr>
            <a:spLocks noGrp="1"/>
          </p:cNvSpPr>
          <p:nvPr>
            <p:ph sz="half" idx="2"/>
          </p:nvPr>
        </p:nvSpPr>
        <p:spPr>
          <a:xfrm>
            <a:off x="6172200" y="1825625"/>
            <a:ext cx="5181600" cy="42262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cxnSp>
        <p:nvCxnSpPr>
          <p:cNvPr id="10" name="Straight Connector 9">
            <a:extLst>
              <a:ext uri="{FF2B5EF4-FFF2-40B4-BE49-F238E27FC236}">
                <a16:creationId xmlns:a16="http://schemas.microsoft.com/office/drawing/2014/main" id="{798CC69A-04A3-EFEF-3848-D7F803E05C13}"/>
              </a:ext>
            </a:extLst>
          </p:cNvPr>
          <p:cNvCxnSpPr>
            <a:cxnSpLocks/>
          </p:cNvCxnSpPr>
          <p:nvPr userDrawn="1"/>
        </p:nvCxnSpPr>
        <p:spPr>
          <a:xfrm>
            <a:off x="2030501"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CCEB126C-86E7-32A6-8510-82F8E794D4EC}"/>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2660938123"/>
      </p:ext>
    </p:extLst>
  </p:cSld>
  <p:clrMapOvr>
    <a:masterClrMapping/>
  </p:clrMapOvr>
  <p:transition spd="slow">
    <p:push dir="u"/>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and 4 Charts">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544D625-CEDE-0444-B29C-E988703356B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B8B39307-8715-5604-A925-7A673383DB08}"/>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76207" cy="1325563"/>
          </a:xfrm>
        </p:spPr>
        <p:txBody>
          <a:bodyPr/>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1" name="Chart Placeholder 6">
            <a:extLst>
              <a:ext uri="{FF2B5EF4-FFF2-40B4-BE49-F238E27FC236}">
                <a16:creationId xmlns:a16="http://schemas.microsoft.com/office/drawing/2014/main" id="{9417D645-894F-D0CC-2D07-7F0AA6A22912}"/>
              </a:ext>
            </a:extLst>
          </p:cNvPr>
          <p:cNvSpPr>
            <a:spLocks noGrp="1"/>
          </p:cNvSpPr>
          <p:nvPr>
            <p:ph type="chart" sz="quarter" idx="14"/>
          </p:nvPr>
        </p:nvSpPr>
        <p:spPr>
          <a:xfrm>
            <a:off x="3350388"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2" name="Chart Placeholder 6">
            <a:extLst>
              <a:ext uri="{FF2B5EF4-FFF2-40B4-BE49-F238E27FC236}">
                <a16:creationId xmlns:a16="http://schemas.microsoft.com/office/drawing/2014/main" id="{1467EC53-8F53-F5A2-4675-015594CA7D38}"/>
              </a:ext>
            </a:extLst>
          </p:cNvPr>
          <p:cNvSpPr>
            <a:spLocks noGrp="1"/>
          </p:cNvSpPr>
          <p:nvPr>
            <p:ph type="chart" sz="quarter" idx="15"/>
          </p:nvPr>
        </p:nvSpPr>
        <p:spPr>
          <a:xfrm>
            <a:off x="6365813"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4" name="Chart Placeholder 6">
            <a:extLst>
              <a:ext uri="{FF2B5EF4-FFF2-40B4-BE49-F238E27FC236}">
                <a16:creationId xmlns:a16="http://schemas.microsoft.com/office/drawing/2014/main" id="{0778DA3C-D384-2C37-3795-1A988174A15F}"/>
              </a:ext>
            </a:extLst>
          </p:cNvPr>
          <p:cNvSpPr>
            <a:spLocks noGrp="1"/>
          </p:cNvSpPr>
          <p:nvPr>
            <p:ph type="chart" sz="quarter" idx="16"/>
          </p:nvPr>
        </p:nvSpPr>
        <p:spPr>
          <a:xfrm>
            <a:off x="9381237" y="2192852"/>
            <a:ext cx="2468563" cy="2244066"/>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7" name="Text Placeholder 15">
            <a:extLst>
              <a:ext uri="{FF2B5EF4-FFF2-40B4-BE49-F238E27FC236}">
                <a16:creationId xmlns:a16="http://schemas.microsoft.com/office/drawing/2014/main" id="{A1C35E82-7043-4DFC-9FF7-2D836B3966E5}"/>
              </a:ext>
            </a:extLst>
          </p:cNvPr>
          <p:cNvSpPr>
            <a:spLocks noGrp="1"/>
          </p:cNvSpPr>
          <p:nvPr>
            <p:ph type="body" sz="quarter" idx="18"/>
          </p:nvPr>
        </p:nvSpPr>
        <p:spPr>
          <a:xfrm>
            <a:off x="3359696"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8" name="Text Placeholder 15">
            <a:extLst>
              <a:ext uri="{FF2B5EF4-FFF2-40B4-BE49-F238E27FC236}">
                <a16:creationId xmlns:a16="http://schemas.microsoft.com/office/drawing/2014/main" id="{AB92D624-C3B3-BB82-D374-290AEE1B9129}"/>
              </a:ext>
            </a:extLst>
          </p:cNvPr>
          <p:cNvSpPr>
            <a:spLocks noGrp="1"/>
          </p:cNvSpPr>
          <p:nvPr>
            <p:ph type="body" sz="quarter" idx="19"/>
          </p:nvPr>
        </p:nvSpPr>
        <p:spPr>
          <a:xfrm>
            <a:off x="6384032"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19" name="Text Placeholder 15">
            <a:extLst>
              <a:ext uri="{FF2B5EF4-FFF2-40B4-BE49-F238E27FC236}">
                <a16:creationId xmlns:a16="http://schemas.microsoft.com/office/drawing/2014/main" id="{E3B3C918-5FA0-A13B-324B-5CE69C5C5FD8}"/>
              </a:ext>
            </a:extLst>
          </p:cNvPr>
          <p:cNvSpPr>
            <a:spLocks noGrp="1"/>
          </p:cNvSpPr>
          <p:nvPr>
            <p:ph type="body" sz="quarter" idx="20"/>
          </p:nvPr>
        </p:nvSpPr>
        <p:spPr>
          <a:xfrm>
            <a:off x="9408765" y="4686300"/>
            <a:ext cx="2428875" cy="1111827"/>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cxnSp>
        <p:nvCxnSpPr>
          <p:cNvPr id="6" name="Straight Connector 5">
            <a:extLst>
              <a:ext uri="{FF2B5EF4-FFF2-40B4-BE49-F238E27FC236}">
                <a16:creationId xmlns:a16="http://schemas.microsoft.com/office/drawing/2014/main" id="{200A4503-6F5E-A2EC-5437-9559C8B3F94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BFB08979-20A2-B510-E640-CEC1C40101A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798055796"/>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with partners">
    <p:bg>
      <p:bgRef idx="1001">
        <a:schemeClr val="bg2"/>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3F4A9A4-3121-E745-3F87-9109DD6DF45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7599285" y="2495982"/>
            <a:ext cx="3692409" cy="1125749"/>
          </a:xfrm>
        </p:spPr>
        <p:txBody>
          <a:bodyPr anchor="t">
            <a:normAutofit/>
          </a:bodyPr>
          <a:lstStyle>
            <a:lvl1pPr algn="l">
              <a:defRPr sz="3600">
                <a:solidFill>
                  <a:schemeClr val="bg2"/>
                </a:solidFill>
              </a:defRPr>
            </a:lvl1pPr>
          </a:lstStyle>
          <a:p>
            <a:r>
              <a:rPr lang="en-US"/>
              <a:t>Click to edit Master title style</a:t>
            </a:r>
            <a:endParaRPr lang="en-IE" dirty="0"/>
          </a:p>
        </p:txBody>
      </p:sp>
      <p:pic>
        <p:nvPicPr>
          <p:cNvPr id="9" name="Picture 8">
            <a:extLst>
              <a:ext uri="{FF2B5EF4-FFF2-40B4-BE49-F238E27FC236}">
                <a16:creationId xmlns:a16="http://schemas.microsoft.com/office/drawing/2014/main" id="{81376E69-2972-CE97-E70D-9282EAC54488}"/>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34963" y="5597823"/>
            <a:ext cx="11522075" cy="951363"/>
          </a:xfrm>
          <a:prstGeom prst="rect">
            <a:avLst/>
          </a:prstGeom>
        </p:spPr>
      </p:pic>
      <p:pic>
        <p:nvPicPr>
          <p:cNvPr id="3" name="Picture 2" descr="Blue text on a black background&#10;&#10;Description automatically generated">
            <a:extLst>
              <a:ext uri="{FF2B5EF4-FFF2-40B4-BE49-F238E27FC236}">
                <a16:creationId xmlns:a16="http://schemas.microsoft.com/office/drawing/2014/main" id="{B8DD9E12-E139-C2A1-0937-05F6664DD2D5}"/>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7698963" y="4606654"/>
            <a:ext cx="1636820" cy="365195"/>
          </a:xfrm>
          <a:prstGeom prst="rect">
            <a:avLst/>
          </a:prstGeom>
        </p:spPr>
      </p:pic>
      <p:pic>
        <p:nvPicPr>
          <p:cNvPr id="5" name="Graphic 4">
            <a:extLst>
              <a:ext uri="{FF2B5EF4-FFF2-40B4-BE49-F238E27FC236}">
                <a16:creationId xmlns:a16="http://schemas.microsoft.com/office/drawing/2014/main" id="{351B5551-9027-0076-CFF0-528DE76CE6E9}"/>
              </a:ext>
            </a:extLst>
          </p:cNvPr>
          <p:cNvPicPr>
            <a:picLocks noChangeAspect="1"/>
          </p:cNvPicPr>
          <p:nvPr userDrawn="1"/>
        </p:nvPicPr>
        <p:blipFill>
          <a:blip r:embed="rId5" cstate="screen">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7554901" y="551692"/>
            <a:ext cx="3045042" cy="1617442"/>
          </a:xfrm>
          <a:prstGeom prst="rect">
            <a:avLst/>
          </a:prstGeom>
        </p:spPr>
      </p:pic>
    </p:spTree>
    <p:extLst>
      <p:ext uri="{BB962C8B-B14F-4D97-AF65-F5344CB8AC3E}">
        <p14:creationId xmlns:p14="http://schemas.microsoft.com/office/powerpoint/2010/main" val="3207720299"/>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har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77C6BE-9FC1-863E-4B03-F39DCA1A588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6E57EEEB-F4A3-9CBE-65E6-02B76E47AC66}"/>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7" name="Chart Placeholder 6">
            <a:extLst>
              <a:ext uri="{FF2B5EF4-FFF2-40B4-BE49-F238E27FC236}">
                <a16:creationId xmlns:a16="http://schemas.microsoft.com/office/drawing/2014/main" id="{9AA90BF6-E5CE-91C9-6168-F19255D7C271}"/>
              </a:ext>
            </a:extLst>
          </p:cNvPr>
          <p:cNvSpPr>
            <a:spLocks noGrp="1"/>
          </p:cNvSpPr>
          <p:nvPr>
            <p:ph type="chart" sz="quarter" idx="13"/>
          </p:nvPr>
        </p:nvSpPr>
        <p:spPr>
          <a:xfrm>
            <a:off x="334963" y="2192852"/>
            <a:ext cx="11522075" cy="3636448"/>
          </a:xfrm>
        </p:spPr>
        <p:txBody>
          <a:bodyPr anchor="ctr" anchorCtr="0"/>
          <a:lstStyle>
            <a:lvl1pPr marL="0" indent="0" algn="ctr">
              <a:buNone/>
              <a:defRPr>
                <a:solidFill>
                  <a:schemeClr val="bg2"/>
                </a:solidFill>
              </a:defRPr>
            </a:lvl1pPr>
          </a:lstStyle>
          <a:p>
            <a:r>
              <a:rPr lang="en-US"/>
              <a:t>Click icon to add chart</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cxnSp>
        <p:nvCxnSpPr>
          <p:cNvPr id="8" name="Straight Connector 7">
            <a:extLst>
              <a:ext uri="{FF2B5EF4-FFF2-40B4-BE49-F238E27FC236}">
                <a16:creationId xmlns:a16="http://schemas.microsoft.com/office/drawing/2014/main" id="{B7BA15CE-34DF-B0C8-2421-BDF47E8BD81D}"/>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3" name="Slide Number Placeholder 5">
            <a:extLst>
              <a:ext uri="{FF2B5EF4-FFF2-40B4-BE49-F238E27FC236}">
                <a16:creationId xmlns:a16="http://schemas.microsoft.com/office/drawing/2014/main" id="{23DB4A99-AAC1-0FE4-DA54-C544143D16F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181204730"/>
      </p:ext>
    </p:extLst>
  </p:cSld>
  <p:clrMapOvr>
    <a:masterClrMapping/>
  </p:clrMapOvr>
  <p:transition spd="slow">
    <p:push dir="u"/>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C64F270-C0CC-49D2-6366-B20F40FC893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1FF87DC8-6524-37E5-E4E4-9A24BCB0A94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21" name="Picture 20" descr="Blue text on a black background&#10;&#10;Description automatically generated">
            <a:extLst>
              <a:ext uri="{FF2B5EF4-FFF2-40B4-BE49-F238E27FC236}">
                <a16:creationId xmlns:a16="http://schemas.microsoft.com/office/drawing/2014/main" id="{44057A10-DB7B-BC9B-2940-0FADCE5B179E}"/>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34964" y="333375"/>
            <a:ext cx="9557182" cy="1038225"/>
          </a:xfrm>
        </p:spPr>
        <p:txBody>
          <a:bodyPr anchor="b"/>
          <a:lstStyle>
            <a:lvl1pPr>
              <a:defRPr>
                <a:solidFill>
                  <a:schemeClr val="accent1"/>
                </a:solidFill>
              </a:defRPr>
            </a:lvl1pPr>
          </a:lstStyle>
          <a:p>
            <a:r>
              <a:rPr lang="en-GB" dirty="0"/>
              <a:t>Click to edit data chart title style</a:t>
            </a:r>
            <a:endParaRPr lang="en-IE" dirty="0"/>
          </a:p>
        </p:txBody>
      </p:sp>
      <p:sp>
        <p:nvSpPr>
          <p:cNvPr id="16" name="Text Placeholder 15">
            <a:extLst>
              <a:ext uri="{FF2B5EF4-FFF2-40B4-BE49-F238E27FC236}">
                <a16:creationId xmlns:a16="http://schemas.microsoft.com/office/drawing/2014/main" id="{D5D262B0-FFCA-15C1-AF7A-2DAD0E14F578}"/>
              </a:ext>
            </a:extLst>
          </p:cNvPr>
          <p:cNvSpPr>
            <a:spLocks noGrp="1"/>
          </p:cNvSpPr>
          <p:nvPr>
            <p:ph type="body" sz="quarter" idx="17"/>
          </p:nvPr>
        </p:nvSpPr>
        <p:spPr>
          <a:xfrm>
            <a:off x="334963" y="1381991"/>
            <a:ext cx="9546792" cy="675409"/>
          </a:xfrm>
        </p:spPr>
        <p:txBody>
          <a:bodyPr>
            <a:noAutofit/>
          </a:bodyPr>
          <a:lstStyle>
            <a:lvl1pPr marL="0" indent="0">
              <a:buNone/>
              <a:defRPr sz="1200"/>
            </a:lvl1pPr>
            <a:lvl2pPr marL="457200" indent="0">
              <a:buNone/>
              <a:defRPr sz="1200"/>
            </a:lvl2pPr>
            <a:lvl3pPr>
              <a:defRPr sz="1100"/>
            </a:lvl3pPr>
            <a:lvl4pPr>
              <a:defRPr sz="1000"/>
            </a:lvl4pPr>
            <a:lvl5pPr>
              <a:defRPr sz="1000"/>
            </a:lvl5pPr>
          </a:lstStyle>
          <a:p>
            <a:pPr lvl="0"/>
            <a:r>
              <a:rPr lang="en-US"/>
              <a:t>Click to edit Master text styles</a:t>
            </a:r>
          </a:p>
        </p:txBody>
      </p:sp>
      <p:sp>
        <p:nvSpPr>
          <p:cNvPr id="4" name="Table Placeholder 3">
            <a:extLst>
              <a:ext uri="{FF2B5EF4-FFF2-40B4-BE49-F238E27FC236}">
                <a16:creationId xmlns:a16="http://schemas.microsoft.com/office/drawing/2014/main" id="{7176B724-EEE3-76A0-35A2-13111038DC0D}"/>
              </a:ext>
            </a:extLst>
          </p:cNvPr>
          <p:cNvSpPr>
            <a:spLocks noGrp="1"/>
          </p:cNvSpPr>
          <p:nvPr>
            <p:ph type="tbl" sz="quarter" idx="18"/>
          </p:nvPr>
        </p:nvSpPr>
        <p:spPr>
          <a:xfrm>
            <a:off x="334963" y="2203599"/>
            <a:ext cx="11522075" cy="3678237"/>
          </a:xfrm>
        </p:spPr>
        <p:txBody>
          <a:bodyPr anchor="ctr"/>
          <a:lstStyle>
            <a:lvl1pPr algn="ctr">
              <a:defRPr>
                <a:solidFill>
                  <a:schemeClr val="bg2"/>
                </a:solidFill>
              </a:defRPr>
            </a:lvl1pPr>
          </a:lstStyle>
          <a:p>
            <a:r>
              <a:rPr lang="en-US"/>
              <a:t>Click icon to add table</a:t>
            </a:r>
            <a:endParaRPr lang="en-IE"/>
          </a:p>
        </p:txBody>
      </p:sp>
      <p:cxnSp>
        <p:nvCxnSpPr>
          <p:cNvPr id="7" name="Straight Connector 6">
            <a:extLst>
              <a:ext uri="{FF2B5EF4-FFF2-40B4-BE49-F238E27FC236}">
                <a16:creationId xmlns:a16="http://schemas.microsoft.com/office/drawing/2014/main" id="{8233C603-6894-8D8D-F305-318BE3FB635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8" name="Slide Number Placeholder 5">
            <a:extLst>
              <a:ext uri="{FF2B5EF4-FFF2-40B4-BE49-F238E27FC236}">
                <a16:creationId xmlns:a16="http://schemas.microsoft.com/office/drawing/2014/main" id="{55398BE8-D158-6022-B740-2FC49DAC0956}"/>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744555140"/>
      </p:ext>
    </p:extLst>
  </p:cSld>
  <p:clrMapOvr>
    <a:masterClrMapping/>
  </p:clrMapOvr>
  <p:transition spd="slow">
    <p:push dir="u"/>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SmartArt">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BB072D2-2324-D37A-1244-6731977DE28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10" name="Graphic 9">
            <a:extLst>
              <a:ext uri="{FF2B5EF4-FFF2-40B4-BE49-F238E27FC236}">
                <a16:creationId xmlns:a16="http://schemas.microsoft.com/office/drawing/2014/main" id="{93AA7613-48C9-185C-1D26-E1804BBCAC7F}"/>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5" name="Picture 4" descr="Blue text on a black background&#10;&#10;Description automatically generated">
            <a:extLst>
              <a:ext uri="{FF2B5EF4-FFF2-40B4-BE49-F238E27FC236}">
                <a16:creationId xmlns:a16="http://schemas.microsoft.com/office/drawing/2014/main" id="{6BAC2314-CA0D-0A0E-230F-64FF9ED6AFEC}"/>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F4F05613-13E3-7E82-43B7-23E7B5918045}"/>
              </a:ext>
            </a:extLst>
          </p:cNvPr>
          <p:cNvSpPr>
            <a:spLocks noGrp="1"/>
          </p:cNvSpPr>
          <p:nvPr>
            <p:ph type="title" hasCustomPrompt="1"/>
          </p:nvPr>
        </p:nvSpPr>
        <p:spPr>
          <a:xfrm>
            <a:off x="363984" y="365125"/>
            <a:ext cx="9445034" cy="1325563"/>
          </a:xfrm>
        </p:spPr>
        <p:txBody>
          <a:bodyPr/>
          <a:lstStyle>
            <a:lvl1pPr>
              <a:defRPr>
                <a:solidFill>
                  <a:schemeClr val="accent1"/>
                </a:solidFill>
              </a:defRPr>
            </a:lvl1pPr>
          </a:lstStyle>
          <a:p>
            <a:r>
              <a:rPr lang="en-GB" dirty="0"/>
              <a:t>Click to edit data chart title style</a:t>
            </a:r>
            <a:endParaRPr lang="en-IE" dirty="0"/>
          </a:p>
        </p:txBody>
      </p:sp>
      <p:sp>
        <p:nvSpPr>
          <p:cNvPr id="9" name="SmartArt Placeholder 8">
            <a:extLst>
              <a:ext uri="{FF2B5EF4-FFF2-40B4-BE49-F238E27FC236}">
                <a16:creationId xmlns:a16="http://schemas.microsoft.com/office/drawing/2014/main" id="{5E8937F7-AF0A-7B02-8BBF-6DF3137296E2}"/>
              </a:ext>
            </a:extLst>
          </p:cNvPr>
          <p:cNvSpPr>
            <a:spLocks noGrp="1"/>
          </p:cNvSpPr>
          <p:nvPr>
            <p:ph type="dgm" sz="quarter" idx="14"/>
          </p:nvPr>
        </p:nvSpPr>
        <p:spPr>
          <a:xfrm>
            <a:off x="334963" y="2211531"/>
            <a:ext cx="4184832" cy="3636053"/>
          </a:xfrm>
        </p:spPr>
        <p:txBody>
          <a:bodyPr anchor="ctr" anchorCtr="0"/>
          <a:lstStyle>
            <a:lvl1pPr marL="0" indent="0" algn="ctr">
              <a:buNone/>
              <a:defRPr>
                <a:solidFill>
                  <a:schemeClr val="bg2"/>
                </a:solidFill>
              </a:defRPr>
            </a:lvl1pPr>
          </a:lstStyle>
          <a:p>
            <a:r>
              <a:rPr lang="en-US"/>
              <a:t>Click icon to add SmartArt graphic</a:t>
            </a:r>
            <a:endParaRPr lang="en-IE" dirty="0"/>
          </a:p>
        </p:txBody>
      </p:sp>
      <p:sp>
        <p:nvSpPr>
          <p:cNvPr id="3" name="SmartArt Placeholder 8">
            <a:extLst>
              <a:ext uri="{FF2B5EF4-FFF2-40B4-BE49-F238E27FC236}">
                <a16:creationId xmlns:a16="http://schemas.microsoft.com/office/drawing/2014/main" id="{0F8967A0-6216-EB11-6F28-AFC5B34EF357}"/>
              </a:ext>
            </a:extLst>
          </p:cNvPr>
          <p:cNvSpPr>
            <a:spLocks noGrp="1"/>
          </p:cNvSpPr>
          <p:nvPr>
            <p:ph type="dgm" sz="quarter" idx="15"/>
          </p:nvPr>
        </p:nvSpPr>
        <p:spPr>
          <a:xfrm>
            <a:off x="5624186" y="2211531"/>
            <a:ext cx="4184832" cy="3636053"/>
          </a:xfrm>
        </p:spPr>
        <p:txBody>
          <a:bodyPr anchor="ctr" anchorCtr="0"/>
          <a:lstStyle>
            <a:lvl1pPr marL="0" indent="0" algn="ctr">
              <a:buNone/>
              <a:defRPr>
                <a:solidFill>
                  <a:schemeClr val="bg2"/>
                </a:solidFill>
              </a:defRPr>
            </a:lvl1pPr>
          </a:lstStyle>
          <a:p>
            <a:r>
              <a:rPr lang="en-US"/>
              <a:t>Click icon to add SmartArt graphic</a:t>
            </a:r>
            <a:endParaRPr lang="en-IE" dirty="0"/>
          </a:p>
        </p:txBody>
      </p:sp>
      <p:cxnSp>
        <p:nvCxnSpPr>
          <p:cNvPr id="11" name="Straight Connector 10">
            <a:extLst>
              <a:ext uri="{FF2B5EF4-FFF2-40B4-BE49-F238E27FC236}">
                <a16:creationId xmlns:a16="http://schemas.microsoft.com/office/drawing/2014/main" id="{7F2C21F0-5226-7F1C-2C62-6D98A5565B4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1F12914-F82D-9830-4870-3BE81B1FFC9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607827233"/>
      </p:ext>
    </p:extLst>
  </p:cSld>
  <p:clrMapOvr>
    <a:masterClrMapping/>
  </p:clrMapOvr>
  <p:transition spd="slow">
    <p:push dir="u"/>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Whi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18EDB9-819C-9F14-1066-D18A4C627AB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9" name="Graphic 8">
            <a:extLst>
              <a:ext uri="{FF2B5EF4-FFF2-40B4-BE49-F238E27FC236}">
                <a16:creationId xmlns:a16="http://schemas.microsoft.com/office/drawing/2014/main" id="{4958A540-F7F6-5A8B-2B1A-490EEDFCF288}"/>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5" name="Picture 4" descr="Blue text on a black background&#10;&#10;Description automatically generated">
            <a:extLst>
              <a:ext uri="{FF2B5EF4-FFF2-40B4-BE49-F238E27FC236}">
                <a16:creationId xmlns:a16="http://schemas.microsoft.com/office/drawing/2014/main" id="{F458318B-256B-18F4-6DD4-CE9D4A568A92}"/>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2" name="Title 1">
            <a:extLst>
              <a:ext uri="{FF2B5EF4-FFF2-40B4-BE49-F238E27FC236}">
                <a16:creationId xmlns:a16="http://schemas.microsoft.com/office/drawing/2014/main" id="{262DA441-54AD-8C9B-15CB-65E453987CCD}"/>
              </a:ext>
            </a:extLst>
          </p:cNvPr>
          <p:cNvSpPr>
            <a:spLocks noGrp="1"/>
          </p:cNvSpPr>
          <p:nvPr>
            <p:ph type="title"/>
          </p:nvPr>
        </p:nvSpPr>
        <p:spPr/>
        <p:txBody>
          <a:bodyPr/>
          <a:lstStyle>
            <a:lvl1pPr>
              <a:defRPr>
                <a:solidFill>
                  <a:schemeClr val="accent1"/>
                </a:solidFill>
              </a:defRPr>
            </a:lvl1pPr>
          </a:lstStyle>
          <a:p>
            <a:r>
              <a:rPr lang="en-US"/>
              <a:t>Click to edit Master title style</a:t>
            </a:r>
            <a:endParaRPr lang="en-IE" dirty="0"/>
          </a:p>
        </p:txBody>
      </p:sp>
      <p:sp>
        <p:nvSpPr>
          <p:cNvPr id="10" name="Content Placeholder 2">
            <a:extLst>
              <a:ext uri="{FF2B5EF4-FFF2-40B4-BE49-F238E27FC236}">
                <a16:creationId xmlns:a16="http://schemas.microsoft.com/office/drawing/2014/main" id="{E4426A39-20D5-79F5-309C-519C590318DF}"/>
              </a:ext>
            </a:extLst>
          </p:cNvPr>
          <p:cNvSpPr>
            <a:spLocks noGrp="1"/>
          </p:cNvSpPr>
          <p:nvPr>
            <p:ph idx="1"/>
          </p:nvPr>
        </p:nvSpPr>
        <p:spPr>
          <a:xfrm>
            <a:off x="363984" y="1825625"/>
            <a:ext cx="10989816" cy="42142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cxnSp>
        <p:nvCxnSpPr>
          <p:cNvPr id="8" name="Straight Connector 7">
            <a:extLst>
              <a:ext uri="{FF2B5EF4-FFF2-40B4-BE49-F238E27FC236}">
                <a16:creationId xmlns:a16="http://schemas.microsoft.com/office/drawing/2014/main" id="{F0833A7C-FA81-B125-6117-792BA6C58F3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7C4083C0-61DC-0D2C-91B6-6FB9F4CD92C5}"/>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2341042008"/>
      </p:ext>
    </p:extLst>
  </p:cSld>
  <p:clrMapOvr>
    <a:masterClrMapping/>
  </p:clrMapOvr>
  <p:transition spd="slow">
    <p:push dir="u"/>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text and Pictur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5837392-7DC7-9AB5-EE4A-CF567A589F4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039C29CD-2D38-DBD9-57EC-9EB6D2C00A7D}"/>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pic>
        <p:nvPicPr>
          <p:cNvPr id="6" name="Picture 5" descr="Blue text on a black background&#10;&#10;Description automatically generated">
            <a:extLst>
              <a:ext uri="{FF2B5EF4-FFF2-40B4-BE49-F238E27FC236}">
                <a16:creationId xmlns:a16="http://schemas.microsoft.com/office/drawing/2014/main" id="{C5523214-F44E-D7C3-BB48-BB9258F928B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sp>
        <p:nvSpPr>
          <p:cNvPr id="15" name="Title 1">
            <a:extLst>
              <a:ext uri="{FF2B5EF4-FFF2-40B4-BE49-F238E27FC236}">
                <a16:creationId xmlns:a16="http://schemas.microsoft.com/office/drawing/2014/main" id="{6E71FF47-061E-5BE8-2C7A-6096557C1A72}"/>
              </a:ext>
            </a:extLst>
          </p:cNvPr>
          <p:cNvSpPr>
            <a:spLocks noGrp="1"/>
          </p:cNvSpPr>
          <p:nvPr>
            <p:ph type="title"/>
          </p:nvPr>
        </p:nvSpPr>
        <p:spPr>
          <a:xfrm>
            <a:off x="363984" y="365125"/>
            <a:ext cx="10989816" cy="1325563"/>
          </a:xfrm>
        </p:spPr>
        <p:txBody>
          <a:bodyPr/>
          <a:lstStyle>
            <a:lvl1pPr>
              <a:defRPr>
                <a:solidFill>
                  <a:schemeClr val="accent1"/>
                </a:solidFill>
              </a:defRPr>
            </a:lvl1pPr>
          </a:lstStyle>
          <a:p>
            <a:r>
              <a:rPr lang="en-US"/>
              <a:t>Click to edit Master title style</a:t>
            </a:r>
            <a:endParaRPr lang="en-IE"/>
          </a:p>
        </p:txBody>
      </p:sp>
      <p:sp>
        <p:nvSpPr>
          <p:cNvPr id="16" name="Content Placeholder 2">
            <a:extLst>
              <a:ext uri="{FF2B5EF4-FFF2-40B4-BE49-F238E27FC236}">
                <a16:creationId xmlns:a16="http://schemas.microsoft.com/office/drawing/2014/main" id="{ECF8FEAF-2B00-977E-7797-4FDEDC77D147}"/>
              </a:ext>
            </a:extLst>
          </p:cNvPr>
          <p:cNvSpPr>
            <a:spLocks noGrp="1"/>
          </p:cNvSpPr>
          <p:nvPr>
            <p:ph sz="half" idx="1"/>
          </p:nvPr>
        </p:nvSpPr>
        <p:spPr>
          <a:xfrm>
            <a:off x="363984" y="1825625"/>
            <a:ext cx="7397266" cy="42142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Picture Placeholder 3">
            <a:extLst>
              <a:ext uri="{FF2B5EF4-FFF2-40B4-BE49-F238E27FC236}">
                <a16:creationId xmlns:a16="http://schemas.microsoft.com/office/drawing/2014/main" id="{096AB8FD-35BB-8325-6FEA-986186243657}"/>
              </a:ext>
            </a:extLst>
          </p:cNvPr>
          <p:cNvSpPr>
            <a:spLocks noGrp="1"/>
          </p:cNvSpPr>
          <p:nvPr>
            <p:ph type="pic" sz="quarter" idx="13"/>
          </p:nvPr>
        </p:nvSpPr>
        <p:spPr>
          <a:xfrm>
            <a:off x="8620125" y="2636514"/>
            <a:ext cx="2530475" cy="2530475"/>
          </a:xfrm>
          <a:prstGeom prst="ellipse">
            <a:avLst/>
          </a:prstGeom>
          <a:solidFill>
            <a:schemeClr val="bg2"/>
          </a:solidFill>
          <a:ln>
            <a:noFill/>
          </a:ln>
        </p:spPr>
        <p:txBody>
          <a:bodyPr anchor="ctr"/>
          <a:lstStyle>
            <a:lvl1pPr algn="ctr">
              <a:defRPr/>
            </a:lvl1pPr>
          </a:lstStyle>
          <a:p>
            <a:r>
              <a:rPr lang="en-US"/>
              <a:t>Click icon to add picture</a:t>
            </a:r>
            <a:endParaRPr lang="en-IE" dirty="0"/>
          </a:p>
        </p:txBody>
      </p:sp>
      <p:cxnSp>
        <p:nvCxnSpPr>
          <p:cNvPr id="9" name="Straight Connector 8">
            <a:extLst>
              <a:ext uri="{FF2B5EF4-FFF2-40B4-BE49-F238E27FC236}">
                <a16:creationId xmlns:a16="http://schemas.microsoft.com/office/drawing/2014/main" id="{9B9AAC49-7F35-2B0C-F566-F3EB7312E812}"/>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45415414-BE71-F716-BCC7-17CF6A1B20A4}"/>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3531480758"/>
      </p:ext>
    </p:extLst>
  </p:cSld>
  <p:clrMapOvr>
    <a:masterClrMapping/>
  </p:clrMapOvr>
  <p:transition spd="slow">
    <p:push dir="u"/>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8_Blank">
    <p:spTree>
      <p:nvGrpSpPr>
        <p:cNvPr id="1" name=""/>
        <p:cNvGrpSpPr/>
        <p:nvPr/>
      </p:nvGrpSpPr>
      <p:grpSpPr>
        <a:xfrm>
          <a:off x="0" y="0"/>
          <a:ext cx="0" cy="0"/>
          <a:chOff x="0" y="0"/>
          <a:chExt cx="0" cy="0"/>
        </a:xfrm>
      </p:grpSpPr>
      <p:pic>
        <p:nvPicPr>
          <p:cNvPr id="4" name="Picture 3" descr="Blue text on a black background&#10;&#10;Description automatically generated">
            <a:extLst>
              <a:ext uri="{FF2B5EF4-FFF2-40B4-BE49-F238E27FC236}">
                <a16:creationId xmlns:a16="http://schemas.microsoft.com/office/drawing/2014/main" id="{D7971D20-C86A-7803-2AE7-2F94A9CF93D5}"/>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334963" y="6124736"/>
            <a:ext cx="1636820" cy="365195"/>
          </a:xfrm>
          <a:prstGeom prst="rect">
            <a:avLst/>
          </a:prstGeom>
        </p:spPr>
      </p:pic>
      <p:cxnSp>
        <p:nvCxnSpPr>
          <p:cNvPr id="6" name="Straight Connector 5">
            <a:extLst>
              <a:ext uri="{FF2B5EF4-FFF2-40B4-BE49-F238E27FC236}">
                <a16:creationId xmlns:a16="http://schemas.microsoft.com/office/drawing/2014/main" id="{B20369B2-33B5-7C4A-1FEC-D16B4AA2FD86}"/>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7" name="Slide Number Placeholder 5">
            <a:extLst>
              <a:ext uri="{FF2B5EF4-FFF2-40B4-BE49-F238E27FC236}">
                <a16:creationId xmlns:a16="http://schemas.microsoft.com/office/drawing/2014/main" id="{5580C0FA-1DED-684F-28ED-157236D0DCB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pic>
        <p:nvPicPr>
          <p:cNvPr id="3" name="Graphic 2">
            <a:extLst>
              <a:ext uri="{FF2B5EF4-FFF2-40B4-BE49-F238E27FC236}">
                <a16:creationId xmlns:a16="http://schemas.microsoft.com/office/drawing/2014/main" id="{E38E4E3D-52AB-ED5B-CFD6-53D3348093DE}"/>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31569" y="345161"/>
            <a:ext cx="1585902" cy="842387"/>
          </a:xfrm>
          <a:prstGeom prst="rect">
            <a:avLst/>
          </a:prstGeom>
        </p:spPr>
      </p:pic>
    </p:spTree>
    <p:extLst>
      <p:ext uri="{BB962C8B-B14F-4D97-AF65-F5344CB8AC3E}">
        <p14:creationId xmlns:p14="http://schemas.microsoft.com/office/powerpoint/2010/main" val="3332527325"/>
      </p:ext>
    </p:extLst>
  </p:cSld>
  <p:clrMapOvr>
    <a:masterClrMapping/>
  </p:clrMapOvr>
  <p:transition spd="slow">
    <p:push dir="u"/>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1_Title and Content">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3E27A3-ECEE-ED7E-8B00-CF1C5C7CCACD}"/>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A3017E49-D8CE-2AED-6976-76D0E1C244F1}"/>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10" name="Title 1">
            <a:extLst>
              <a:ext uri="{FF2B5EF4-FFF2-40B4-BE49-F238E27FC236}">
                <a16:creationId xmlns:a16="http://schemas.microsoft.com/office/drawing/2014/main" id="{D253523F-4C75-923A-9CD3-85B73EDB85D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11" name="Content Placeholder 2">
            <a:extLst>
              <a:ext uri="{FF2B5EF4-FFF2-40B4-BE49-F238E27FC236}">
                <a16:creationId xmlns:a16="http://schemas.microsoft.com/office/drawing/2014/main" id="{E7784476-1886-F6FF-03A3-C5EB84A13BC5}"/>
              </a:ext>
            </a:extLst>
          </p:cNvPr>
          <p:cNvSpPr>
            <a:spLocks noGrp="1"/>
          </p:cNvSpPr>
          <p:nvPr>
            <p:ph sz="half" idx="1"/>
          </p:nvPr>
        </p:nvSpPr>
        <p:spPr>
          <a:xfrm>
            <a:off x="363984"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12" name="Content Placeholder 3">
            <a:extLst>
              <a:ext uri="{FF2B5EF4-FFF2-40B4-BE49-F238E27FC236}">
                <a16:creationId xmlns:a16="http://schemas.microsoft.com/office/drawing/2014/main" id="{3A0B5E15-BCA1-5E34-CF22-8550F388D88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pic>
        <p:nvPicPr>
          <p:cNvPr id="9" name="Graphic 7">
            <a:extLst>
              <a:ext uri="{FF2B5EF4-FFF2-40B4-BE49-F238E27FC236}">
                <a16:creationId xmlns:a16="http://schemas.microsoft.com/office/drawing/2014/main" id="{73746B43-9BD3-E01A-8DD1-8DA8C0A2B57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04DC97B1-A187-1D30-8818-CAE3976DDC23}"/>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2" name="Slide Number Placeholder 5">
            <a:extLst>
              <a:ext uri="{FF2B5EF4-FFF2-40B4-BE49-F238E27FC236}">
                <a16:creationId xmlns:a16="http://schemas.microsoft.com/office/drawing/2014/main" id="{194175D8-88F1-9414-8E84-0041C5866A33}"/>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948041630"/>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2_Title and Content">
    <p:bg>
      <p:bgRef idx="1001">
        <a:schemeClr val="bg2"/>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4C213EA-B8CE-2313-C8C7-2456A04A1D7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A91637DC-1C98-9327-CB71-95CEAB1A2F18}"/>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13" name="Content Placeholder 2">
            <a:extLst>
              <a:ext uri="{FF2B5EF4-FFF2-40B4-BE49-F238E27FC236}">
                <a16:creationId xmlns:a16="http://schemas.microsoft.com/office/drawing/2014/main" id="{02E67EF2-D871-3F46-99F7-DD48CC631E05}"/>
              </a:ext>
            </a:extLst>
          </p:cNvPr>
          <p:cNvSpPr>
            <a:spLocks noGrp="1"/>
          </p:cNvSpPr>
          <p:nvPr>
            <p:ph idx="1"/>
          </p:nvPr>
        </p:nvSpPr>
        <p:spPr>
          <a:xfrm>
            <a:off x="363984" y="1825625"/>
            <a:ext cx="10989816" cy="423829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pic>
        <p:nvPicPr>
          <p:cNvPr id="6" name="Graphic 7">
            <a:extLst>
              <a:ext uri="{FF2B5EF4-FFF2-40B4-BE49-F238E27FC236}">
                <a16:creationId xmlns:a16="http://schemas.microsoft.com/office/drawing/2014/main" id="{2CFD05D0-126E-1256-0D30-374D0BF9BF24}"/>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8" name="Straight Connector 7">
            <a:extLst>
              <a:ext uri="{FF2B5EF4-FFF2-40B4-BE49-F238E27FC236}">
                <a16:creationId xmlns:a16="http://schemas.microsoft.com/office/drawing/2014/main" id="{4707D994-E005-F657-D8DD-3E1FD607659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5" name="Slide Number Placeholder 5">
            <a:extLst>
              <a:ext uri="{FF2B5EF4-FFF2-40B4-BE49-F238E27FC236}">
                <a16:creationId xmlns:a16="http://schemas.microsoft.com/office/drawing/2014/main" id="{DA4DBFA9-1C3F-AD66-8C1C-09EB334CB91B}"/>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2597206979"/>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3_Title and Content">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AB591F-5199-625B-BAA8-B2095FFB63C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D1069AD8-681E-45EC-9C04-F727A9D4835B}"/>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12" name="Title 1">
            <a:extLst>
              <a:ext uri="{FF2B5EF4-FFF2-40B4-BE49-F238E27FC236}">
                <a16:creationId xmlns:a16="http://schemas.microsoft.com/office/drawing/2014/main" id="{A151A5C1-C445-7CC0-A761-B437B5814DA2}"/>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2" name="Content Placeholder 2">
            <a:extLst>
              <a:ext uri="{FF2B5EF4-FFF2-40B4-BE49-F238E27FC236}">
                <a16:creationId xmlns:a16="http://schemas.microsoft.com/office/drawing/2014/main" id="{F274AB5D-7FFD-736C-1623-EA6AA917D439}"/>
              </a:ext>
            </a:extLst>
          </p:cNvPr>
          <p:cNvSpPr>
            <a:spLocks noGrp="1"/>
          </p:cNvSpPr>
          <p:nvPr>
            <p:ph sz="half" idx="1"/>
          </p:nvPr>
        </p:nvSpPr>
        <p:spPr>
          <a:xfrm>
            <a:off x="363984" y="1825625"/>
            <a:ext cx="7397266" cy="42021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pic>
        <p:nvPicPr>
          <p:cNvPr id="7" name="Graphic 7">
            <a:extLst>
              <a:ext uri="{FF2B5EF4-FFF2-40B4-BE49-F238E27FC236}">
                <a16:creationId xmlns:a16="http://schemas.microsoft.com/office/drawing/2014/main" id="{AE7B4E5C-4B6C-A372-4D7A-60935B229BA2}"/>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9" name="Straight Connector 8">
            <a:extLst>
              <a:ext uri="{FF2B5EF4-FFF2-40B4-BE49-F238E27FC236}">
                <a16:creationId xmlns:a16="http://schemas.microsoft.com/office/drawing/2014/main" id="{C0FB1FAD-86B2-DDB6-2813-5815C9E8F548}"/>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6" name="Slide Number Placeholder 5">
            <a:extLst>
              <a:ext uri="{FF2B5EF4-FFF2-40B4-BE49-F238E27FC236}">
                <a16:creationId xmlns:a16="http://schemas.microsoft.com/office/drawing/2014/main" id="{23BFD5C6-5422-8CEB-B911-492B2BC9F94A}"/>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911736364"/>
      </p:ext>
    </p:extLst>
  </p:cSld>
  <p:clrMapOvr>
    <a:overrideClrMapping bg1="dk1" tx1="lt1" bg2="dk2" tx2="lt2" accent1="accent1" accent2="accent2" accent3="accent3" accent4="accent4" accent5="accent5" accent6="accent6" hlink="hlink" folHlink="folHlink"/>
  </p:clrMapOvr>
  <p:transition spd="slow">
    <p:push dir="u"/>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4_Title only">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DC1B6E7-E254-2EA2-6589-34089D6F39F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8" name="Graphic 7">
            <a:extLst>
              <a:ext uri="{FF2B5EF4-FFF2-40B4-BE49-F238E27FC236}">
                <a16:creationId xmlns:a16="http://schemas.microsoft.com/office/drawing/2014/main" id="{2EC40BE3-2579-2215-17B4-E873103FAB34}"/>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pic>
        <p:nvPicPr>
          <p:cNvPr id="9" name="Graphic 7">
            <a:extLst>
              <a:ext uri="{FF2B5EF4-FFF2-40B4-BE49-F238E27FC236}">
                <a16:creationId xmlns:a16="http://schemas.microsoft.com/office/drawing/2014/main" id="{5CF20F71-09DA-9F91-ABB1-C56A9EC1C039}"/>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1718A3E9-5047-9DB8-8E63-8F5F1DFB0A6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CCF5FDBB-1D27-9C30-1A79-5BC57A5942CF}"/>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12095244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P1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B0D51C-1185-4CAD-0EB9-8A30521A225C}"/>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7" name="Graphic 6">
            <a:extLst>
              <a:ext uri="{FF2B5EF4-FFF2-40B4-BE49-F238E27FC236}">
                <a16:creationId xmlns:a16="http://schemas.microsoft.com/office/drawing/2014/main" id="{C46D325B-4108-0EE2-ABCD-40BD0CD9E010}"/>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2"/>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1</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6" name="Picture Placeholder 5">
            <a:extLst>
              <a:ext uri="{FF2B5EF4-FFF2-40B4-BE49-F238E27FC236}">
                <a16:creationId xmlns:a16="http://schemas.microsoft.com/office/drawing/2014/main" id="{BC79B4E3-4D8C-BB9C-71A2-84C194FE73F8}"/>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9951854A-34CE-D0A4-B104-FF3A34C00F96}"/>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6B286047-C81C-01B1-EBF8-C25B2DBFB13A}"/>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10" name="Picture Placeholder 5">
            <a:extLst>
              <a:ext uri="{FF2B5EF4-FFF2-40B4-BE49-F238E27FC236}">
                <a16:creationId xmlns:a16="http://schemas.microsoft.com/office/drawing/2014/main" id="{7EB2D168-4DA6-EC4D-3B37-A925A9D9C302}"/>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342856638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5_Title only">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CCE5832-0B43-7AEB-4BFE-A57FE7ED55B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6" name="Graphic 5">
            <a:extLst>
              <a:ext uri="{FF2B5EF4-FFF2-40B4-BE49-F238E27FC236}">
                <a16:creationId xmlns:a16="http://schemas.microsoft.com/office/drawing/2014/main" id="{4E9F60D8-E63A-0A0C-FBE4-1194897410A1}"/>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7" name="Title 1">
            <a:extLst>
              <a:ext uri="{FF2B5EF4-FFF2-40B4-BE49-F238E27FC236}">
                <a16:creationId xmlns:a16="http://schemas.microsoft.com/office/drawing/2014/main" id="{75798138-13C6-07C5-F073-9EDCD2E18AFA}"/>
              </a:ext>
            </a:extLst>
          </p:cNvPr>
          <p:cNvSpPr>
            <a:spLocks noGrp="1"/>
          </p:cNvSpPr>
          <p:nvPr>
            <p:ph type="title"/>
          </p:nvPr>
        </p:nvSpPr>
        <p:spPr>
          <a:xfrm>
            <a:off x="363984" y="365125"/>
            <a:ext cx="10989816" cy="1325563"/>
          </a:xfrm>
        </p:spPr>
        <p:txBody>
          <a:bodyPr/>
          <a:lstStyle>
            <a:lvl1pPr>
              <a:defRPr baseline="0">
                <a:solidFill>
                  <a:schemeClr val="tx1"/>
                </a:solidFill>
              </a:defRPr>
            </a:lvl1pPr>
          </a:lstStyle>
          <a:p>
            <a:r>
              <a:rPr lang="en-US"/>
              <a:t>Click to edit Master title style</a:t>
            </a:r>
            <a:endParaRPr lang="en-IE" dirty="0"/>
          </a:p>
        </p:txBody>
      </p:sp>
      <p:sp>
        <p:nvSpPr>
          <p:cNvPr id="8" name="Subtitle 2">
            <a:extLst>
              <a:ext uri="{FF2B5EF4-FFF2-40B4-BE49-F238E27FC236}">
                <a16:creationId xmlns:a16="http://schemas.microsoft.com/office/drawing/2014/main" id="{5F99D197-7E89-ED45-E75B-9CB5512753F0}"/>
              </a:ext>
            </a:extLst>
          </p:cNvPr>
          <p:cNvSpPr>
            <a:spLocks noGrp="1"/>
          </p:cNvSpPr>
          <p:nvPr>
            <p:ph type="subTitle" idx="1"/>
          </p:nvPr>
        </p:nvSpPr>
        <p:spPr>
          <a:xfrm>
            <a:off x="365236" y="1188794"/>
            <a:ext cx="9144000" cy="436562"/>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MY" dirty="0"/>
          </a:p>
        </p:txBody>
      </p:sp>
      <p:pic>
        <p:nvPicPr>
          <p:cNvPr id="9" name="Graphic 7">
            <a:extLst>
              <a:ext uri="{FF2B5EF4-FFF2-40B4-BE49-F238E27FC236}">
                <a16:creationId xmlns:a16="http://schemas.microsoft.com/office/drawing/2014/main" id="{2362B973-30A2-9B07-E51E-40B97A58ACC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11" name="Straight Connector 10">
            <a:extLst>
              <a:ext uri="{FF2B5EF4-FFF2-40B4-BE49-F238E27FC236}">
                <a16:creationId xmlns:a16="http://schemas.microsoft.com/office/drawing/2014/main" id="{F51E8FD0-0BFE-0531-EB9F-59549FC2B7FE}"/>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744BBFF-BD10-564D-876C-D032FC8E70D8}"/>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590847583"/>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6_Blank">
    <p:bg>
      <p:bgRef idx="1001">
        <a:schemeClr val="bg2"/>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01408B9-A502-57AE-CBDA-1245CC4FA19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pic>
        <p:nvPicPr>
          <p:cNvPr id="7" name="Graphic 6">
            <a:extLst>
              <a:ext uri="{FF2B5EF4-FFF2-40B4-BE49-F238E27FC236}">
                <a16:creationId xmlns:a16="http://schemas.microsoft.com/office/drawing/2014/main" id="{DC9CE23D-41D6-C70F-8B9B-83C77750807E}"/>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pic>
        <p:nvPicPr>
          <p:cNvPr id="9" name="Graphic 7">
            <a:extLst>
              <a:ext uri="{FF2B5EF4-FFF2-40B4-BE49-F238E27FC236}">
                <a16:creationId xmlns:a16="http://schemas.microsoft.com/office/drawing/2014/main" id="{934AC21F-BC6C-DFBF-81A4-ECA0FD2D3312}"/>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334963" y="6124575"/>
            <a:ext cx="1639743" cy="365125"/>
          </a:xfrm>
          <a:prstGeom prst="rect">
            <a:avLst/>
          </a:prstGeom>
        </p:spPr>
      </p:pic>
      <p:cxnSp>
        <p:nvCxnSpPr>
          <p:cNvPr id="6" name="Straight Connector 5">
            <a:extLst>
              <a:ext uri="{FF2B5EF4-FFF2-40B4-BE49-F238E27FC236}">
                <a16:creationId xmlns:a16="http://schemas.microsoft.com/office/drawing/2014/main" id="{F6CDE949-9A7D-94A6-E373-45F9D0722F54}"/>
              </a:ext>
            </a:extLst>
          </p:cNvPr>
          <p:cNvCxnSpPr>
            <a:cxnSpLocks/>
          </p:cNvCxnSpPr>
          <p:nvPr userDrawn="1"/>
        </p:nvCxnSpPr>
        <p:spPr>
          <a:xfrm>
            <a:off x="2048607" y="6140388"/>
            <a:ext cx="0" cy="354542"/>
          </a:xfrm>
          <a:prstGeom prst="line">
            <a:avLst/>
          </a:prstGeom>
          <a:ln>
            <a:solidFill>
              <a:schemeClr val="tx1">
                <a:alpha val="26000"/>
              </a:schemeClr>
            </a:solidFill>
          </a:ln>
        </p:spPr>
        <p:style>
          <a:lnRef idx="2">
            <a:schemeClr val="accent1"/>
          </a:lnRef>
          <a:fillRef idx="0">
            <a:schemeClr val="accent1"/>
          </a:fillRef>
          <a:effectRef idx="1">
            <a:schemeClr val="accent1"/>
          </a:effectRef>
          <a:fontRef idx="minor">
            <a:schemeClr val="tx1"/>
          </a:fontRef>
        </p:style>
      </p:cxnSp>
      <p:sp>
        <p:nvSpPr>
          <p:cNvPr id="4" name="Slide Number Placeholder 5">
            <a:extLst>
              <a:ext uri="{FF2B5EF4-FFF2-40B4-BE49-F238E27FC236}">
                <a16:creationId xmlns:a16="http://schemas.microsoft.com/office/drawing/2014/main" id="{5E527702-6D25-7861-8EB5-404CE4A85949}"/>
              </a:ext>
            </a:extLst>
          </p:cNvPr>
          <p:cNvSpPr txBox="1">
            <a:spLocks/>
          </p:cNvSpPr>
          <p:nvPr userDrawn="1"/>
        </p:nvSpPr>
        <p:spPr>
          <a:xfrm>
            <a:off x="2106507" y="6129254"/>
            <a:ext cx="853973"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baseline="0">
                <a:solidFill>
                  <a:schemeClr val="tx1">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IE" dirty="0"/>
              <a:t>Page </a:t>
            </a:r>
            <a:fld id="{D32FFA9C-ACEC-4B87-9D33-03CFB048E816}" type="slidenum">
              <a:rPr lang="en-IE" smtClean="0"/>
              <a:pPr/>
              <a:t>‹#›</a:t>
            </a:fld>
            <a:endParaRPr lang="en-IE" dirty="0"/>
          </a:p>
        </p:txBody>
      </p:sp>
    </p:spTree>
    <p:extLst>
      <p:ext uri="{BB962C8B-B14F-4D97-AF65-F5344CB8AC3E}">
        <p14:creationId xmlns:p14="http://schemas.microsoft.com/office/powerpoint/2010/main" val="1532616477"/>
      </p:ext>
    </p:extLst>
  </p:cSld>
  <p:clrMapOvr>
    <a:overrideClrMapping bg1="dk1" tx1="lt1" bg2="dk2" tx2="lt2" accent1="accent1" accent2="accent2" accent3="accent3" accent4="accent4" accent5="accent5" accent6="accent6" hlink="hlink" folHlink="folHlink"/>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5-1_Thank you">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736138-9208-1582-A1A2-A3214CA75A1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4D7E74BA-AFD2-048B-EECC-11EB1BB61E3E}"/>
              </a:ext>
            </a:extLst>
          </p:cNvPr>
          <p:cNvSpPr>
            <a:spLocks noGrp="1"/>
          </p:cNvSpPr>
          <p:nvPr>
            <p:ph type="ctrTitle" hasCustomPrompt="1"/>
          </p:nvPr>
        </p:nvSpPr>
        <p:spPr>
          <a:xfrm>
            <a:off x="798952" y="2856179"/>
            <a:ext cx="5177586" cy="1706732"/>
          </a:xfrm>
        </p:spPr>
        <p:txBody>
          <a:bodyPr anchor="b"/>
          <a:lstStyle>
            <a:lvl1pPr algn="l">
              <a:defRPr sz="6000">
                <a:solidFill>
                  <a:schemeClr val="bg2"/>
                </a:solidFill>
              </a:defRPr>
            </a:lvl1pPr>
          </a:lstStyle>
          <a:p>
            <a:r>
              <a:rPr lang="en-US" dirty="0"/>
              <a:t>Click to edit Questions?</a:t>
            </a:r>
            <a:endParaRPr lang="en-IE" dirty="0"/>
          </a:p>
        </p:txBody>
      </p:sp>
      <p:sp>
        <p:nvSpPr>
          <p:cNvPr id="9" name="Subtitle 2">
            <a:extLst>
              <a:ext uri="{FF2B5EF4-FFF2-40B4-BE49-F238E27FC236}">
                <a16:creationId xmlns:a16="http://schemas.microsoft.com/office/drawing/2014/main" id="{A13311DF-0857-DAB1-8E64-74A54FC43CD4}"/>
              </a:ext>
            </a:extLst>
          </p:cNvPr>
          <p:cNvSpPr>
            <a:spLocks noGrp="1"/>
          </p:cNvSpPr>
          <p:nvPr>
            <p:ph type="subTitle" idx="1" hasCustomPrompt="1"/>
          </p:nvPr>
        </p:nvSpPr>
        <p:spPr>
          <a:xfrm>
            <a:off x="798952"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3" name="Graphic 7">
            <a:extLst>
              <a:ext uri="{FF2B5EF4-FFF2-40B4-BE49-F238E27FC236}">
                <a16:creationId xmlns:a16="http://schemas.microsoft.com/office/drawing/2014/main" id="{A2EF07C2-F081-E407-679A-F1F305ABF75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313940" y="6157781"/>
            <a:ext cx="1639743" cy="365125"/>
          </a:xfrm>
          <a:prstGeom prst="rect">
            <a:avLst/>
          </a:prstGeom>
        </p:spPr>
      </p:pic>
      <p:pic>
        <p:nvPicPr>
          <p:cNvPr id="2" name="Graphic 7">
            <a:extLst>
              <a:ext uri="{FF2B5EF4-FFF2-40B4-BE49-F238E27FC236}">
                <a16:creationId xmlns:a16="http://schemas.microsoft.com/office/drawing/2014/main" id="{EA7DCA96-9B86-7BF3-B11C-28933DAFEE27}"/>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63089" y="345207"/>
            <a:ext cx="1591896" cy="842294"/>
          </a:xfrm>
          <a:prstGeom prst="rect">
            <a:avLst/>
          </a:prstGeom>
        </p:spPr>
      </p:pic>
      <p:sp>
        <p:nvSpPr>
          <p:cNvPr id="5" name="TextBox 4">
            <a:extLst>
              <a:ext uri="{FF2B5EF4-FFF2-40B4-BE49-F238E27FC236}">
                <a16:creationId xmlns:a16="http://schemas.microsoft.com/office/drawing/2014/main" id="{F67464F8-264C-4D9B-1AD7-A55CA5BBA909}"/>
              </a:ext>
            </a:extLst>
          </p:cNvPr>
          <p:cNvSpPr txBox="1"/>
          <p:nvPr userDrawn="1"/>
        </p:nvSpPr>
        <p:spPr>
          <a:xfrm>
            <a:off x="733318" y="5042515"/>
            <a:ext cx="5166804" cy="830997"/>
          </a:xfrm>
          <a:prstGeom prst="rect">
            <a:avLst/>
          </a:prstGeom>
          <a:noFill/>
        </p:spPr>
        <p:txBody>
          <a:bodyPr wrap="square" rtlCol="0">
            <a:spAutoFit/>
          </a:bodyPr>
          <a:lstStyle/>
          <a:p>
            <a:r>
              <a:rPr lang="en-IE" sz="800" b="1" kern="1200" dirty="0">
                <a:solidFill>
                  <a:schemeClr val="bg1"/>
                </a:solidFill>
                <a:effectLst/>
                <a:latin typeface="+mn-lt"/>
                <a:ea typeface="+mn-ea"/>
                <a:cs typeface="+mn-cs"/>
              </a:rPr>
              <a:t>Disclaimer</a:t>
            </a:r>
            <a:r>
              <a:rPr lang="en-IE" sz="800" kern="1200" dirty="0">
                <a:solidFill>
                  <a:schemeClr val="bg1"/>
                </a:solidFill>
                <a:effectLst/>
                <a:latin typeface="+mn-lt"/>
                <a:ea typeface="+mn-ea"/>
                <a:cs typeface="+mn-cs"/>
              </a:rPr>
              <a:t> </a:t>
            </a:r>
            <a:br>
              <a:rPr lang="en-IE" sz="800" kern="1200" dirty="0">
                <a:solidFill>
                  <a:schemeClr val="bg1"/>
                </a:solidFill>
                <a:effectLst/>
                <a:latin typeface="+mn-lt"/>
                <a:ea typeface="+mn-ea"/>
                <a:cs typeface="+mn-cs"/>
              </a:rPr>
            </a:br>
            <a:br>
              <a:rPr lang="en-IE" sz="800" kern="1200" dirty="0">
                <a:solidFill>
                  <a:schemeClr val="bg1"/>
                </a:solidFill>
                <a:effectLst/>
                <a:latin typeface="+mn-lt"/>
                <a:ea typeface="+mn-ea"/>
                <a:cs typeface="+mn-cs"/>
              </a:rPr>
            </a:br>
            <a:r>
              <a:rPr lang="en-IE" sz="800" kern="1200" dirty="0">
                <a:solidFill>
                  <a:schemeClr val="bg1"/>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p:txBody>
      </p:sp>
    </p:spTree>
    <p:extLst>
      <p:ext uri="{BB962C8B-B14F-4D97-AF65-F5344CB8AC3E}">
        <p14:creationId xmlns:p14="http://schemas.microsoft.com/office/powerpoint/2010/main" val="1271205734"/>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5-2_Thank you">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C4700F8-2D19-C5D6-766C-DA9344D2513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hasCustomPrompt="1"/>
          </p:nvPr>
        </p:nvSpPr>
        <p:spPr>
          <a:xfrm>
            <a:off x="6717970" y="2856179"/>
            <a:ext cx="5177586" cy="1706732"/>
          </a:xfrm>
        </p:spPr>
        <p:txBody>
          <a:bodyPr anchor="b"/>
          <a:lstStyle>
            <a:lvl1pPr algn="l">
              <a:defRPr sz="6000">
                <a:solidFill>
                  <a:schemeClr val="bg2"/>
                </a:solidFill>
              </a:defRPr>
            </a:lvl1pPr>
          </a:lstStyle>
          <a:p>
            <a:r>
              <a:rPr lang="en-US" dirty="0"/>
              <a:t>Click to edit Thank you</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6717970" y="2410982"/>
            <a:ext cx="5177586" cy="398062"/>
          </a:xfrm>
        </p:spPr>
        <p:txBody>
          <a:bodyPr>
            <a:normAutofit/>
          </a:bodyPr>
          <a:lstStyle>
            <a:lvl1pPr marL="0" indent="0" algn="l">
              <a:buNone/>
              <a:defRPr sz="16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Thank you page subtitle style</a:t>
            </a:r>
            <a:endParaRPr lang="en-IE" dirty="0"/>
          </a:p>
        </p:txBody>
      </p:sp>
      <p:pic>
        <p:nvPicPr>
          <p:cNvPr id="5" name="Graphic 7">
            <a:extLst>
              <a:ext uri="{FF2B5EF4-FFF2-40B4-BE49-F238E27FC236}">
                <a16:creationId xmlns:a16="http://schemas.microsoft.com/office/drawing/2014/main" id="{29009E1D-E3E2-7321-F6B4-74400639E9D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pic>
        <p:nvPicPr>
          <p:cNvPr id="4" name="Graphic 3">
            <a:extLst>
              <a:ext uri="{FF2B5EF4-FFF2-40B4-BE49-F238E27FC236}">
                <a16:creationId xmlns:a16="http://schemas.microsoft.com/office/drawing/2014/main" id="{4E0C4FC0-5265-2215-3322-3E9813C82B27}"/>
              </a:ext>
            </a:extLst>
          </p:cNvPr>
          <p:cNvPicPr>
            <a:picLocks noChangeAspect="1"/>
          </p:cNvPicPr>
          <p:nvPr userDrawn="1"/>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0228045" y="345161"/>
            <a:ext cx="1592949" cy="842387"/>
          </a:xfrm>
          <a:prstGeom prst="rect">
            <a:avLst/>
          </a:prstGeom>
        </p:spPr>
      </p:pic>
      <p:sp>
        <p:nvSpPr>
          <p:cNvPr id="6" name="TextBox 5">
            <a:extLst>
              <a:ext uri="{FF2B5EF4-FFF2-40B4-BE49-F238E27FC236}">
                <a16:creationId xmlns:a16="http://schemas.microsoft.com/office/drawing/2014/main" id="{B057A611-FD38-C39B-5A33-DD535494BE25}"/>
              </a:ext>
            </a:extLst>
          </p:cNvPr>
          <p:cNvSpPr txBox="1"/>
          <p:nvPr userDrawn="1"/>
        </p:nvSpPr>
        <p:spPr>
          <a:xfrm>
            <a:off x="6690234" y="5220069"/>
            <a:ext cx="5166804" cy="954107"/>
          </a:xfrm>
          <a:prstGeom prst="rect">
            <a:avLst/>
          </a:prstGeom>
          <a:noFill/>
        </p:spPr>
        <p:txBody>
          <a:bodyPr wrap="square" rtlCol="0">
            <a:spAutoFit/>
          </a:bodyPr>
          <a:lstStyle/>
          <a:p>
            <a:r>
              <a:rPr lang="en-IE" sz="800" b="1" kern="1200" dirty="0">
                <a:solidFill>
                  <a:schemeClr val="bg1"/>
                </a:solidFill>
                <a:effectLst/>
                <a:latin typeface="+mn-lt"/>
                <a:ea typeface="+mn-ea"/>
                <a:cs typeface="+mn-cs"/>
              </a:rPr>
              <a:t>Disclaimer</a:t>
            </a:r>
            <a:r>
              <a:rPr lang="en-IE" sz="800" kern="1200" dirty="0">
                <a:solidFill>
                  <a:schemeClr val="bg1"/>
                </a:solidFill>
                <a:effectLst/>
                <a:latin typeface="+mn-lt"/>
                <a:ea typeface="+mn-ea"/>
                <a:cs typeface="+mn-cs"/>
              </a:rPr>
              <a:t> </a:t>
            </a:r>
            <a:br>
              <a:rPr lang="en-IE" sz="800" kern="1200" dirty="0">
                <a:solidFill>
                  <a:schemeClr val="bg1"/>
                </a:solidFill>
                <a:effectLst/>
                <a:latin typeface="+mn-lt"/>
                <a:ea typeface="+mn-ea"/>
                <a:cs typeface="+mn-cs"/>
              </a:rPr>
            </a:br>
            <a:br>
              <a:rPr lang="en-IE" sz="800" kern="1200" dirty="0">
                <a:solidFill>
                  <a:schemeClr val="bg1"/>
                </a:solidFill>
                <a:effectLst/>
                <a:latin typeface="+mn-lt"/>
                <a:ea typeface="+mn-ea"/>
                <a:cs typeface="+mn-cs"/>
              </a:rPr>
            </a:br>
            <a:r>
              <a:rPr lang="en-IE" sz="800" kern="1200" dirty="0">
                <a:solidFill>
                  <a:schemeClr val="bg1"/>
                </a:solidFill>
                <a:effectLst/>
                <a:latin typeface="+mn-lt"/>
                <a:ea typeface="+mn-ea"/>
                <a:cs typeface="+mn-cs"/>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a:t>
            </a:r>
          </a:p>
          <a:p>
            <a:endParaRPr lang="en-IE" sz="800" dirty="0">
              <a:solidFill>
                <a:schemeClr val="bg2">
                  <a:lumMod val="90000"/>
                </a:schemeClr>
              </a:solidFill>
            </a:endParaRPr>
          </a:p>
        </p:txBody>
      </p:sp>
    </p:spTree>
    <p:extLst>
      <p:ext uri="{BB962C8B-B14F-4D97-AF65-F5344CB8AC3E}">
        <p14:creationId xmlns:p14="http://schemas.microsoft.com/office/powerpoint/2010/main" val="1286167810"/>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P2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F6AC7B9-7D15-4757-E863-627BD24ED622}"/>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10" name="Graphic 9">
            <a:extLst>
              <a:ext uri="{FF2B5EF4-FFF2-40B4-BE49-F238E27FC236}">
                <a16:creationId xmlns:a16="http://schemas.microsoft.com/office/drawing/2014/main" id="{2970F6B9-FDB2-4936-A35A-812CB4B7536B}"/>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tx2">
              <a:lumMod val="75000"/>
              <a:lumOff val="25000"/>
            </a:schemeClr>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2</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D1DEFDB7-7C4F-3564-D39C-E08C30E908A1}"/>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0C43BDE9-9817-B15A-120B-2315C17FE91D}"/>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5BA431E4-671C-4BDF-8B6D-57AD1430EF90}"/>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B88F100E-A1A9-59E1-A0F8-2F2F68B8115D}"/>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320745439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P3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1D008A5-992A-ED70-36C0-1BB1E750EA8E}"/>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11" name="Graphic 10">
            <a:extLst>
              <a:ext uri="{FF2B5EF4-FFF2-40B4-BE49-F238E27FC236}">
                <a16:creationId xmlns:a16="http://schemas.microsoft.com/office/drawing/2014/main" id="{55AF6255-26A7-6705-FB19-54B6B5146B93}"/>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1"/>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3</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CB2F9104-F05D-275A-A92B-724DB1DCA64C}"/>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5A0D7927-E63F-C024-1212-A9D436462D18}"/>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EF5EBB40-5B7F-BE73-695F-DDA910069AB0}"/>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0E435BA3-819B-133F-FDA8-C801133ED54B}"/>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260142537"/>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P4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1C7A585-EBEA-A284-B32A-ACF8624A3C95}"/>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11" name="Graphic 10">
            <a:extLst>
              <a:ext uri="{FF2B5EF4-FFF2-40B4-BE49-F238E27FC236}">
                <a16:creationId xmlns:a16="http://schemas.microsoft.com/office/drawing/2014/main" id="{5C9427F0-FFFA-06C6-216A-2027797363BD}"/>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3"/>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4</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5FA998F7-C9FD-75FE-1989-58711110D309}"/>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77C4852A-BF15-55CF-C1EE-B2A1EE9F8AD6}"/>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4C5077F1-3C88-B628-4B01-71ECE53BCAC5}"/>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7554C7CE-D57B-EC80-6FBB-DA05B68AE03A}"/>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864424135"/>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P5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1503F2D-5F43-5AC4-BE1B-FCD948D7A8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11" name="Graphic 10">
            <a:extLst>
              <a:ext uri="{FF2B5EF4-FFF2-40B4-BE49-F238E27FC236}">
                <a16:creationId xmlns:a16="http://schemas.microsoft.com/office/drawing/2014/main" id="{30D0CE66-9ECF-9CE9-1300-C202CEA9CF11}"/>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4"/>
          </a:solidFill>
          <a:ln>
            <a:noFill/>
          </a:ln>
        </p:spPr>
        <p:txBody>
          <a:bodyPr wrap="square" anchor="ctr">
            <a:spAutoFit/>
          </a:bodyPr>
          <a:lstStyle>
            <a:lvl1pPr marL="0" indent="0" algn="ctr">
              <a:buNone/>
              <a:defRPr sz="17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5</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F82C0BEE-4A33-1E63-CFA8-EB9CBB3B633B}"/>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102AD2FA-1042-B052-7C31-DDD6B5C8E932}"/>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8" name="Picture Placeholder 5">
            <a:extLst>
              <a:ext uri="{FF2B5EF4-FFF2-40B4-BE49-F238E27FC236}">
                <a16:creationId xmlns:a16="http://schemas.microsoft.com/office/drawing/2014/main" id="{21D2E51D-3703-6B84-0A5B-A9E8C8F82172}"/>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F7C2B3BD-21FE-18EA-3636-D79431CB9F7C}"/>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1893405893"/>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P6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9FDAF9A-005A-72C9-41CC-E0521114E3A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1999" cy="6858000"/>
          </a:xfrm>
          <a:prstGeom prst="rect">
            <a:avLst/>
          </a:prstGeom>
        </p:spPr>
      </p:pic>
      <p:pic>
        <p:nvPicPr>
          <p:cNvPr id="8" name="Graphic 7">
            <a:extLst>
              <a:ext uri="{FF2B5EF4-FFF2-40B4-BE49-F238E27FC236}">
                <a16:creationId xmlns:a16="http://schemas.microsoft.com/office/drawing/2014/main" id="{4E9C2C2C-240B-3370-1614-0582A555418C}"/>
              </a:ext>
            </a:extLst>
          </p:cNvPr>
          <p:cNvPicPr>
            <a:picLocks noChangeAspect="1"/>
          </p:cNvPicPr>
          <p:nvPr userDrawn="1"/>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228045" y="345161"/>
            <a:ext cx="1592949" cy="842387"/>
          </a:xfrm>
          <a:prstGeom prst="rect">
            <a:avLst/>
          </a:prstGeom>
        </p:spPr>
      </p:pic>
      <p:sp>
        <p:nvSpPr>
          <p:cNvPr id="2" name="Title 1">
            <a:extLst>
              <a:ext uri="{FF2B5EF4-FFF2-40B4-BE49-F238E27FC236}">
                <a16:creationId xmlns:a16="http://schemas.microsoft.com/office/drawing/2014/main" id="{E132482C-CE81-CE90-E63D-FFC01FE569E7}"/>
              </a:ext>
            </a:extLst>
          </p:cNvPr>
          <p:cNvSpPr>
            <a:spLocks noGrp="1"/>
          </p:cNvSpPr>
          <p:nvPr>
            <p:ph type="ctrTitle"/>
          </p:nvPr>
        </p:nvSpPr>
        <p:spPr>
          <a:xfrm>
            <a:off x="5596349" y="3179562"/>
            <a:ext cx="5695345" cy="1125749"/>
          </a:xfrm>
        </p:spPr>
        <p:txBody>
          <a:bodyPr anchor="t">
            <a:normAutofit/>
          </a:bodyPr>
          <a:lstStyle>
            <a:lvl1pPr algn="l">
              <a:defRPr sz="3600">
                <a:solidFill>
                  <a:schemeClr val="bg2"/>
                </a:solidFill>
              </a:defRPr>
            </a:lvl1pPr>
          </a:lstStyle>
          <a:p>
            <a:r>
              <a:rPr lang="en-US"/>
              <a:t>Click to edit Master title style</a:t>
            </a:r>
            <a:endParaRPr lang="en-IE" dirty="0"/>
          </a:p>
        </p:txBody>
      </p:sp>
      <p:sp>
        <p:nvSpPr>
          <p:cNvPr id="3" name="Subtitle 2">
            <a:extLst>
              <a:ext uri="{FF2B5EF4-FFF2-40B4-BE49-F238E27FC236}">
                <a16:creationId xmlns:a16="http://schemas.microsoft.com/office/drawing/2014/main" id="{B5291256-A199-5127-D994-C5FC00CFBBB3}"/>
              </a:ext>
            </a:extLst>
          </p:cNvPr>
          <p:cNvSpPr>
            <a:spLocks noGrp="1"/>
          </p:cNvSpPr>
          <p:nvPr>
            <p:ph type="subTitle" idx="1" hasCustomPrompt="1"/>
          </p:nvPr>
        </p:nvSpPr>
        <p:spPr>
          <a:xfrm>
            <a:off x="5596351" y="2495735"/>
            <a:ext cx="2340286" cy="564253"/>
          </a:xfrm>
          <a:prstGeom prst="roundRect">
            <a:avLst>
              <a:gd name="adj" fmla="val 50000"/>
            </a:avLst>
          </a:prstGeom>
          <a:solidFill>
            <a:schemeClr val="accent5"/>
          </a:solidFill>
          <a:ln>
            <a:noFill/>
          </a:ln>
        </p:spPr>
        <p:txBody>
          <a:bodyPr wrap="square" anchor="ctr">
            <a:spAutoFit/>
          </a:bodyPr>
          <a:lstStyle>
            <a:lvl1pPr marL="0" indent="0" algn="ctr">
              <a:buNone/>
              <a:defRPr sz="17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Work Package 6</a:t>
            </a:r>
            <a:endParaRPr lang="en-IE" dirty="0"/>
          </a:p>
        </p:txBody>
      </p:sp>
      <p:pic>
        <p:nvPicPr>
          <p:cNvPr id="4" name="Graphic 7">
            <a:extLst>
              <a:ext uri="{FF2B5EF4-FFF2-40B4-BE49-F238E27FC236}">
                <a16:creationId xmlns:a16="http://schemas.microsoft.com/office/drawing/2014/main" id="{D33EA5D9-1098-42A8-20D1-D51F51A59777}"/>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0263303" y="6124575"/>
            <a:ext cx="1639743" cy="365125"/>
          </a:xfrm>
          <a:prstGeom prst="rect">
            <a:avLst/>
          </a:prstGeom>
        </p:spPr>
      </p:pic>
      <p:sp>
        <p:nvSpPr>
          <p:cNvPr id="5" name="Picture Placeholder 5">
            <a:extLst>
              <a:ext uri="{FF2B5EF4-FFF2-40B4-BE49-F238E27FC236}">
                <a16:creationId xmlns:a16="http://schemas.microsoft.com/office/drawing/2014/main" id="{F0F665FD-19AA-1007-691C-AED4A9E992D0}"/>
              </a:ext>
            </a:extLst>
          </p:cNvPr>
          <p:cNvSpPr>
            <a:spLocks noGrp="1"/>
          </p:cNvSpPr>
          <p:nvPr>
            <p:ph type="pic" sz="quarter" idx="10" hasCustomPrompt="1"/>
          </p:nvPr>
        </p:nvSpPr>
        <p:spPr>
          <a:xfrm>
            <a:off x="5551488"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6" name="Picture Placeholder 5">
            <a:extLst>
              <a:ext uri="{FF2B5EF4-FFF2-40B4-BE49-F238E27FC236}">
                <a16:creationId xmlns:a16="http://schemas.microsoft.com/office/drawing/2014/main" id="{ED2E7510-D608-B032-830F-00775C5C4970}"/>
              </a:ext>
            </a:extLst>
          </p:cNvPr>
          <p:cNvSpPr>
            <a:spLocks noGrp="1"/>
          </p:cNvSpPr>
          <p:nvPr>
            <p:ph type="pic" sz="quarter" idx="11" hasCustomPrompt="1"/>
          </p:nvPr>
        </p:nvSpPr>
        <p:spPr>
          <a:xfrm>
            <a:off x="7090627"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9" name="Picture Placeholder 5">
            <a:extLst>
              <a:ext uri="{FF2B5EF4-FFF2-40B4-BE49-F238E27FC236}">
                <a16:creationId xmlns:a16="http://schemas.microsoft.com/office/drawing/2014/main" id="{CE54CB1B-26BE-C1F1-86B1-22794349A3A2}"/>
              </a:ext>
            </a:extLst>
          </p:cNvPr>
          <p:cNvSpPr>
            <a:spLocks noGrp="1"/>
          </p:cNvSpPr>
          <p:nvPr>
            <p:ph type="pic" sz="quarter" idx="12" hasCustomPrompt="1"/>
          </p:nvPr>
        </p:nvSpPr>
        <p:spPr>
          <a:xfrm>
            <a:off x="8629766"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
        <p:nvSpPr>
          <p:cNvPr id="10" name="Picture Placeholder 5">
            <a:extLst>
              <a:ext uri="{FF2B5EF4-FFF2-40B4-BE49-F238E27FC236}">
                <a16:creationId xmlns:a16="http://schemas.microsoft.com/office/drawing/2014/main" id="{4DFF7D98-850E-3EC8-74D5-2F88A41A5C1B}"/>
              </a:ext>
            </a:extLst>
          </p:cNvPr>
          <p:cNvSpPr>
            <a:spLocks noGrp="1"/>
          </p:cNvSpPr>
          <p:nvPr>
            <p:ph type="pic" sz="quarter" idx="13" hasCustomPrompt="1"/>
          </p:nvPr>
        </p:nvSpPr>
        <p:spPr>
          <a:xfrm>
            <a:off x="10168904" y="4572000"/>
            <a:ext cx="1147762" cy="1147763"/>
          </a:xfrm>
        </p:spPr>
        <p:txBody>
          <a:bodyPr anchor="ctr"/>
          <a:lstStyle>
            <a:lvl1pPr marL="0" indent="0" algn="ctr">
              <a:buNone/>
              <a:defRPr>
                <a:solidFill>
                  <a:schemeClr val="bg1">
                    <a:lumMod val="95000"/>
                  </a:schemeClr>
                </a:solidFill>
              </a:defRPr>
            </a:lvl1pPr>
          </a:lstStyle>
          <a:p>
            <a:r>
              <a:rPr lang="it-IT" dirty="0" err="1"/>
              <a:t>Insert</a:t>
            </a:r>
            <a:r>
              <a:rPr lang="it-IT" dirty="0"/>
              <a:t> logo</a:t>
            </a:r>
            <a:endParaRPr lang="en-IE" dirty="0"/>
          </a:p>
        </p:txBody>
      </p:sp>
    </p:spTree>
    <p:extLst>
      <p:ext uri="{BB962C8B-B14F-4D97-AF65-F5344CB8AC3E}">
        <p14:creationId xmlns:p14="http://schemas.microsoft.com/office/powerpoint/2010/main" val="34133398"/>
      </p:ext>
    </p:extLst>
  </p:cSld>
  <p:clrMapOvr>
    <a:masterClrMapping/>
  </p:clrMapOvr>
  <p:transition spd="slow">
    <p:push dir="u"/>
  </p:transition>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6361C74-1E13-0914-963C-A164BFD2A5EE}"/>
              </a:ext>
            </a:extLst>
          </p:cNvPr>
          <p:cNvSpPr>
            <a:spLocks noGrp="1"/>
          </p:cNvSpPr>
          <p:nvPr>
            <p:ph type="title"/>
          </p:nvPr>
        </p:nvSpPr>
        <p:spPr>
          <a:xfrm>
            <a:off x="363984" y="365125"/>
            <a:ext cx="10989816" cy="1325563"/>
          </a:xfrm>
          <a:prstGeom prst="rect">
            <a:avLst/>
          </a:prstGeom>
        </p:spPr>
        <p:txBody>
          <a:bodyPr vert="horz" lIns="91440" tIns="45720" rIns="91440" bIns="45720" rtlCol="0" anchor="ctr">
            <a:normAutofit/>
          </a:bodyPr>
          <a:lstStyle/>
          <a:p>
            <a:r>
              <a:rPr lang="en-US"/>
              <a:t>Click to edit Master title style</a:t>
            </a:r>
            <a:endParaRPr lang="en-IE" dirty="0"/>
          </a:p>
        </p:txBody>
      </p:sp>
      <p:sp>
        <p:nvSpPr>
          <p:cNvPr id="3" name="Text Placeholder 2">
            <a:extLst>
              <a:ext uri="{FF2B5EF4-FFF2-40B4-BE49-F238E27FC236}">
                <a16:creationId xmlns:a16="http://schemas.microsoft.com/office/drawing/2014/main" id="{C915CA4E-50C9-932A-70A1-2FA4FA1EB7E7}"/>
              </a:ext>
            </a:extLst>
          </p:cNvPr>
          <p:cNvSpPr>
            <a:spLocks noGrp="1"/>
          </p:cNvSpPr>
          <p:nvPr>
            <p:ph type="body" idx="1"/>
          </p:nvPr>
        </p:nvSpPr>
        <p:spPr>
          <a:xfrm>
            <a:off x="363984" y="1825625"/>
            <a:ext cx="10989816"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dirty="0"/>
          </a:p>
        </p:txBody>
      </p:sp>
      <p:sp>
        <p:nvSpPr>
          <p:cNvPr id="4" name="Date Placeholder 3">
            <a:extLst>
              <a:ext uri="{FF2B5EF4-FFF2-40B4-BE49-F238E27FC236}">
                <a16:creationId xmlns:a16="http://schemas.microsoft.com/office/drawing/2014/main" id="{4663AC5C-ECFD-57B3-94B3-7194D08FF9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5C9ADD-1257-46D5-9E33-B515A1D8B48E}" type="datetime2">
              <a:rPr lang="de-DE" smtClean="0"/>
              <a:t>Donnerstag, 26. Februar 2026</a:t>
            </a:fld>
            <a:endParaRPr lang="en-IE"/>
          </a:p>
        </p:txBody>
      </p:sp>
      <p:sp>
        <p:nvSpPr>
          <p:cNvPr id="5" name="Footer Placeholder 4">
            <a:extLst>
              <a:ext uri="{FF2B5EF4-FFF2-40B4-BE49-F238E27FC236}">
                <a16:creationId xmlns:a16="http://schemas.microsoft.com/office/drawing/2014/main" id="{4E602EF8-9DF0-A655-AE88-6086574A467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dirty="0"/>
          </a:p>
        </p:txBody>
      </p:sp>
      <p:sp>
        <p:nvSpPr>
          <p:cNvPr id="6" name="Slide Number Placeholder 5">
            <a:extLst>
              <a:ext uri="{FF2B5EF4-FFF2-40B4-BE49-F238E27FC236}">
                <a16:creationId xmlns:a16="http://schemas.microsoft.com/office/drawing/2014/main" id="{BA3BEFD5-93E7-57A9-6372-7256BA40CD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2FFA9C-ACEC-4B87-9D33-03CFB048E816}" type="slidenum">
              <a:rPr lang="en-IE" smtClean="0"/>
              <a:t>‹#›</a:t>
            </a:fld>
            <a:endParaRPr lang="en-IE"/>
          </a:p>
        </p:txBody>
      </p:sp>
    </p:spTree>
    <p:extLst>
      <p:ext uri="{BB962C8B-B14F-4D97-AF65-F5344CB8AC3E}">
        <p14:creationId xmlns:p14="http://schemas.microsoft.com/office/powerpoint/2010/main" val="2297850487"/>
      </p:ext>
    </p:extLst>
  </p:cSld>
  <p:clrMap bg1="lt1" tx1="dk1" bg2="lt2" tx2="dk2" accent1="accent1" accent2="accent2" accent3="accent3" accent4="accent4" accent5="accent5" accent6="accent6" hlink="hlink" folHlink="folHlink"/>
  <p:sldLayoutIdLst>
    <p:sldLayoutId id="2147483694" r:id="rId1"/>
    <p:sldLayoutId id="2147483747" r:id="rId2"/>
    <p:sldLayoutId id="2147483748" r:id="rId3"/>
    <p:sldLayoutId id="2147483741" r:id="rId4"/>
    <p:sldLayoutId id="2147483742" r:id="rId5"/>
    <p:sldLayoutId id="2147483743" r:id="rId6"/>
    <p:sldLayoutId id="2147483744" r:id="rId7"/>
    <p:sldLayoutId id="2147483745" r:id="rId8"/>
    <p:sldLayoutId id="2147483746" r:id="rId9"/>
    <p:sldLayoutId id="2147483712" r:id="rId10"/>
    <p:sldLayoutId id="2147483713" r:id="rId11"/>
    <p:sldLayoutId id="2147483719" r:id="rId12"/>
    <p:sldLayoutId id="2147483720" r:id="rId13"/>
    <p:sldLayoutId id="2147483721" r:id="rId14"/>
    <p:sldLayoutId id="2147483716" r:id="rId15"/>
    <p:sldLayoutId id="2147483717" r:id="rId16"/>
    <p:sldLayoutId id="2147483718" r:id="rId17"/>
    <p:sldLayoutId id="2147483714" r:id="rId18"/>
    <p:sldLayoutId id="2147483722" r:id="rId19"/>
    <p:sldLayoutId id="2147483723" r:id="rId20"/>
    <p:sldLayoutId id="2147483725" r:id="rId21"/>
    <p:sldLayoutId id="2147483732" r:id="rId22"/>
    <p:sldLayoutId id="2147483724" r:id="rId23"/>
    <p:sldLayoutId id="2147483726" r:id="rId24"/>
    <p:sldLayoutId id="2147483727" r:id="rId25"/>
    <p:sldLayoutId id="2147483728" r:id="rId26"/>
    <p:sldLayoutId id="2147483735" r:id="rId27"/>
    <p:sldLayoutId id="2147483652" r:id="rId28"/>
    <p:sldLayoutId id="2147483730" r:id="rId29"/>
    <p:sldLayoutId id="2147483733" r:id="rId30"/>
    <p:sldLayoutId id="2147483734" r:id="rId31"/>
    <p:sldLayoutId id="2147483731" r:id="rId32"/>
    <p:sldLayoutId id="2147483654" r:id="rId33"/>
    <p:sldLayoutId id="2147483683" r:id="rId34"/>
    <p:sldLayoutId id="2147483649" r:id="rId35"/>
    <p:sldLayoutId id="2147483675" r:id="rId36"/>
    <p:sldLayoutId id="2147483676" r:id="rId37"/>
    <p:sldLayoutId id="2147483709" r:id="rId38"/>
    <p:sldLayoutId id="2147483705" r:id="rId39"/>
    <p:sldLayoutId id="2147483704" r:id="rId40"/>
    <p:sldLayoutId id="2147483703" r:id="rId41"/>
    <p:sldLayoutId id="2147483700" r:id="rId42"/>
    <p:sldLayoutId id="2147483701" r:id="rId43"/>
  </p:sldLayoutIdLst>
  <p:transition spd="slow">
    <p:push dir="u"/>
  </p:transition>
  <p:hf hdr="0" ftr="0" dt="0"/>
  <p:txStyles>
    <p:titleStyle>
      <a:lvl1pPr algn="l" defTabSz="914400" rtl="0" eaLnBrk="1" latinLnBrk="0" hangingPunct="1">
        <a:lnSpc>
          <a:spcPct val="90000"/>
        </a:lnSpc>
        <a:spcBef>
          <a:spcPct val="0"/>
        </a:spcBef>
        <a:buNone/>
        <a:defRPr sz="2800" kern="1200">
          <a:solidFill>
            <a:schemeClr val="tx2"/>
          </a:solidFill>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2"/>
        </a:buClr>
        <a:buSzPct val="124000"/>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Clr>
          <a:srgbClr val="92D050"/>
        </a:buClr>
        <a:buSzPct val="127000"/>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11" userDrawn="1">
          <p15:clr>
            <a:srgbClr val="F26B43"/>
          </p15:clr>
        </p15:guide>
        <p15:guide id="4" pos="7469" userDrawn="1">
          <p15:clr>
            <a:srgbClr val="F26B43"/>
          </p15:clr>
        </p15:guide>
        <p15:guide id="5" orient="horz" pos="210" userDrawn="1">
          <p15:clr>
            <a:srgbClr val="F26B43"/>
          </p15:clr>
        </p15:guide>
        <p15:guide id="6" orient="horz" pos="408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hyperlink" Target="https://drive.starcio.com/2018/07/what-is-data-governance/" TargetMode="Externa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C3438CAC-F9AB-FF7A-136E-545D12038905}"/>
              </a:ext>
            </a:extLst>
          </p:cNvPr>
          <p:cNvSpPr>
            <a:spLocks noGrp="1"/>
          </p:cNvSpPr>
          <p:nvPr>
            <p:ph type="ctrTitle"/>
          </p:nvPr>
        </p:nvSpPr>
        <p:spPr>
          <a:xfrm>
            <a:off x="5682616" y="2135766"/>
            <a:ext cx="5695345" cy="1125749"/>
          </a:xfrm>
        </p:spPr>
        <p:txBody>
          <a:bodyPr>
            <a:normAutofit fontScale="90000"/>
          </a:bodyPr>
          <a:lstStyle/>
          <a:p>
            <a:pPr marL="0" indent="0"/>
            <a:r>
              <a:rPr lang="en-US" b="1" dirty="0">
                <a:solidFill>
                  <a:srgbClr val="FFFFFF"/>
                </a:solidFill>
                <a:latin typeface="Calibri" pitchFamily="34" charset="0"/>
                <a:ea typeface="Calibri" pitchFamily="34" charset="-122"/>
                <a:cs typeface="Calibri" pitchFamily="34" charset="-120"/>
              </a:rPr>
              <a:t>Data Quality and</a:t>
            </a:r>
            <a:br>
              <a:rPr lang="en-US" dirty="0"/>
            </a:br>
            <a:r>
              <a:rPr lang="en-US" b="1" dirty="0">
                <a:solidFill>
                  <a:srgbClr val="FFFFFF"/>
                </a:solidFill>
                <a:latin typeface="Calibri" pitchFamily="34" charset="0"/>
                <a:ea typeface="Calibri" pitchFamily="34" charset="-122"/>
                <a:cs typeface="Calibri" pitchFamily="34" charset="-120"/>
              </a:rPr>
              <a:t>Management</a:t>
            </a:r>
            <a:br>
              <a:rPr lang="en-US" dirty="0"/>
            </a:br>
            <a:endParaRPr lang="de-IE" dirty="0"/>
          </a:p>
        </p:txBody>
      </p:sp>
      <p:sp>
        <p:nvSpPr>
          <p:cNvPr id="6" name="Untertitel 5">
            <a:extLst>
              <a:ext uri="{FF2B5EF4-FFF2-40B4-BE49-F238E27FC236}">
                <a16:creationId xmlns:a16="http://schemas.microsoft.com/office/drawing/2014/main" id="{A8DBAB3C-14DA-767E-9450-B54E93DC4EDF}"/>
              </a:ext>
            </a:extLst>
          </p:cNvPr>
          <p:cNvSpPr>
            <a:spLocks noGrp="1"/>
          </p:cNvSpPr>
          <p:nvPr>
            <p:ph type="subTitle" idx="4294967295"/>
          </p:nvPr>
        </p:nvSpPr>
        <p:spPr>
          <a:xfrm>
            <a:off x="5682616" y="3596486"/>
            <a:ext cx="5945792" cy="564253"/>
          </a:xfrm>
        </p:spPr>
        <p:txBody>
          <a:bodyPr>
            <a:normAutofit fontScale="85000" lnSpcReduction="10000"/>
          </a:bodyPr>
          <a:lstStyle/>
          <a:p>
            <a:r>
              <a:rPr lang="en-US" dirty="0">
                <a:solidFill>
                  <a:schemeClr val="bg1"/>
                </a:solidFill>
              </a:rPr>
              <a:t>Session 1: Data Governance and Management</a:t>
            </a:r>
            <a:endParaRPr lang="de-IE" dirty="0">
              <a:solidFill>
                <a:schemeClr val="bg1"/>
              </a:solidFill>
            </a:endParaRPr>
          </a:p>
        </p:txBody>
      </p:sp>
    </p:spTree>
    <p:extLst>
      <p:ext uri="{BB962C8B-B14F-4D97-AF65-F5344CB8AC3E}">
        <p14:creationId xmlns:p14="http://schemas.microsoft.com/office/powerpoint/2010/main" val="1488772621"/>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48EF5D-99FF-B059-2F77-7E475BB35FB0}"/>
              </a:ext>
            </a:extLst>
          </p:cNvPr>
          <p:cNvSpPr>
            <a:spLocks noGrp="1"/>
          </p:cNvSpPr>
          <p:nvPr>
            <p:ph type="title"/>
          </p:nvPr>
        </p:nvSpPr>
        <p:spPr>
          <a:xfrm>
            <a:off x="399526" y="330775"/>
            <a:ext cx="5326951" cy="621792"/>
          </a:xfrm>
        </p:spPr>
        <p:txBody>
          <a:bodyPr/>
          <a:lstStyle/>
          <a:p>
            <a:r>
              <a:rPr lang="en-US" dirty="0"/>
              <a:t>Key Roles in Data Management</a:t>
            </a:r>
            <a:endParaRPr lang="et-EE" dirty="0"/>
          </a:p>
        </p:txBody>
      </p:sp>
      <p:sp>
        <p:nvSpPr>
          <p:cNvPr id="4" name="Shape 4">
            <a:extLst>
              <a:ext uri="{FF2B5EF4-FFF2-40B4-BE49-F238E27FC236}">
                <a16:creationId xmlns:a16="http://schemas.microsoft.com/office/drawing/2014/main" id="{E4D4C078-6A26-3AEA-C2B7-A4CE06D1A3E9}"/>
              </a:ext>
            </a:extLst>
          </p:cNvPr>
          <p:cNvSpPr/>
          <p:nvPr/>
        </p:nvSpPr>
        <p:spPr>
          <a:xfrm>
            <a:off x="965986" y="1327433"/>
            <a:ext cx="2286000" cy="365760"/>
          </a:xfrm>
          <a:prstGeom prst="rect">
            <a:avLst/>
          </a:prstGeom>
          <a:solidFill>
            <a:srgbClr val="1B5E20"/>
          </a:solidFill>
          <a:ln/>
        </p:spPr>
        <p:txBody>
          <a:bodyPr/>
          <a:lstStyle/>
          <a:p>
            <a:endParaRPr lang="et-EE"/>
          </a:p>
        </p:txBody>
      </p:sp>
      <p:sp>
        <p:nvSpPr>
          <p:cNvPr id="5" name="Text 5">
            <a:extLst>
              <a:ext uri="{FF2B5EF4-FFF2-40B4-BE49-F238E27FC236}">
                <a16:creationId xmlns:a16="http://schemas.microsoft.com/office/drawing/2014/main" id="{799983B9-2F24-678D-F632-FB739FAE5104}"/>
              </a:ext>
            </a:extLst>
          </p:cNvPr>
          <p:cNvSpPr/>
          <p:nvPr/>
        </p:nvSpPr>
        <p:spPr>
          <a:xfrm>
            <a:off x="1011706" y="1345721"/>
            <a:ext cx="2194560" cy="329184"/>
          </a:xfrm>
          <a:prstGeom prst="rect">
            <a:avLst/>
          </a:prstGeom>
          <a:noFill/>
          <a:ln/>
        </p:spPr>
        <p:txBody>
          <a:bodyPr wrap="square" rtlCol="0" anchor="ctr"/>
          <a:lstStyle/>
          <a:p>
            <a:pPr marL="0" indent="0">
              <a:buNone/>
            </a:pPr>
            <a:r>
              <a:rPr lang="en-US" b="1" dirty="0">
                <a:solidFill>
                  <a:srgbClr val="FFFFFF"/>
                </a:solidFill>
                <a:ea typeface="Calibri" pitchFamily="34" charset="-122"/>
                <a:cs typeface="Calibri" pitchFamily="34" charset="-120"/>
              </a:rPr>
              <a:t>Role</a:t>
            </a:r>
            <a:endParaRPr lang="en-US" dirty="0"/>
          </a:p>
        </p:txBody>
      </p:sp>
      <p:sp>
        <p:nvSpPr>
          <p:cNvPr id="6" name="Shape 6">
            <a:extLst>
              <a:ext uri="{FF2B5EF4-FFF2-40B4-BE49-F238E27FC236}">
                <a16:creationId xmlns:a16="http://schemas.microsoft.com/office/drawing/2014/main" id="{2B0FA59D-30B3-AA1A-FBD8-EA1B85B85646}"/>
              </a:ext>
            </a:extLst>
          </p:cNvPr>
          <p:cNvSpPr/>
          <p:nvPr/>
        </p:nvSpPr>
        <p:spPr>
          <a:xfrm>
            <a:off x="3297706" y="1327433"/>
            <a:ext cx="1828800" cy="365760"/>
          </a:xfrm>
          <a:prstGeom prst="rect">
            <a:avLst/>
          </a:prstGeom>
          <a:solidFill>
            <a:srgbClr val="1B5E20"/>
          </a:solidFill>
          <a:ln/>
        </p:spPr>
        <p:txBody>
          <a:bodyPr/>
          <a:lstStyle/>
          <a:p>
            <a:endParaRPr lang="et-EE"/>
          </a:p>
        </p:txBody>
      </p:sp>
      <p:sp>
        <p:nvSpPr>
          <p:cNvPr id="7" name="Text 7">
            <a:extLst>
              <a:ext uri="{FF2B5EF4-FFF2-40B4-BE49-F238E27FC236}">
                <a16:creationId xmlns:a16="http://schemas.microsoft.com/office/drawing/2014/main" id="{51839EDD-9795-1A39-317B-6E5822DEB057}"/>
              </a:ext>
            </a:extLst>
          </p:cNvPr>
          <p:cNvSpPr/>
          <p:nvPr/>
        </p:nvSpPr>
        <p:spPr>
          <a:xfrm>
            <a:off x="3343426" y="1345721"/>
            <a:ext cx="1737360" cy="329184"/>
          </a:xfrm>
          <a:prstGeom prst="rect">
            <a:avLst/>
          </a:prstGeom>
          <a:noFill/>
          <a:ln/>
        </p:spPr>
        <p:txBody>
          <a:bodyPr wrap="square" rtlCol="0" anchor="ctr"/>
          <a:lstStyle/>
          <a:p>
            <a:pPr marL="0" indent="0">
              <a:buNone/>
            </a:pPr>
            <a:r>
              <a:rPr lang="en-US" b="1" dirty="0">
                <a:solidFill>
                  <a:srgbClr val="FFFFFF"/>
                </a:solidFill>
                <a:ea typeface="Calibri" pitchFamily="34" charset="-122"/>
                <a:cs typeface="Calibri" pitchFamily="34" charset="-120"/>
              </a:rPr>
              <a:t>Level</a:t>
            </a:r>
            <a:endParaRPr lang="en-US" dirty="0"/>
          </a:p>
        </p:txBody>
      </p:sp>
      <p:sp>
        <p:nvSpPr>
          <p:cNvPr id="8" name="Shape 8">
            <a:extLst>
              <a:ext uri="{FF2B5EF4-FFF2-40B4-BE49-F238E27FC236}">
                <a16:creationId xmlns:a16="http://schemas.microsoft.com/office/drawing/2014/main" id="{60339C0B-935D-4488-F676-6D5ECF2E4D30}"/>
              </a:ext>
            </a:extLst>
          </p:cNvPr>
          <p:cNvSpPr/>
          <p:nvPr/>
        </p:nvSpPr>
        <p:spPr>
          <a:xfrm>
            <a:off x="5172226" y="1327433"/>
            <a:ext cx="4114800" cy="365760"/>
          </a:xfrm>
          <a:prstGeom prst="rect">
            <a:avLst/>
          </a:prstGeom>
          <a:solidFill>
            <a:srgbClr val="1B5E20"/>
          </a:solidFill>
          <a:ln/>
        </p:spPr>
        <p:txBody>
          <a:bodyPr/>
          <a:lstStyle/>
          <a:p>
            <a:endParaRPr lang="et-EE"/>
          </a:p>
        </p:txBody>
      </p:sp>
      <p:sp>
        <p:nvSpPr>
          <p:cNvPr id="9" name="Text 9">
            <a:extLst>
              <a:ext uri="{FF2B5EF4-FFF2-40B4-BE49-F238E27FC236}">
                <a16:creationId xmlns:a16="http://schemas.microsoft.com/office/drawing/2014/main" id="{ECC0CB7D-537A-9D71-3B78-FDD2DD8FA859}"/>
              </a:ext>
            </a:extLst>
          </p:cNvPr>
          <p:cNvSpPr/>
          <p:nvPr/>
        </p:nvSpPr>
        <p:spPr>
          <a:xfrm>
            <a:off x="5217946" y="1345721"/>
            <a:ext cx="4023360" cy="329184"/>
          </a:xfrm>
          <a:prstGeom prst="rect">
            <a:avLst/>
          </a:prstGeom>
          <a:noFill/>
          <a:ln/>
        </p:spPr>
        <p:txBody>
          <a:bodyPr wrap="square" rtlCol="0" anchor="ctr"/>
          <a:lstStyle/>
          <a:p>
            <a:pPr marL="0" indent="0">
              <a:buNone/>
            </a:pPr>
            <a:r>
              <a:rPr lang="en-US" b="1" dirty="0">
                <a:solidFill>
                  <a:srgbClr val="FFFFFF"/>
                </a:solidFill>
                <a:ea typeface="Calibri" pitchFamily="34" charset="-122"/>
                <a:cs typeface="Calibri" pitchFamily="34" charset="-120"/>
              </a:rPr>
              <a:t>Primary Responsibilities</a:t>
            </a:r>
            <a:endParaRPr lang="en-US" dirty="0"/>
          </a:p>
        </p:txBody>
      </p:sp>
      <p:sp>
        <p:nvSpPr>
          <p:cNvPr id="10" name="Shape 10">
            <a:extLst>
              <a:ext uri="{FF2B5EF4-FFF2-40B4-BE49-F238E27FC236}">
                <a16:creationId xmlns:a16="http://schemas.microsoft.com/office/drawing/2014/main" id="{F1BC50D9-759A-1064-1D2D-C697184B6705}"/>
              </a:ext>
            </a:extLst>
          </p:cNvPr>
          <p:cNvSpPr/>
          <p:nvPr/>
        </p:nvSpPr>
        <p:spPr>
          <a:xfrm>
            <a:off x="965986" y="1738913"/>
            <a:ext cx="2286000" cy="621792"/>
          </a:xfrm>
          <a:prstGeom prst="rect">
            <a:avLst/>
          </a:prstGeom>
          <a:solidFill>
            <a:srgbClr val="F5F5F5"/>
          </a:solidFill>
          <a:ln w="6350">
            <a:solidFill>
              <a:srgbClr val="2E7D32"/>
            </a:solidFill>
            <a:prstDash val="solid"/>
          </a:ln>
        </p:spPr>
        <p:txBody>
          <a:bodyPr/>
          <a:lstStyle/>
          <a:p>
            <a:endParaRPr lang="et-EE"/>
          </a:p>
        </p:txBody>
      </p:sp>
      <p:sp>
        <p:nvSpPr>
          <p:cNvPr id="11" name="Text 11">
            <a:extLst>
              <a:ext uri="{FF2B5EF4-FFF2-40B4-BE49-F238E27FC236}">
                <a16:creationId xmlns:a16="http://schemas.microsoft.com/office/drawing/2014/main" id="{839F4965-72D4-C42F-E7D9-28782EAB1F0E}"/>
              </a:ext>
            </a:extLst>
          </p:cNvPr>
          <p:cNvSpPr/>
          <p:nvPr/>
        </p:nvSpPr>
        <p:spPr>
          <a:xfrm>
            <a:off x="1029994" y="1784633"/>
            <a:ext cx="21579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Chief Data Officer</a:t>
            </a:r>
            <a:endParaRPr lang="en-US" sz="1600" dirty="0"/>
          </a:p>
        </p:txBody>
      </p:sp>
      <p:sp>
        <p:nvSpPr>
          <p:cNvPr id="12" name="Shape 12">
            <a:extLst>
              <a:ext uri="{FF2B5EF4-FFF2-40B4-BE49-F238E27FC236}">
                <a16:creationId xmlns:a16="http://schemas.microsoft.com/office/drawing/2014/main" id="{F358DCE5-05F6-74E3-C2E5-BD2AC1191789}"/>
              </a:ext>
            </a:extLst>
          </p:cNvPr>
          <p:cNvSpPr/>
          <p:nvPr/>
        </p:nvSpPr>
        <p:spPr>
          <a:xfrm>
            <a:off x="3297706" y="1738913"/>
            <a:ext cx="1828800" cy="621792"/>
          </a:xfrm>
          <a:prstGeom prst="rect">
            <a:avLst/>
          </a:prstGeom>
          <a:solidFill>
            <a:srgbClr val="F5F5F5"/>
          </a:solidFill>
          <a:ln w="6350">
            <a:solidFill>
              <a:srgbClr val="2E7D32"/>
            </a:solidFill>
            <a:prstDash val="solid"/>
          </a:ln>
        </p:spPr>
        <p:txBody>
          <a:bodyPr/>
          <a:lstStyle/>
          <a:p>
            <a:endParaRPr lang="et-EE"/>
          </a:p>
        </p:txBody>
      </p:sp>
      <p:sp>
        <p:nvSpPr>
          <p:cNvPr id="13" name="Text 13">
            <a:extLst>
              <a:ext uri="{FF2B5EF4-FFF2-40B4-BE49-F238E27FC236}">
                <a16:creationId xmlns:a16="http://schemas.microsoft.com/office/drawing/2014/main" id="{9D3B1D82-C4C3-1CD8-7054-C979A52FD5D1}"/>
              </a:ext>
            </a:extLst>
          </p:cNvPr>
          <p:cNvSpPr/>
          <p:nvPr/>
        </p:nvSpPr>
        <p:spPr>
          <a:xfrm>
            <a:off x="3361714" y="1784633"/>
            <a:ext cx="17007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Executive</a:t>
            </a:r>
            <a:endParaRPr lang="en-US" sz="1600" dirty="0"/>
          </a:p>
        </p:txBody>
      </p:sp>
      <p:sp>
        <p:nvSpPr>
          <p:cNvPr id="14" name="Shape 14">
            <a:extLst>
              <a:ext uri="{FF2B5EF4-FFF2-40B4-BE49-F238E27FC236}">
                <a16:creationId xmlns:a16="http://schemas.microsoft.com/office/drawing/2014/main" id="{EF6C30DF-1544-D19E-2058-5F857B9A08CA}"/>
              </a:ext>
            </a:extLst>
          </p:cNvPr>
          <p:cNvSpPr/>
          <p:nvPr/>
        </p:nvSpPr>
        <p:spPr>
          <a:xfrm>
            <a:off x="5172226" y="1738913"/>
            <a:ext cx="4114800" cy="621792"/>
          </a:xfrm>
          <a:prstGeom prst="rect">
            <a:avLst/>
          </a:prstGeom>
          <a:solidFill>
            <a:srgbClr val="F5F5F5"/>
          </a:solidFill>
          <a:ln w="6350">
            <a:solidFill>
              <a:srgbClr val="2E7D32"/>
            </a:solidFill>
            <a:prstDash val="solid"/>
          </a:ln>
        </p:spPr>
        <p:txBody>
          <a:bodyPr/>
          <a:lstStyle/>
          <a:p>
            <a:endParaRPr lang="et-EE"/>
          </a:p>
        </p:txBody>
      </p:sp>
      <p:sp>
        <p:nvSpPr>
          <p:cNvPr id="15" name="Text 15">
            <a:extLst>
              <a:ext uri="{FF2B5EF4-FFF2-40B4-BE49-F238E27FC236}">
                <a16:creationId xmlns:a16="http://schemas.microsoft.com/office/drawing/2014/main" id="{FD6DCFD6-2889-712A-D777-EB2644DDE1BC}"/>
              </a:ext>
            </a:extLst>
          </p:cNvPr>
          <p:cNvSpPr/>
          <p:nvPr/>
        </p:nvSpPr>
        <p:spPr>
          <a:xfrm>
            <a:off x="5236234" y="1784633"/>
            <a:ext cx="39867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Sets data strategy; leads the governance programme.</a:t>
            </a:r>
            <a:endParaRPr lang="en-US" sz="1600" dirty="0"/>
          </a:p>
        </p:txBody>
      </p:sp>
      <p:sp>
        <p:nvSpPr>
          <p:cNvPr id="16" name="Shape 16">
            <a:extLst>
              <a:ext uri="{FF2B5EF4-FFF2-40B4-BE49-F238E27FC236}">
                <a16:creationId xmlns:a16="http://schemas.microsoft.com/office/drawing/2014/main" id="{2AC86935-C124-64B4-95A8-83BF834341F8}"/>
              </a:ext>
            </a:extLst>
          </p:cNvPr>
          <p:cNvSpPr/>
          <p:nvPr/>
        </p:nvSpPr>
        <p:spPr>
          <a:xfrm>
            <a:off x="965986" y="2415569"/>
            <a:ext cx="2286000" cy="621792"/>
          </a:xfrm>
          <a:prstGeom prst="rect">
            <a:avLst/>
          </a:prstGeom>
          <a:solidFill>
            <a:srgbClr val="E8F5E9"/>
          </a:solidFill>
          <a:ln w="6350">
            <a:solidFill>
              <a:srgbClr val="2E7D32"/>
            </a:solidFill>
            <a:prstDash val="solid"/>
          </a:ln>
        </p:spPr>
        <p:txBody>
          <a:bodyPr/>
          <a:lstStyle/>
          <a:p>
            <a:endParaRPr lang="et-EE"/>
          </a:p>
        </p:txBody>
      </p:sp>
      <p:sp>
        <p:nvSpPr>
          <p:cNvPr id="17" name="Text 17">
            <a:extLst>
              <a:ext uri="{FF2B5EF4-FFF2-40B4-BE49-F238E27FC236}">
                <a16:creationId xmlns:a16="http://schemas.microsoft.com/office/drawing/2014/main" id="{8C774E8C-110B-E82A-CF6F-221CC0CFD72F}"/>
              </a:ext>
            </a:extLst>
          </p:cNvPr>
          <p:cNvSpPr/>
          <p:nvPr/>
        </p:nvSpPr>
        <p:spPr>
          <a:xfrm>
            <a:off x="1029994" y="2461289"/>
            <a:ext cx="21579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Data Owner</a:t>
            </a:r>
            <a:endParaRPr lang="en-US" sz="1600" dirty="0"/>
          </a:p>
        </p:txBody>
      </p:sp>
      <p:sp>
        <p:nvSpPr>
          <p:cNvPr id="18" name="Shape 18">
            <a:extLst>
              <a:ext uri="{FF2B5EF4-FFF2-40B4-BE49-F238E27FC236}">
                <a16:creationId xmlns:a16="http://schemas.microsoft.com/office/drawing/2014/main" id="{A0DF8C59-E47B-D3D4-0051-6FC4EA9B5532}"/>
              </a:ext>
            </a:extLst>
          </p:cNvPr>
          <p:cNvSpPr/>
          <p:nvPr/>
        </p:nvSpPr>
        <p:spPr>
          <a:xfrm>
            <a:off x="3297706" y="2415569"/>
            <a:ext cx="1828800" cy="621792"/>
          </a:xfrm>
          <a:prstGeom prst="rect">
            <a:avLst/>
          </a:prstGeom>
          <a:solidFill>
            <a:srgbClr val="E8F5E9"/>
          </a:solidFill>
          <a:ln w="6350">
            <a:solidFill>
              <a:srgbClr val="2E7D32"/>
            </a:solidFill>
            <a:prstDash val="solid"/>
          </a:ln>
        </p:spPr>
        <p:txBody>
          <a:bodyPr/>
          <a:lstStyle/>
          <a:p>
            <a:endParaRPr lang="et-EE"/>
          </a:p>
        </p:txBody>
      </p:sp>
      <p:sp>
        <p:nvSpPr>
          <p:cNvPr id="19" name="Text 19">
            <a:extLst>
              <a:ext uri="{FF2B5EF4-FFF2-40B4-BE49-F238E27FC236}">
                <a16:creationId xmlns:a16="http://schemas.microsoft.com/office/drawing/2014/main" id="{0BB9EE3F-52A2-3570-29AB-585DF209B0B6}"/>
              </a:ext>
            </a:extLst>
          </p:cNvPr>
          <p:cNvSpPr/>
          <p:nvPr/>
        </p:nvSpPr>
        <p:spPr>
          <a:xfrm>
            <a:off x="3361714" y="2461289"/>
            <a:ext cx="17007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Business Leader</a:t>
            </a:r>
            <a:endParaRPr lang="en-US" sz="1600" dirty="0"/>
          </a:p>
        </p:txBody>
      </p:sp>
      <p:sp>
        <p:nvSpPr>
          <p:cNvPr id="20" name="Shape 20">
            <a:extLst>
              <a:ext uri="{FF2B5EF4-FFF2-40B4-BE49-F238E27FC236}">
                <a16:creationId xmlns:a16="http://schemas.microsoft.com/office/drawing/2014/main" id="{727B60A2-8052-1FEA-4E2C-C15BC6207D4E}"/>
              </a:ext>
            </a:extLst>
          </p:cNvPr>
          <p:cNvSpPr/>
          <p:nvPr/>
        </p:nvSpPr>
        <p:spPr>
          <a:xfrm>
            <a:off x="5172226" y="2415569"/>
            <a:ext cx="4114800" cy="621792"/>
          </a:xfrm>
          <a:prstGeom prst="rect">
            <a:avLst/>
          </a:prstGeom>
          <a:solidFill>
            <a:srgbClr val="E8F5E9"/>
          </a:solidFill>
          <a:ln w="6350">
            <a:solidFill>
              <a:srgbClr val="2E7D32"/>
            </a:solidFill>
            <a:prstDash val="solid"/>
          </a:ln>
        </p:spPr>
        <p:txBody>
          <a:bodyPr/>
          <a:lstStyle/>
          <a:p>
            <a:endParaRPr lang="et-EE"/>
          </a:p>
        </p:txBody>
      </p:sp>
      <p:sp>
        <p:nvSpPr>
          <p:cNvPr id="21" name="Text 21">
            <a:extLst>
              <a:ext uri="{FF2B5EF4-FFF2-40B4-BE49-F238E27FC236}">
                <a16:creationId xmlns:a16="http://schemas.microsoft.com/office/drawing/2014/main" id="{B04974CA-5527-B0BD-ABDF-3B8D03980FF3}"/>
              </a:ext>
            </a:extLst>
          </p:cNvPr>
          <p:cNvSpPr/>
          <p:nvPr/>
        </p:nvSpPr>
        <p:spPr>
          <a:xfrm>
            <a:off x="5236234" y="2461289"/>
            <a:ext cx="39867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Accountable for quality, security, and lifecycle of a specific data domain.</a:t>
            </a:r>
            <a:endParaRPr lang="en-US" sz="1600" dirty="0"/>
          </a:p>
        </p:txBody>
      </p:sp>
      <p:sp>
        <p:nvSpPr>
          <p:cNvPr id="22" name="Shape 22">
            <a:extLst>
              <a:ext uri="{FF2B5EF4-FFF2-40B4-BE49-F238E27FC236}">
                <a16:creationId xmlns:a16="http://schemas.microsoft.com/office/drawing/2014/main" id="{57890CF8-AD2F-D1C7-5A5B-E386EE63362E}"/>
              </a:ext>
            </a:extLst>
          </p:cNvPr>
          <p:cNvSpPr/>
          <p:nvPr/>
        </p:nvSpPr>
        <p:spPr>
          <a:xfrm>
            <a:off x="965986" y="3092225"/>
            <a:ext cx="2286000" cy="621792"/>
          </a:xfrm>
          <a:prstGeom prst="rect">
            <a:avLst/>
          </a:prstGeom>
          <a:solidFill>
            <a:srgbClr val="F5F5F5"/>
          </a:solidFill>
          <a:ln w="6350">
            <a:solidFill>
              <a:srgbClr val="2E7D32"/>
            </a:solidFill>
            <a:prstDash val="solid"/>
          </a:ln>
        </p:spPr>
        <p:txBody>
          <a:bodyPr/>
          <a:lstStyle/>
          <a:p>
            <a:endParaRPr lang="et-EE"/>
          </a:p>
        </p:txBody>
      </p:sp>
      <p:sp>
        <p:nvSpPr>
          <p:cNvPr id="23" name="Text 23">
            <a:extLst>
              <a:ext uri="{FF2B5EF4-FFF2-40B4-BE49-F238E27FC236}">
                <a16:creationId xmlns:a16="http://schemas.microsoft.com/office/drawing/2014/main" id="{C1853537-EFE7-5E45-4C45-C473178209E8}"/>
              </a:ext>
            </a:extLst>
          </p:cNvPr>
          <p:cNvSpPr/>
          <p:nvPr/>
        </p:nvSpPr>
        <p:spPr>
          <a:xfrm>
            <a:off x="1029994" y="3137945"/>
            <a:ext cx="21579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Data Steward</a:t>
            </a:r>
            <a:endParaRPr lang="en-US" sz="1600" dirty="0"/>
          </a:p>
        </p:txBody>
      </p:sp>
      <p:sp>
        <p:nvSpPr>
          <p:cNvPr id="24" name="Shape 24">
            <a:extLst>
              <a:ext uri="{FF2B5EF4-FFF2-40B4-BE49-F238E27FC236}">
                <a16:creationId xmlns:a16="http://schemas.microsoft.com/office/drawing/2014/main" id="{B9292E9F-BFAB-6FC7-F610-5EB8E7DCEE32}"/>
              </a:ext>
            </a:extLst>
          </p:cNvPr>
          <p:cNvSpPr/>
          <p:nvPr/>
        </p:nvSpPr>
        <p:spPr>
          <a:xfrm>
            <a:off x="3297706" y="3092225"/>
            <a:ext cx="1828800" cy="621792"/>
          </a:xfrm>
          <a:prstGeom prst="rect">
            <a:avLst/>
          </a:prstGeom>
          <a:solidFill>
            <a:srgbClr val="F5F5F5"/>
          </a:solidFill>
          <a:ln w="6350">
            <a:solidFill>
              <a:srgbClr val="2E7D32"/>
            </a:solidFill>
            <a:prstDash val="solid"/>
          </a:ln>
        </p:spPr>
        <p:txBody>
          <a:bodyPr/>
          <a:lstStyle/>
          <a:p>
            <a:endParaRPr lang="et-EE"/>
          </a:p>
        </p:txBody>
      </p:sp>
      <p:sp>
        <p:nvSpPr>
          <p:cNvPr id="25" name="Text 25">
            <a:extLst>
              <a:ext uri="{FF2B5EF4-FFF2-40B4-BE49-F238E27FC236}">
                <a16:creationId xmlns:a16="http://schemas.microsoft.com/office/drawing/2014/main" id="{7D48F4D3-3D31-9F32-2CE0-898A4150C6F9}"/>
              </a:ext>
            </a:extLst>
          </p:cNvPr>
          <p:cNvSpPr/>
          <p:nvPr/>
        </p:nvSpPr>
        <p:spPr>
          <a:xfrm>
            <a:off x="3361714" y="3137945"/>
            <a:ext cx="17007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Mid-level</a:t>
            </a:r>
            <a:endParaRPr lang="en-US" sz="1600" dirty="0"/>
          </a:p>
        </p:txBody>
      </p:sp>
      <p:sp>
        <p:nvSpPr>
          <p:cNvPr id="26" name="Shape 26">
            <a:extLst>
              <a:ext uri="{FF2B5EF4-FFF2-40B4-BE49-F238E27FC236}">
                <a16:creationId xmlns:a16="http://schemas.microsoft.com/office/drawing/2014/main" id="{15CBC344-32BF-9AB6-6856-4F5B143940D4}"/>
              </a:ext>
            </a:extLst>
          </p:cNvPr>
          <p:cNvSpPr/>
          <p:nvPr/>
        </p:nvSpPr>
        <p:spPr>
          <a:xfrm>
            <a:off x="5172226" y="3092225"/>
            <a:ext cx="4114800" cy="621792"/>
          </a:xfrm>
          <a:prstGeom prst="rect">
            <a:avLst/>
          </a:prstGeom>
          <a:solidFill>
            <a:srgbClr val="F5F5F5"/>
          </a:solidFill>
          <a:ln w="6350">
            <a:solidFill>
              <a:srgbClr val="2E7D32"/>
            </a:solidFill>
            <a:prstDash val="solid"/>
          </a:ln>
        </p:spPr>
        <p:txBody>
          <a:bodyPr/>
          <a:lstStyle/>
          <a:p>
            <a:endParaRPr lang="et-EE"/>
          </a:p>
        </p:txBody>
      </p:sp>
      <p:sp>
        <p:nvSpPr>
          <p:cNvPr id="27" name="Text 27">
            <a:extLst>
              <a:ext uri="{FF2B5EF4-FFF2-40B4-BE49-F238E27FC236}">
                <a16:creationId xmlns:a16="http://schemas.microsoft.com/office/drawing/2014/main" id="{AF7849EE-A623-067D-E015-29E062B127B7}"/>
              </a:ext>
            </a:extLst>
          </p:cNvPr>
          <p:cNvSpPr/>
          <p:nvPr/>
        </p:nvSpPr>
        <p:spPr>
          <a:xfrm>
            <a:off x="5236234" y="3137945"/>
            <a:ext cx="39867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Day-to-day management of data quality, glossary and lineage.</a:t>
            </a:r>
            <a:endParaRPr lang="en-US" sz="1600" dirty="0"/>
          </a:p>
        </p:txBody>
      </p:sp>
      <p:sp>
        <p:nvSpPr>
          <p:cNvPr id="28" name="Shape 28">
            <a:extLst>
              <a:ext uri="{FF2B5EF4-FFF2-40B4-BE49-F238E27FC236}">
                <a16:creationId xmlns:a16="http://schemas.microsoft.com/office/drawing/2014/main" id="{7CD0E932-98FA-2CE2-06A3-61BFF4617750}"/>
              </a:ext>
            </a:extLst>
          </p:cNvPr>
          <p:cNvSpPr/>
          <p:nvPr/>
        </p:nvSpPr>
        <p:spPr>
          <a:xfrm>
            <a:off x="965986" y="3768881"/>
            <a:ext cx="2286000" cy="621792"/>
          </a:xfrm>
          <a:prstGeom prst="rect">
            <a:avLst/>
          </a:prstGeom>
          <a:solidFill>
            <a:srgbClr val="E8F5E9"/>
          </a:solidFill>
          <a:ln w="6350">
            <a:solidFill>
              <a:srgbClr val="2E7D32"/>
            </a:solidFill>
            <a:prstDash val="solid"/>
          </a:ln>
        </p:spPr>
        <p:txBody>
          <a:bodyPr/>
          <a:lstStyle/>
          <a:p>
            <a:endParaRPr lang="et-EE"/>
          </a:p>
        </p:txBody>
      </p:sp>
      <p:sp>
        <p:nvSpPr>
          <p:cNvPr id="29" name="Text 29">
            <a:extLst>
              <a:ext uri="{FF2B5EF4-FFF2-40B4-BE49-F238E27FC236}">
                <a16:creationId xmlns:a16="http://schemas.microsoft.com/office/drawing/2014/main" id="{46447EF8-9256-F9FF-47E4-14F41CF21534}"/>
              </a:ext>
            </a:extLst>
          </p:cNvPr>
          <p:cNvSpPr/>
          <p:nvPr/>
        </p:nvSpPr>
        <p:spPr>
          <a:xfrm>
            <a:off x="1029994" y="3814601"/>
            <a:ext cx="21579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Data Consumer / User</a:t>
            </a:r>
            <a:endParaRPr lang="en-US" sz="1600" dirty="0"/>
          </a:p>
        </p:txBody>
      </p:sp>
      <p:sp>
        <p:nvSpPr>
          <p:cNvPr id="30" name="Shape 30">
            <a:extLst>
              <a:ext uri="{FF2B5EF4-FFF2-40B4-BE49-F238E27FC236}">
                <a16:creationId xmlns:a16="http://schemas.microsoft.com/office/drawing/2014/main" id="{3710F2D7-4A13-666B-F238-8B12C3E9B576}"/>
              </a:ext>
            </a:extLst>
          </p:cNvPr>
          <p:cNvSpPr/>
          <p:nvPr/>
        </p:nvSpPr>
        <p:spPr>
          <a:xfrm>
            <a:off x="3297706" y="3768881"/>
            <a:ext cx="1828800" cy="621792"/>
          </a:xfrm>
          <a:prstGeom prst="rect">
            <a:avLst/>
          </a:prstGeom>
          <a:solidFill>
            <a:srgbClr val="E8F5E9"/>
          </a:solidFill>
          <a:ln w="6350">
            <a:solidFill>
              <a:srgbClr val="2E7D32"/>
            </a:solidFill>
            <a:prstDash val="solid"/>
          </a:ln>
        </p:spPr>
        <p:txBody>
          <a:bodyPr/>
          <a:lstStyle/>
          <a:p>
            <a:endParaRPr lang="et-EE"/>
          </a:p>
        </p:txBody>
      </p:sp>
      <p:sp>
        <p:nvSpPr>
          <p:cNvPr id="31" name="Text 31">
            <a:extLst>
              <a:ext uri="{FF2B5EF4-FFF2-40B4-BE49-F238E27FC236}">
                <a16:creationId xmlns:a16="http://schemas.microsoft.com/office/drawing/2014/main" id="{F89CF73E-03D2-A024-2D7F-40803650A803}"/>
              </a:ext>
            </a:extLst>
          </p:cNvPr>
          <p:cNvSpPr/>
          <p:nvPr/>
        </p:nvSpPr>
        <p:spPr>
          <a:xfrm>
            <a:off x="3361714" y="3814601"/>
            <a:ext cx="17007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All Levels</a:t>
            </a:r>
            <a:endParaRPr lang="en-US" sz="1600" dirty="0"/>
          </a:p>
        </p:txBody>
      </p:sp>
      <p:sp>
        <p:nvSpPr>
          <p:cNvPr id="32" name="Shape 32">
            <a:extLst>
              <a:ext uri="{FF2B5EF4-FFF2-40B4-BE49-F238E27FC236}">
                <a16:creationId xmlns:a16="http://schemas.microsoft.com/office/drawing/2014/main" id="{E8B8E439-A872-8992-CEF3-CE597973720D}"/>
              </a:ext>
            </a:extLst>
          </p:cNvPr>
          <p:cNvSpPr/>
          <p:nvPr/>
        </p:nvSpPr>
        <p:spPr>
          <a:xfrm>
            <a:off x="5172226" y="3768881"/>
            <a:ext cx="4114800" cy="621792"/>
          </a:xfrm>
          <a:prstGeom prst="rect">
            <a:avLst/>
          </a:prstGeom>
          <a:solidFill>
            <a:srgbClr val="E8F5E9"/>
          </a:solidFill>
          <a:ln w="6350">
            <a:solidFill>
              <a:srgbClr val="2E7D32"/>
            </a:solidFill>
            <a:prstDash val="solid"/>
          </a:ln>
        </p:spPr>
        <p:txBody>
          <a:bodyPr/>
          <a:lstStyle/>
          <a:p>
            <a:endParaRPr lang="et-EE"/>
          </a:p>
        </p:txBody>
      </p:sp>
      <p:sp>
        <p:nvSpPr>
          <p:cNvPr id="33" name="Text 33">
            <a:extLst>
              <a:ext uri="{FF2B5EF4-FFF2-40B4-BE49-F238E27FC236}">
                <a16:creationId xmlns:a16="http://schemas.microsoft.com/office/drawing/2014/main" id="{632EE45B-B51A-C767-9835-7D20A38D3B14}"/>
              </a:ext>
            </a:extLst>
          </p:cNvPr>
          <p:cNvSpPr/>
          <p:nvPr/>
        </p:nvSpPr>
        <p:spPr>
          <a:xfrm>
            <a:off x="5236234" y="3814601"/>
            <a:ext cx="39867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Uses data for analysis, reporting, or operational tasks.</a:t>
            </a:r>
            <a:endParaRPr lang="en-US" sz="1600" dirty="0"/>
          </a:p>
        </p:txBody>
      </p:sp>
      <p:sp>
        <p:nvSpPr>
          <p:cNvPr id="34" name="Shape 34">
            <a:extLst>
              <a:ext uri="{FF2B5EF4-FFF2-40B4-BE49-F238E27FC236}">
                <a16:creationId xmlns:a16="http://schemas.microsoft.com/office/drawing/2014/main" id="{6B683419-FB35-C86B-6515-89B5BBC98609}"/>
              </a:ext>
            </a:extLst>
          </p:cNvPr>
          <p:cNvSpPr/>
          <p:nvPr/>
        </p:nvSpPr>
        <p:spPr>
          <a:xfrm>
            <a:off x="965986" y="4445537"/>
            <a:ext cx="2286000" cy="621792"/>
          </a:xfrm>
          <a:prstGeom prst="rect">
            <a:avLst/>
          </a:prstGeom>
          <a:solidFill>
            <a:srgbClr val="F5F5F5"/>
          </a:solidFill>
          <a:ln w="6350">
            <a:solidFill>
              <a:srgbClr val="2E7D32"/>
            </a:solidFill>
            <a:prstDash val="solid"/>
          </a:ln>
        </p:spPr>
        <p:txBody>
          <a:bodyPr/>
          <a:lstStyle/>
          <a:p>
            <a:endParaRPr lang="et-EE"/>
          </a:p>
        </p:txBody>
      </p:sp>
      <p:sp>
        <p:nvSpPr>
          <p:cNvPr id="35" name="Text 35">
            <a:extLst>
              <a:ext uri="{FF2B5EF4-FFF2-40B4-BE49-F238E27FC236}">
                <a16:creationId xmlns:a16="http://schemas.microsoft.com/office/drawing/2014/main" id="{7F25011B-4C62-65CF-E98E-A35A25AC7346}"/>
              </a:ext>
            </a:extLst>
          </p:cNvPr>
          <p:cNvSpPr/>
          <p:nvPr/>
        </p:nvSpPr>
        <p:spPr>
          <a:xfrm>
            <a:off x="1029994" y="4491257"/>
            <a:ext cx="21579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Data Privacy Officer</a:t>
            </a:r>
            <a:endParaRPr lang="en-US" sz="1600" dirty="0"/>
          </a:p>
        </p:txBody>
      </p:sp>
      <p:sp>
        <p:nvSpPr>
          <p:cNvPr id="36" name="Shape 36">
            <a:extLst>
              <a:ext uri="{FF2B5EF4-FFF2-40B4-BE49-F238E27FC236}">
                <a16:creationId xmlns:a16="http://schemas.microsoft.com/office/drawing/2014/main" id="{B9B2555E-6D91-E359-B4C8-D2B2BAD8210F}"/>
              </a:ext>
            </a:extLst>
          </p:cNvPr>
          <p:cNvSpPr/>
          <p:nvPr/>
        </p:nvSpPr>
        <p:spPr>
          <a:xfrm>
            <a:off x="3297706" y="4445537"/>
            <a:ext cx="1828800" cy="621792"/>
          </a:xfrm>
          <a:prstGeom prst="rect">
            <a:avLst/>
          </a:prstGeom>
          <a:solidFill>
            <a:srgbClr val="F5F5F5"/>
          </a:solidFill>
          <a:ln w="6350">
            <a:solidFill>
              <a:srgbClr val="2E7D32"/>
            </a:solidFill>
            <a:prstDash val="solid"/>
          </a:ln>
        </p:spPr>
        <p:txBody>
          <a:bodyPr/>
          <a:lstStyle/>
          <a:p>
            <a:endParaRPr lang="et-EE"/>
          </a:p>
        </p:txBody>
      </p:sp>
      <p:sp>
        <p:nvSpPr>
          <p:cNvPr id="37" name="Text 37">
            <a:extLst>
              <a:ext uri="{FF2B5EF4-FFF2-40B4-BE49-F238E27FC236}">
                <a16:creationId xmlns:a16="http://schemas.microsoft.com/office/drawing/2014/main" id="{0CF98D3F-D7DE-6DBE-2EFB-7EA9066539D7}"/>
              </a:ext>
            </a:extLst>
          </p:cNvPr>
          <p:cNvSpPr/>
          <p:nvPr/>
        </p:nvSpPr>
        <p:spPr>
          <a:xfrm>
            <a:off x="3361714" y="4491257"/>
            <a:ext cx="17007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Legal / Compliance</a:t>
            </a:r>
            <a:endParaRPr lang="en-US" sz="1600" dirty="0"/>
          </a:p>
        </p:txBody>
      </p:sp>
      <p:sp>
        <p:nvSpPr>
          <p:cNvPr id="38" name="Shape 38">
            <a:extLst>
              <a:ext uri="{FF2B5EF4-FFF2-40B4-BE49-F238E27FC236}">
                <a16:creationId xmlns:a16="http://schemas.microsoft.com/office/drawing/2014/main" id="{A50E3393-8FEB-F333-F64B-FB0607D0CBFD}"/>
              </a:ext>
            </a:extLst>
          </p:cNvPr>
          <p:cNvSpPr/>
          <p:nvPr/>
        </p:nvSpPr>
        <p:spPr>
          <a:xfrm>
            <a:off x="5172226" y="4445537"/>
            <a:ext cx="4114800" cy="621792"/>
          </a:xfrm>
          <a:prstGeom prst="rect">
            <a:avLst/>
          </a:prstGeom>
          <a:solidFill>
            <a:srgbClr val="F5F5F5"/>
          </a:solidFill>
          <a:ln w="6350">
            <a:solidFill>
              <a:srgbClr val="2E7D32"/>
            </a:solidFill>
            <a:prstDash val="solid"/>
          </a:ln>
        </p:spPr>
        <p:txBody>
          <a:bodyPr/>
          <a:lstStyle/>
          <a:p>
            <a:endParaRPr lang="et-EE"/>
          </a:p>
        </p:txBody>
      </p:sp>
      <p:sp>
        <p:nvSpPr>
          <p:cNvPr id="39" name="Text 39">
            <a:extLst>
              <a:ext uri="{FF2B5EF4-FFF2-40B4-BE49-F238E27FC236}">
                <a16:creationId xmlns:a16="http://schemas.microsoft.com/office/drawing/2014/main" id="{44087DC2-51B0-EFF8-0F43-3D3C08831AD6}"/>
              </a:ext>
            </a:extLst>
          </p:cNvPr>
          <p:cNvSpPr/>
          <p:nvPr/>
        </p:nvSpPr>
        <p:spPr>
          <a:xfrm>
            <a:off x="5236234" y="4491257"/>
            <a:ext cx="3986784" cy="530352"/>
          </a:xfrm>
          <a:prstGeom prst="rect">
            <a:avLst/>
          </a:prstGeom>
          <a:noFill/>
          <a:ln/>
        </p:spPr>
        <p:txBody>
          <a:bodyPr wrap="square" rtlCol="0" anchor="ctr"/>
          <a:lstStyle/>
          <a:p>
            <a:pPr marL="0" indent="0">
              <a:buNone/>
            </a:pPr>
            <a:r>
              <a:rPr lang="en-US" sz="1600" dirty="0">
                <a:solidFill>
                  <a:srgbClr val="424242"/>
                </a:solidFill>
                <a:ea typeface="Calibri" pitchFamily="34" charset="-122"/>
                <a:cs typeface="Calibri" pitchFamily="34" charset="-120"/>
              </a:rPr>
              <a:t>Ensures compliance with data protection regulations.</a:t>
            </a:r>
            <a:endParaRPr lang="en-US" sz="1600" dirty="0"/>
          </a:p>
        </p:txBody>
      </p:sp>
      <p:sp>
        <p:nvSpPr>
          <p:cNvPr id="3" name="TextBox 2">
            <a:extLst>
              <a:ext uri="{FF2B5EF4-FFF2-40B4-BE49-F238E27FC236}">
                <a16:creationId xmlns:a16="http://schemas.microsoft.com/office/drawing/2014/main" id="{DA327852-3FC3-C218-F8B8-4ECA796EF6B3}"/>
              </a:ext>
            </a:extLst>
          </p:cNvPr>
          <p:cNvSpPr txBox="1"/>
          <p:nvPr/>
        </p:nvSpPr>
        <p:spPr>
          <a:xfrm>
            <a:off x="399526" y="5394960"/>
            <a:ext cx="8887500" cy="369332"/>
          </a:xfrm>
          <a:prstGeom prst="rect">
            <a:avLst/>
          </a:prstGeom>
          <a:noFill/>
        </p:spPr>
        <p:txBody>
          <a:bodyPr wrap="square" rtlCol="0">
            <a:spAutoFit/>
          </a:bodyPr>
          <a:lstStyle/>
          <a:p>
            <a:pPr marL="285750" indent="-285750">
              <a:buFont typeface="Wingdings" panose="05000000000000000000" pitchFamily="2" charset="2"/>
              <a:buChar char="Ø"/>
            </a:pPr>
            <a:r>
              <a:rPr lang="en-US" dirty="0"/>
              <a:t>Which roles have you filled?</a:t>
            </a:r>
            <a:endParaRPr lang="et-EE" dirty="0"/>
          </a:p>
        </p:txBody>
      </p:sp>
    </p:spTree>
    <p:extLst>
      <p:ext uri="{BB962C8B-B14F-4D97-AF65-F5344CB8AC3E}">
        <p14:creationId xmlns:p14="http://schemas.microsoft.com/office/powerpoint/2010/main" val="3021642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B837B-FEF0-5BF7-4852-3A91AD2DBFB2}"/>
              </a:ext>
            </a:extLst>
          </p:cNvPr>
          <p:cNvSpPr>
            <a:spLocks noGrp="1"/>
          </p:cNvSpPr>
          <p:nvPr>
            <p:ph type="title"/>
          </p:nvPr>
        </p:nvSpPr>
        <p:spPr>
          <a:xfrm>
            <a:off x="288461" y="98728"/>
            <a:ext cx="5326951" cy="1325563"/>
          </a:xfrm>
        </p:spPr>
        <p:txBody>
          <a:bodyPr/>
          <a:lstStyle/>
          <a:p>
            <a:r>
              <a:rPr lang="en-US" dirty="0"/>
              <a:t>Data Lifecycle</a:t>
            </a:r>
            <a:endParaRPr lang="et-EE" dirty="0"/>
          </a:p>
        </p:txBody>
      </p:sp>
      <p:sp>
        <p:nvSpPr>
          <p:cNvPr id="4" name="Shape 4">
            <a:extLst>
              <a:ext uri="{FF2B5EF4-FFF2-40B4-BE49-F238E27FC236}">
                <a16:creationId xmlns:a16="http://schemas.microsoft.com/office/drawing/2014/main" id="{D52C06E3-6F74-D107-B946-31C026290BAD}"/>
              </a:ext>
            </a:extLst>
          </p:cNvPr>
          <p:cNvSpPr/>
          <p:nvPr/>
        </p:nvSpPr>
        <p:spPr>
          <a:xfrm>
            <a:off x="1025124" y="2269885"/>
            <a:ext cx="1371600" cy="548640"/>
          </a:xfrm>
          <a:prstGeom prst="rect">
            <a:avLst/>
          </a:prstGeom>
          <a:solidFill>
            <a:schemeClr val="accent1"/>
          </a:solidFill>
          <a:ln w="12700">
            <a:solidFill>
              <a:srgbClr val="1B5E20"/>
            </a:solidFill>
            <a:prstDash val="solid"/>
          </a:ln>
        </p:spPr>
        <p:txBody>
          <a:bodyPr/>
          <a:lstStyle/>
          <a:p>
            <a:endParaRPr lang="et-EE">
              <a:solidFill>
                <a:schemeClr val="bg1"/>
              </a:solidFill>
            </a:endParaRPr>
          </a:p>
        </p:txBody>
      </p:sp>
      <p:sp>
        <p:nvSpPr>
          <p:cNvPr id="5" name="Text 5">
            <a:extLst>
              <a:ext uri="{FF2B5EF4-FFF2-40B4-BE49-F238E27FC236}">
                <a16:creationId xmlns:a16="http://schemas.microsoft.com/office/drawing/2014/main" id="{D0D13F07-F137-391B-73AA-DF2430EFE5B2}"/>
              </a:ext>
            </a:extLst>
          </p:cNvPr>
          <p:cNvSpPr/>
          <p:nvPr/>
        </p:nvSpPr>
        <p:spPr>
          <a:xfrm>
            <a:off x="1025124" y="2269885"/>
            <a:ext cx="1371600" cy="548640"/>
          </a:xfrm>
          <a:prstGeom prst="rect">
            <a:avLst/>
          </a:prstGeom>
          <a:noFill/>
          <a:ln/>
        </p:spPr>
        <p:txBody>
          <a:bodyPr wrap="square" rtlCol="0" anchor="ctr"/>
          <a:lstStyle/>
          <a:p>
            <a:pPr marL="0" indent="0" algn="ctr">
              <a:buNone/>
            </a:pPr>
            <a:r>
              <a:rPr lang="en-US" b="1" dirty="0">
                <a:solidFill>
                  <a:srgbClr val="FFFFFF"/>
                </a:solidFill>
                <a:ea typeface="Calibri" pitchFamily="34" charset="-122"/>
                <a:cs typeface="Calibri" pitchFamily="34" charset="-120"/>
              </a:rPr>
              <a:t>PLAN</a:t>
            </a:r>
            <a:endParaRPr lang="en-US" dirty="0"/>
          </a:p>
        </p:txBody>
      </p:sp>
      <p:sp>
        <p:nvSpPr>
          <p:cNvPr id="6" name="Text 6">
            <a:extLst>
              <a:ext uri="{FF2B5EF4-FFF2-40B4-BE49-F238E27FC236}">
                <a16:creationId xmlns:a16="http://schemas.microsoft.com/office/drawing/2014/main" id="{91DFD67F-FC41-54AE-38CD-F96C402C60CD}"/>
              </a:ext>
            </a:extLst>
          </p:cNvPr>
          <p:cNvSpPr/>
          <p:nvPr/>
        </p:nvSpPr>
        <p:spPr>
          <a:xfrm>
            <a:off x="2396724" y="2343037"/>
            <a:ext cx="365760" cy="411480"/>
          </a:xfrm>
          <a:prstGeom prst="rect">
            <a:avLst/>
          </a:prstGeom>
          <a:noFill/>
          <a:ln/>
        </p:spPr>
        <p:txBody>
          <a:bodyPr wrap="square" rtlCol="0" anchor="ctr"/>
          <a:lstStyle/>
          <a:p>
            <a:pPr marL="0" indent="0" algn="ctr">
              <a:buNone/>
            </a:pPr>
            <a:r>
              <a:rPr lang="en-US" sz="1600" b="1" dirty="0">
                <a:solidFill>
                  <a:srgbClr val="1B5E20"/>
                </a:solidFill>
                <a:latin typeface="Calibri" pitchFamily="34" charset="0"/>
                <a:ea typeface="Calibri" pitchFamily="34" charset="-122"/>
                <a:cs typeface="Calibri" pitchFamily="34" charset="-120"/>
              </a:rPr>
              <a:t>→</a:t>
            </a:r>
            <a:endParaRPr lang="en-US" sz="1600" dirty="0"/>
          </a:p>
        </p:txBody>
      </p:sp>
      <p:sp>
        <p:nvSpPr>
          <p:cNvPr id="7" name="Text 7">
            <a:extLst>
              <a:ext uri="{FF2B5EF4-FFF2-40B4-BE49-F238E27FC236}">
                <a16:creationId xmlns:a16="http://schemas.microsoft.com/office/drawing/2014/main" id="{FA459D3A-6918-516C-A07A-95DD543011BE}"/>
              </a:ext>
            </a:extLst>
          </p:cNvPr>
          <p:cNvSpPr/>
          <p:nvPr/>
        </p:nvSpPr>
        <p:spPr>
          <a:xfrm>
            <a:off x="1025124" y="2891677"/>
            <a:ext cx="1371600" cy="2194560"/>
          </a:xfrm>
          <a:prstGeom prst="rect">
            <a:avLst/>
          </a:prstGeom>
          <a:noFill/>
          <a:ln/>
        </p:spPr>
        <p:txBody>
          <a:bodyPr wrap="square" rtlCol="0" anchor="t"/>
          <a:lstStyle/>
          <a:p>
            <a:pPr marL="0" indent="0" algn="ctr">
              <a:buNone/>
            </a:pPr>
            <a:r>
              <a:rPr lang="en-US" sz="1400" dirty="0">
                <a:solidFill>
                  <a:srgbClr val="424242"/>
                </a:solidFill>
                <a:ea typeface="Calibri" pitchFamily="34" charset="-122"/>
                <a:cs typeface="Calibri" pitchFamily="34" charset="-120"/>
              </a:rPr>
              <a:t>Define questions,</a:t>
            </a:r>
            <a:endParaRPr lang="en-US" sz="1400" dirty="0"/>
          </a:p>
          <a:p>
            <a:pPr marL="0" indent="0" algn="ctr">
              <a:buNone/>
            </a:pPr>
            <a:r>
              <a:rPr lang="en-US" sz="1400" dirty="0">
                <a:solidFill>
                  <a:srgbClr val="424242"/>
                </a:solidFill>
                <a:ea typeface="Calibri" pitchFamily="34" charset="-122"/>
                <a:cs typeface="Calibri" pitchFamily="34" charset="-120"/>
              </a:rPr>
              <a:t>data needs, formats</a:t>
            </a:r>
            <a:endParaRPr lang="en-US" sz="1400" dirty="0"/>
          </a:p>
          <a:p>
            <a:pPr marL="0" indent="0" algn="ctr">
              <a:buNone/>
            </a:pPr>
            <a:r>
              <a:rPr lang="en-US" sz="1400" dirty="0">
                <a:solidFill>
                  <a:srgbClr val="424242"/>
                </a:solidFill>
                <a:ea typeface="Calibri" pitchFamily="34" charset="-122"/>
                <a:cs typeface="Calibri" pitchFamily="34" charset="-120"/>
              </a:rPr>
              <a:t>and governance rules</a:t>
            </a:r>
            <a:endParaRPr lang="en-US" sz="1400" dirty="0"/>
          </a:p>
        </p:txBody>
      </p:sp>
      <p:sp>
        <p:nvSpPr>
          <p:cNvPr id="8" name="Shape 8">
            <a:extLst>
              <a:ext uri="{FF2B5EF4-FFF2-40B4-BE49-F238E27FC236}">
                <a16:creationId xmlns:a16="http://schemas.microsoft.com/office/drawing/2014/main" id="{B29BA21B-624B-94BC-4292-3B0067D5DAD0}"/>
              </a:ext>
            </a:extLst>
          </p:cNvPr>
          <p:cNvSpPr/>
          <p:nvPr/>
        </p:nvSpPr>
        <p:spPr>
          <a:xfrm>
            <a:off x="2533884" y="2269885"/>
            <a:ext cx="1371600" cy="548640"/>
          </a:xfrm>
          <a:prstGeom prst="rect">
            <a:avLst/>
          </a:prstGeom>
          <a:solidFill>
            <a:schemeClr val="accent1"/>
          </a:solidFill>
          <a:ln w="12700">
            <a:solidFill>
              <a:srgbClr val="1B5E20"/>
            </a:solidFill>
            <a:prstDash val="solid"/>
          </a:ln>
        </p:spPr>
        <p:txBody>
          <a:bodyPr/>
          <a:lstStyle/>
          <a:p>
            <a:endParaRPr lang="et-EE">
              <a:solidFill>
                <a:schemeClr val="bg1"/>
              </a:solidFill>
            </a:endParaRPr>
          </a:p>
        </p:txBody>
      </p:sp>
      <p:sp>
        <p:nvSpPr>
          <p:cNvPr id="9" name="Text 9">
            <a:extLst>
              <a:ext uri="{FF2B5EF4-FFF2-40B4-BE49-F238E27FC236}">
                <a16:creationId xmlns:a16="http://schemas.microsoft.com/office/drawing/2014/main" id="{43E412C7-498F-886D-8EDC-96143D8101BA}"/>
              </a:ext>
            </a:extLst>
          </p:cNvPr>
          <p:cNvSpPr/>
          <p:nvPr/>
        </p:nvSpPr>
        <p:spPr>
          <a:xfrm>
            <a:off x="2533884" y="2269885"/>
            <a:ext cx="1371600" cy="548640"/>
          </a:xfrm>
          <a:prstGeom prst="rect">
            <a:avLst/>
          </a:prstGeom>
          <a:noFill/>
          <a:ln/>
        </p:spPr>
        <p:txBody>
          <a:bodyPr wrap="square" rtlCol="0" anchor="ctr"/>
          <a:lstStyle/>
          <a:p>
            <a:pPr marL="0" indent="0" algn="ctr">
              <a:buNone/>
            </a:pPr>
            <a:r>
              <a:rPr lang="en-US" b="1" dirty="0">
                <a:solidFill>
                  <a:srgbClr val="FFFFFF"/>
                </a:solidFill>
                <a:ea typeface="Calibri" pitchFamily="34" charset="-122"/>
                <a:cs typeface="Calibri" pitchFamily="34" charset="-120"/>
              </a:rPr>
              <a:t>COLLECT</a:t>
            </a:r>
            <a:endParaRPr lang="en-US" dirty="0"/>
          </a:p>
        </p:txBody>
      </p:sp>
      <p:sp>
        <p:nvSpPr>
          <p:cNvPr id="10" name="Text 10">
            <a:extLst>
              <a:ext uri="{FF2B5EF4-FFF2-40B4-BE49-F238E27FC236}">
                <a16:creationId xmlns:a16="http://schemas.microsoft.com/office/drawing/2014/main" id="{5EBC5D82-A5FB-047F-7299-AE92D13211B6}"/>
              </a:ext>
            </a:extLst>
          </p:cNvPr>
          <p:cNvSpPr/>
          <p:nvPr/>
        </p:nvSpPr>
        <p:spPr>
          <a:xfrm>
            <a:off x="3905484" y="2343037"/>
            <a:ext cx="365760" cy="411480"/>
          </a:xfrm>
          <a:prstGeom prst="rect">
            <a:avLst/>
          </a:prstGeom>
          <a:noFill/>
          <a:ln/>
        </p:spPr>
        <p:txBody>
          <a:bodyPr wrap="square" rtlCol="0" anchor="ctr"/>
          <a:lstStyle/>
          <a:p>
            <a:pPr marL="0" indent="0" algn="ctr">
              <a:buNone/>
            </a:pPr>
            <a:r>
              <a:rPr lang="en-US" sz="1600" b="1" dirty="0">
                <a:solidFill>
                  <a:srgbClr val="1B5E20"/>
                </a:solidFill>
                <a:latin typeface="Calibri" pitchFamily="34" charset="0"/>
                <a:ea typeface="Calibri" pitchFamily="34" charset="-122"/>
                <a:cs typeface="Calibri" pitchFamily="34" charset="-120"/>
              </a:rPr>
              <a:t>→</a:t>
            </a:r>
            <a:endParaRPr lang="en-US" sz="1600" dirty="0"/>
          </a:p>
        </p:txBody>
      </p:sp>
      <p:sp>
        <p:nvSpPr>
          <p:cNvPr id="11" name="Text 11">
            <a:extLst>
              <a:ext uri="{FF2B5EF4-FFF2-40B4-BE49-F238E27FC236}">
                <a16:creationId xmlns:a16="http://schemas.microsoft.com/office/drawing/2014/main" id="{6C8B55FD-1B56-D94E-F041-FC5B2FBE7B7E}"/>
              </a:ext>
            </a:extLst>
          </p:cNvPr>
          <p:cNvSpPr/>
          <p:nvPr/>
        </p:nvSpPr>
        <p:spPr>
          <a:xfrm>
            <a:off x="2533884" y="2891677"/>
            <a:ext cx="1371600" cy="2194560"/>
          </a:xfrm>
          <a:prstGeom prst="rect">
            <a:avLst/>
          </a:prstGeom>
          <a:noFill/>
          <a:ln/>
        </p:spPr>
        <p:txBody>
          <a:bodyPr wrap="square" rtlCol="0" anchor="t"/>
          <a:lstStyle/>
          <a:p>
            <a:pPr marL="0" indent="0" algn="ctr">
              <a:buNone/>
            </a:pPr>
            <a:r>
              <a:rPr lang="en-US" sz="1400" dirty="0">
                <a:solidFill>
                  <a:srgbClr val="424242"/>
                </a:solidFill>
                <a:ea typeface="Calibri" pitchFamily="34" charset="-122"/>
                <a:cs typeface="Calibri" pitchFamily="34" charset="-120"/>
              </a:rPr>
              <a:t>Generate or gather</a:t>
            </a:r>
            <a:endParaRPr lang="en-US" sz="1400" dirty="0"/>
          </a:p>
          <a:p>
            <a:pPr marL="0" indent="0" algn="ctr">
              <a:buNone/>
            </a:pPr>
            <a:r>
              <a:rPr lang="en-US" sz="1400" dirty="0">
                <a:solidFill>
                  <a:srgbClr val="424242"/>
                </a:solidFill>
                <a:ea typeface="Calibri" pitchFamily="34" charset="-122"/>
                <a:cs typeface="Calibri" pitchFamily="34" charset="-120"/>
              </a:rPr>
              <a:t>data</a:t>
            </a:r>
            <a:endParaRPr lang="en-US" sz="1400" dirty="0"/>
          </a:p>
        </p:txBody>
      </p:sp>
      <p:sp>
        <p:nvSpPr>
          <p:cNvPr id="12" name="Shape 12">
            <a:extLst>
              <a:ext uri="{FF2B5EF4-FFF2-40B4-BE49-F238E27FC236}">
                <a16:creationId xmlns:a16="http://schemas.microsoft.com/office/drawing/2014/main" id="{80DBE3F5-1735-7027-C547-8CE47D9B81A4}"/>
              </a:ext>
            </a:extLst>
          </p:cNvPr>
          <p:cNvSpPr/>
          <p:nvPr/>
        </p:nvSpPr>
        <p:spPr>
          <a:xfrm>
            <a:off x="4042644" y="2269885"/>
            <a:ext cx="1371600" cy="548640"/>
          </a:xfrm>
          <a:prstGeom prst="rect">
            <a:avLst/>
          </a:prstGeom>
          <a:solidFill>
            <a:schemeClr val="accent1"/>
          </a:solidFill>
          <a:ln w="12700">
            <a:solidFill>
              <a:srgbClr val="1B5E20"/>
            </a:solidFill>
            <a:prstDash val="solid"/>
          </a:ln>
        </p:spPr>
        <p:txBody>
          <a:bodyPr/>
          <a:lstStyle/>
          <a:p>
            <a:endParaRPr lang="et-EE">
              <a:solidFill>
                <a:schemeClr val="bg1"/>
              </a:solidFill>
            </a:endParaRPr>
          </a:p>
        </p:txBody>
      </p:sp>
      <p:sp>
        <p:nvSpPr>
          <p:cNvPr id="13" name="Text 13">
            <a:extLst>
              <a:ext uri="{FF2B5EF4-FFF2-40B4-BE49-F238E27FC236}">
                <a16:creationId xmlns:a16="http://schemas.microsoft.com/office/drawing/2014/main" id="{D13F1114-DDB4-A229-B5F0-9602EF1878A0}"/>
              </a:ext>
            </a:extLst>
          </p:cNvPr>
          <p:cNvSpPr/>
          <p:nvPr/>
        </p:nvSpPr>
        <p:spPr>
          <a:xfrm>
            <a:off x="4042644" y="2269885"/>
            <a:ext cx="1371600" cy="548640"/>
          </a:xfrm>
          <a:prstGeom prst="rect">
            <a:avLst/>
          </a:prstGeom>
          <a:noFill/>
          <a:ln/>
        </p:spPr>
        <p:txBody>
          <a:bodyPr wrap="square" rtlCol="0" anchor="ctr"/>
          <a:lstStyle/>
          <a:p>
            <a:pPr marL="0" indent="0" algn="ctr">
              <a:buNone/>
            </a:pPr>
            <a:r>
              <a:rPr lang="en-US" b="1" dirty="0">
                <a:solidFill>
                  <a:srgbClr val="FFFFFF"/>
                </a:solidFill>
                <a:ea typeface="Calibri" pitchFamily="34" charset="-122"/>
                <a:cs typeface="Calibri" pitchFamily="34" charset="-120"/>
              </a:rPr>
              <a:t>STORE</a:t>
            </a:r>
            <a:endParaRPr lang="en-US" dirty="0"/>
          </a:p>
        </p:txBody>
      </p:sp>
      <p:sp>
        <p:nvSpPr>
          <p:cNvPr id="14" name="Text 14">
            <a:extLst>
              <a:ext uri="{FF2B5EF4-FFF2-40B4-BE49-F238E27FC236}">
                <a16:creationId xmlns:a16="http://schemas.microsoft.com/office/drawing/2014/main" id="{0FEE9198-FABC-7DB2-BB93-BD19F4A34FBB}"/>
              </a:ext>
            </a:extLst>
          </p:cNvPr>
          <p:cNvSpPr/>
          <p:nvPr/>
        </p:nvSpPr>
        <p:spPr>
          <a:xfrm>
            <a:off x="5414244" y="2343037"/>
            <a:ext cx="365760" cy="411480"/>
          </a:xfrm>
          <a:prstGeom prst="rect">
            <a:avLst/>
          </a:prstGeom>
          <a:noFill/>
          <a:ln/>
        </p:spPr>
        <p:txBody>
          <a:bodyPr wrap="square" rtlCol="0" anchor="ctr"/>
          <a:lstStyle/>
          <a:p>
            <a:pPr marL="0" indent="0" algn="ctr">
              <a:buNone/>
            </a:pPr>
            <a:r>
              <a:rPr lang="en-US" sz="1600" b="1" dirty="0">
                <a:solidFill>
                  <a:srgbClr val="1B5E20"/>
                </a:solidFill>
                <a:latin typeface="Calibri" pitchFamily="34" charset="0"/>
                <a:ea typeface="Calibri" pitchFamily="34" charset="-122"/>
                <a:cs typeface="Calibri" pitchFamily="34" charset="-120"/>
              </a:rPr>
              <a:t>→</a:t>
            </a:r>
            <a:endParaRPr lang="en-US" sz="1600" dirty="0"/>
          </a:p>
        </p:txBody>
      </p:sp>
      <p:sp>
        <p:nvSpPr>
          <p:cNvPr id="15" name="Text 15">
            <a:extLst>
              <a:ext uri="{FF2B5EF4-FFF2-40B4-BE49-F238E27FC236}">
                <a16:creationId xmlns:a16="http://schemas.microsoft.com/office/drawing/2014/main" id="{49C76862-CF59-0A91-0F66-7AC438769658}"/>
              </a:ext>
            </a:extLst>
          </p:cNvPr>
          <p:cNvSpPr/>
          <p:nvPr/>
        </p:nvSpPr>
        <p:spPr>
          <a:xfrm>
            <a:off x="4042644" y="2891677"/>
            <a:ext cx="1371600" cy="2194560"/>
          </a:xfrm>
          <a:prstGeom prst="rect">
            <a:avLst/>
          </a:prstGeom>
          <a:noFill/>
          <a:ln/>
        </p:spPr>
        <p:txBody>
          <a:bodyPr wrap="square" rtlCol="0" anchor="t"/>
          <a:lstStyle/>
          <a:p>
            <a:pPr marL="0" indent="0" algn="ctr">
              <a:buNone/>
            </a:pPr>
            <a:r>
              <a:rPr lang="en-US" sz="1400" dirty="0">
                <a:solidFill>
                  <a:srgbClr val="424242"/>
                </a:solidFill>
                <a:ea typeface="Calibri" pitchFamily="34" charset="-122"/>
                <a:cs typeface="Calibri" pitchFamily="34" charset="-120"/>
              </a:rPr>
              <a:t>Save data securely</a:t>
            </a:r>
            <a:endParaRPr lang="en-US" sz="1400" dirty="0"/>
          </a:p>
          <a:p>
            <a:pPr marL="0" indent="0" algn="ctr">
              <a:buNone/>
            </a:pPr>
            <a:r>
              <a:rPr lang="en-US" sz="1400" dirty="0">
                <a:solidFill>
                  <a:srgbClr val="424242"/>
                </a:solidFill>
                <a:ea typeface="Calibri" pitchFamily="34" charset="-122"/>
                <a:cs typeface="Calibri" pitchFamily="34" charset="-120"/>
              </a:rPr>
              <a:t>with documented</a:t>
            </a:r>
            <a:endParaRPr lang="en-US" sz="1400" dirty="0"/>
          </a:p>
          <a:p>
            <a:pPr marL="0" indent="0" algn="ctr">
              <a:buNone/>
            </a:pPr>
            <a:r>
              <a:rPr lang="en-US" sz="1400" dirty="0">
                <a:solidFill>
                  <a:srgbClr val="424242"/>
                </a:solidFill>
                <a:ea typeface="Calibri" pitchFamily="34" charset="-122"/>
                <a:cs typeface="Calibri" pitchFamily="34" charset="-120"/>
              </a:rPr>
              <a:t>access rights</a:t>
            </a:r>
            <a:endParaRPr lang="en-US" sz="1400" dirty="0"/>
          </a:p>
        </p:txBody>
      </p:sp>
      <p:sp>
        <p:nvSpPr>
          <p:cNvPr id="16" name="Shape 16">
            <a:extLst>
              <a:ext uri="{FF2B5EF4-FFF2-40B4-BE49-F238E27FC236}">
                <a16:creationId xmlns:a16="http://schemas.microsoft.com/office/drawing/2014/main" id="{48ED4C9D-A757-1F20-78E4-D35A50351DF0}"/>
              </a:ext>
            </a:extLst>
          </p:cNvPr>
          <p:cNvSpPr/>
          <p:nvPr/>
        </p:nvSpPr>
        <p:spPr>
          <a:xfrm>
            <a:off x="5551404" y="2269885"/>
            <a:ext cx="1371600" cy="548640"/>
          </a:xfrm>
          <a:prstGeom prst="rect">
            <a:avLst/>
          </a:prstGeom>
          <a:solidFill>
            <a:schemeClr val="accent1"/>
          </a:solidFill>
          <a:ln w="12700">
            <a:solidFill>
              <a:srgbClr val="1B5E20"/>
            </a:solidFill>
            <a:prstDash val="solid"/>
          </a:ln>
        </p:spPr>
        <p:txBody>
          <a:bodyPr/>
          <a:lstStyle/>
          <a:p>
            <a:endParaRPr lang="et-EE">
              <a:solidFill>
                <a:schemeClr val="bg1"/>
              </a:solidFill>
            </a:endParaRPr>
          </a:p>
        </p:txBody>
      </p:sp>
      <p:sp>
        <p:nvSpPr>
          <p:cNvPr id="17" name="Text 17">
            <a:extLst>
              <a:ext uri="{FF2B5EF4-FFF2-40B4-BE49-F238E27FC236}">
                <a16:creationId xmlns:a16="http://schemas.microsoft.com/office/drawing/2014/main" id="{F9B845AB-631C-3CD8-C47C-DE815C825B17}"/>
              </a:ext>
            </a:extLst>
          </p:cNvPr>
          <p:cNvSpPr/>
          <p:nvPr/>
        </p:nvSpPr>
        <p:spPr>
          <a:xfrm>
            <a:off x="5551404" y="2269885"/>
            <a:ext cx="1371600" cy="548640"/>
          </a:xfrm>
          <a:prstGeom prst="rect">
            <a:avLst/>
          </a:prstGeom>
          <a:noFill/>
          <a:ln/>
        </p:spPr>
        <p:txBody>
          <a:bodyPr wrap="square" rtlCol="0" anchor="ctr"/>
          <a:lstStyle/>
          <a:p>
            <a:pPr marL="0" indent="0" algn="ctr">
              <a:buNone/>
            </a:pPr>
            <a:r>
              <a:rPr lang="en-US" b="1" dirty="0">
                <a:solidFill>
                  <a:schemeClr val="bg1"/>
                </a:solidFill>
                <a:ea typeface="Calibri" pitchFamily="34" charset="-122"/>
                <a:cs typeface="Calibri" pitchFamily="34" charset="-120"/>
              </a:rPr>
              <a:t>USE</a:t>
            </a:r>
            <a:endParaRPr lang="en-US" dirty="0">
              <a:solidFill>
                <a:schemeClr val="bg1"/>
              </a:solidFill>
            </a:endParaRPr>
          </a:p>
        </p:txBody>
      </p:sp>
      <p:sp>
        <p:nvSpPr>
          <p:cNvPr id="18" name="Text 18">
            <a:extLst>
              <a:ext uri="{FF2B5EF4-FFF2-40B4-BE49-F238E27FC236}">
                <a16:creationId xmlns:a16="http://schemas.microsoft.com/office/drawing/2014/main" id="{D1536B7E-CB01-023D-92EA-B103407E0FA1}"/>
              </a:ext>
            </a:extLst>
          </p:cNvPr>
          <p:cNvSpPr/>
          <p:nvPr/>
        </p:nvSpPr>
        <p:spPr>
          <a:xfrm>
            <a:off x="6923004" y="2343037"/>
            <a:ext cx="365760" cy="411480"/>
          </a:xfrm>
          <a:prstGeom prst="rect">
            <a:avLst/>
          </a:prstGeom>
          <a:noFill/>
          <a:ln/>
        </p:spPr>
        <p:txBody>
          <a:bodyPr wrap="square" rtlCol="0" anchor="ctr"/>
          <a:lstStyle/>
          <a:p>
            <a:pPr marL="0" indent="0" algn="ctr">
              <a:buNone/>
            </a:pPr>
            <a:r>
              <a:rPr lang="en-US" sz="1600" b="1" dirty="0">
                <a:solidFill>
                  <a:srgbClr val="1B5E20"/>
                </a:solidFill>
                <a:latin typeface="Calibri" pitchFamily="34" charset="0"/>
                <a:ea typeface="Calibri" pitchFamily="34" charset="-122"/>
                <a:cs typeface="Calibri" pitchFamily="34" charset="-120"/>
              </a:rPr>
              <a:t>→</a:t>
            </a:r>
            <a:endParaRPr lang="en-US" sz="1600" dirty="0"/>
          </a:p>
        </p:txBody>
      </p:sp>
      <p:sp>
        <p:nvSpPr>
          <p:cNvPr id="19" name="Text 19">
            <a:extLst>
              <a:ext uri="{FF2B5EF4-FFF2-40B4-BE49-F238E27FC236}">
                <a16:creationId xmlns:a16="http://schemas.microsoft.com/office/drawing/2014/main" id="{3388548E-B6B9-8536-24EC-5EC64058D481}"/>
              </a:ext>
            </a:extLst>
          </p:cNvPr>
          <p:cNvSpPr/>
          <p:nvPr/>
        </p:nvSpPr>
        <p:spPr>
          <a:xfrm>
            <a:off x="5551404" y="2891677"/>
            <a:ext cx="1371600" cy="2194560"/>
          </a:xfrm>
          <a:prstGeom prst="rect">
            <a:avLst/>
          </a:prstGeom>
          <a:noFill/>
          <a:ln/>
        </p:spPr>
        <p:txBody>
          <a:bodyPr wrap="square" rtlCol="0" anchor="t"/>
          <a:lstStyle/>
          <a:p>
            <a:pPr marL="0" indent="0" algn="ctr">
              <a:buNone/>
            </a:pPr>
            <a:r>
              <a:rPr lang="en-US" sz="1400" dirty="0">
                <a:solidFill>
                  <a:srgbClr val="424242"/>
                </a:solidFill>
                <a:ea typeface="Calibri" pitchFamily="34" charset="-122"/>
                <a:cs typeface="Calibri" pitchFamily="34" charset="-120"/>
              </a:rPr>
              <a:t>Analyse data and</a:t>
            </a:r>
            <a:endParaRPr lang="en-US" sz="1400" dirty="0"/>
          </a:p>
          <a:p>
            <a:pPr marL="0" indent="0" algn="ctr">
              <a:buNone/>
            </a:pPr>
            <a:r>
              <a:rPr lang="en-US" sz="1400" dirty="0">
                <a:solidFill>
                  <a:srgbClr val="424242"/>
                </a:solidFill>
                <a:ea typeface="Calibri" pitchFamily="34" charset="-122"/>
                <a:cs typeface="Calibri" pitchFamily="34" charset="-120"/>
              </a:rPr>
              <a:t>make decisions</a:t>
            </a:r>
            <a:endParaRPr lang="en-US" sz="1400" dirty="0"/>
          </a:p>
        </p:txBody>
      </p:sp>
      <p:sp>
        <p:nvSpPr>
          <p:cNvPr id="20" name="Shape 20">
            <a:extLst>
              <a:ext uri="{FF2B5EF4-FFF2-40B4-BE49-F238E27FC236}">
                <a16:creationId xmlns:a16="http://schemas.microsoft.com/office/drawing/2014/main" id="{9DC1E5C1-48DF-CE96-F97C-EF1CCA530BA2}"/>
              </a:ext>
            </a:extLst>
          </p:cNvPr>
          <p:cNvSpPr/>
          <p:nvPr/>
        </p:nvSpPr>
        <p:spPr>
          <a:xfrm>
            <a:off x="7060164" y="2269885"/>
            <a:ext cx="1371600" cy="548640"/>
          </a:xfrm>
          <a:prstGeom prst="rect">
            <a:avLst/>
          </a:prstGeom>
          <a:solidFill>
            <a:schemeClr val="accent1"/>
          </a:solidFill>
          <a:ln w="12700">
            <a:solidFill>
              <a:srgbClr val="1B5E20"/>
            </a:solidFill>
            <a:prstDash val="solid"/>
          </a:ln>
        </p:spPr>
        <p:txBody>
          <a:bodyPr/>
          <a:lstStyle/>
          <a:p>
            <a:endParaRPr lang="et-EE">
              <a:solidFill>
                <a:schemeClr val="bg1"/>
              </a:solidFill>
            </a:endParaRPr>
          </a:p>
        </p:txBody>
      </p:sp>
      <p:sp>
        <p:nvSpPr>
          <p:cNvPr id="21" name="Text 21">
            <a:extLst>
              <a:ext uri="{FF2B5EF4-FFF2-40B4-BE49-F238E27FC236}">
                <a16:creationId xmlns:a16="http://schemas.microsoft.com/office/drawing/2014/main" id="{F19F1FD8-5DF4-28BC-1246-EEE6CF45F450}"/>
              </a:ext>
            </a:extLst>
          </p:cNvPr>
          <p:cNvSpPr/>
          <p:nvPr/>
        </p:nvSpPr>
        <p:spPr>
          <a:xfrm>
            <a:off x="7060164" y="2269885"/>
            <a:ext cx="1371600" cy="548640"/>
          </a:xfrm>
          <a:prstGeom prst="rect">
            <a:avLst/>
          </a:prstGeom>
          <a:noFill/>
          <a:ln/>
        </p:spPr>
        <p:txBody>
          <a:bodyPr wrap="square" rtlCol="0" anchor="ctr"/>
          <a:lstStyle/>
          <a:p>
            <a:pPr marL="0" indent="0" algn="ctr">
              <a:buNone/>
            </a:pPr>
            <a:r>
              <a:rPr lang="en-US" b="1" dirty="0">
                <a:solidFill>
                  <a:srgbClr val="FFFFFF"/>
                </a:solidFill>
                <a:ea typeface="Calibri" pitchFamily="34" charset="-122"/>
                <a:cs typeface="Calibri" pitchFamily="34" charset="-120"/>
              </a:rPr>
              <a:t>ARCHIVE</a:t>
            </a:r>
            <a:endParaRPr lang="en-US" dirty="0"/>
          </a:p>
        </p:txBody>
      </p:sp>
      <p:sp>
        <p:nvSpPr>
          <p:cNvPr id="22" name="Text 22">
            <a:extLst>
              <a:ext uri="{FF2B5EF4-FFF2-40B4-BE49-F238E27FC236}">
                <a16:creationId xmlns:a16="http://schemas.microsoft.com/office/drawing/2014/main" id="{BCDA9F21-10CB-F85F-92A2-BD9B9794B17B}"/>
              </a:ext>
            </a:extLst>
          </p:cNvPr>
          <p:cNvSpPr/>
          <p:nvPr/>
        </p:nvSpPr>
        <p:spPr>
          <a:xfrm>
            <a:off x="8431764" y="2343037"/>
            <a:ext cx="365760" cy="411480"/>
          </a:xfrm>
          <a:prstGeom prst="rect">
            <a:avLst/>
          </a:prstGeom>
          <a:noFill/>
          <a:ln/>
        </p:spPr>
        <p:txBody>
          <a:bodyPr wrap="square" rtlCol="0" anchor="ctr"/>
          <a:lstStyle/>
          <a:p>
            <a:pPr marL="0" indent="0" algn="ctr">
              <a:buNone/>
            </a:pPr>
            <a:r>
              <a:rPr lang="en-US" sz="1600" b="1" dirty="0">
                <a:solidFill>
                  <a:srgbClr val="1B5E20"/>
                </a:solidFill>
                <a:latin typeface="Calibri" pitchFamily="34" charset="0"/>
                <a:ea typeface="Calibri" pitchFamily="34" charset="-122"/>
                <a:cs typeface="Calibri" pitchFamily="34" charset="-120"/>
              </a:rPr>
              <a:t>→</a:t>
            </a:r>
            <a:endParaRPr lang="en-US" sz="1600" dirty="0"/>
          </a:p>
        </p:txBody>
      </p:sp>
      <p:sp>
        <p:nvSpPr>
          <p:cNvPr id="23" name="Text 23">
            <a:extLst>
              <a:ext uri="{FF2B5EF4-FFF2-40B4-BE49-F238E27FC236}">
                <a16:creationId xmlns:a16="http://schemas.microsoft.com/office/drawing/2014/main" id="{9B8EBDF7-A18A-69B7-F890-75F9450469A7}"/>
              </a:ext>
            </a:extLst>
          </p:cNvPr>
          <p:cNvSpPr/>
          <p:nvPr/>
        </p:nvSpPr>
        <p:spPr>
          <a:xfrm>
            <a:off x="7060164" y="2891677"/>
            <a:ext cx="1371600" cy="2194560"/>
          </a:xfrm>
          <a:prstGeom prst="rect">
            <a:avLst/>
          </a:prstGeom>
          <a:noFill/>
          <a:ln/>
        </p:spPr>
        <p:txBody>
          <a:bodyPr wrap="square" rtlCol="0" anchor="t"/>
          <a:lstStyle/>
          <a:p>
            <a:pPr marL="0" indent="0" algn="ctr">
              <a:buNone/>
            </a:pPr>
            <a:r>
              <a:rPr lang="en-US" sz="1400" dirty="0">
                <a:solidFill>
                  <a:srgbClr val="424242"/>
                </a:solidFill>
                <a:ea typeface="Calibri" pitchFamily="34" charset="-122"/>
                <a:cs typeface="Calibri" pitchFamily="34" charset="-120"/>
              </a:rPr>
              <a:t>Move to long-term</a:t>
            </a:r>
            <a:endParaRPr lang="en-US" sz="1400" dirty="0"/>
          </a:p>
          <a:p>
            <a:pPr marL="0" indent="0" algn="ctr">
              <a:buNone/>
            </a:pPr>
            <a:r>
              <a:rPr lang="en-US" sz="1400" dirty="0">
                <a:solidFill>
                  <a:srgbClr val="424242"/>
                </a:solidFill>
                <a:ea typeface="Calibri" pitchFamily="34" charset="-122"/>
                <a:cs typeface="Calibri" pitchFamily="34" charset="-120"/>
              </a:rPr>
              <a:t>storage to prevent</a:t>
            </a:r>
            <a:endParaRPr lang="en-US" sz="1400" dirty="0"/>
          </a:p>
          <a:p>
            <a:pPr marL="0" indent="0" algn="ctr">
              <a:buNone/>
            </a:pPr>
            <a:r>
              <a:rPr lang="en-US" sz="1400" dirty="0">
                <a:solidFill>
                  <a:srgbClr val="424242"/>
                </a:solidFill>
                <a:ea typeface="Calibri" pitchFamily="34" charset="-122"/>
                <a:cs typeface="Calibri" pitchFamily="34" charset="-120"/>
              </a:rPr>
              <a:t>use of stale data</a:t>
            </a:r>
            <a:endParaRPr lang="en-US" sz="1400" dirty="0"/>
          </a:p>
        </p:txBody>
      </p:sp>
      <p:sp>
        <p:nvSpPr>
          <p:cNvPr id="24" name="Shape 24">
            <a:extLst>
              <a:ext uri="{FF2B5EF4-FFF2-40B4-BE49-F238E27FC236}">
                <a16:creationId xmlns:a16="http://schemas.microsoft.com/office/drawing/2014/main" id="{E6EB2E85-A506-610B-F009-8BCBEE0B696D}"/>
              </a:ext>
            </a:extLst>
          </p:cNvPr>
          <p:cNvSpPr/>
          <p:nvPr/>
        </p:nvSpPr>
        <p:spPr>
          <a:xfrm>
            <a:off x="8568924" y="2269885"/>
            <a:ext cx="1371600" cy="548640"/>
          </a:xfrm>
          <a:prstGeom prst="rect">
            <a:avLst/>
          </a:prstGeom>
          <a:solidFill>
            <a:schemeClr val="accent1"/>
          </a:solidFill>
          <a:ln w="12700">
            <a:solidFill>
              <a:srgbClr val="1B5E20"/>
            </a:solidFill>
            <a:prstDash val="solid"/>
          </a:ln>
        </p:spPr>
        <p:txBody>
          <a:bodyPr/>
          <a:lstStyle/>
          <a:p>
            <a:endParaRPr lang="et-EE">
              <a:solidFill>
                <a:schemeClr val="bg1"/>
              </a:solidFill>
            </a:endParaRPr>
          </a:p>
        </p:txBody>
      </p:sp>
      <p:sp>
        <p:nvSpPr>
          <p:cNvPr id="25" name="Text 25">
            <a:extLst>
              <a:ext uri="{FF2B5EF4-FFF2-40B4-BE49-F238E27FC236}">
                <a16:creationId xmlns:a16="http://schemas.microsoft.com/office/drawing/2014/main" id="{7D48CDE4-301F-F11B-4401-797931D71536}"/>
              </a:ext>
            </a:extLst>
          </p:cNvPr>
          <p:cNvSpPr/>
          <p:nvPr/>
        </p:nvSpPr>
        <p:spPr>
          <a:xfrm>
            <a:off x="8568924" y="2269885"/>
            <a:ext cx="1371600" cy="548640"/>
          </a:xfrm>
          <a:prstGeom prst="rect">
            <a:avLst/>
          </a:prstGeom>
          <a:noFill/>
          <a:ln/>
        </p:spPr>
        <p:txBody>
          <a:bodyPr wrap="square" rtlCol="0" anchor="ctr"/>
          <a:lstStyle/>
          <a:p>
            <a:pPr marL="0" indent="0" algn="ctr">
              <a:buNone/>
            </a:pPr>
            <a:r>
              <a:rPr lang="en-US" b="1" dirty="0">
                <a:solidFill>
                  <a:srgbClr val="FFFFFF"/>
                </a:solidFill>
                <a:ea typeface="Calibri" pitchFamily="34" charset="-122"/>
                <a:cs typeface="Calibri" pitchFamily="34" charset="-120"/>
              </a:rPr>
              <a:t>DESTROY</a:t>
            </a:r>
            <a:endParaRPr lang="en-US" dirty="0"/>
          </a:p>
        </p:txBody>
      </p:sp>
      <p:sp>
        <p:nvSpPr>
          <p:cNvPr id="26" name="Text 26">
            <a:extLst>
              <a:ext uri="{FF2B5EF4-FFF2-40B4-BE49-F238E27FC236}">
                <a16:creationId xmlns:a16="http://schemas.microsoft.com/office/drawing/2014/main" id="{61CC3111-1AC7-1CA5-F5C8-14A4BEE1634F}"/>
              </a:ext>
            </a:extLst>
          </p:cNvPr>
          <p:cNvSpPr/>
          <p:nvPr/>
        </p:nvSpPr>
        <p:spPr>
          <a:xfrm>
            <a:off x="8568923" y="2891677"/>
            <a:ext cx="1453081" cy="2194560"/>
          </a:xfrm>
          <a:prstGeom prst="rect">
            <a:avLst/>
          </a:prstGeom>
          <a:noFill/>
          <a:ln/>
        </p:spPr>
        <p:txBody>
          <a:bodyPr wrap="square" rtlCol="0" anchor="t"/>
          <a:lstStyle/>
          <a:p>
            <a:pPr marL="0" indent="0" algn="ctr">
              <a:buNone/>
            </a:pPr>
            <a:r>
              <a:rPr lang="en-US" sz="1400" dirty="0">
                <a:solidFill>
                  <a:srgbClr val="424242"/>
                </a:solidFill>
                <a:ea typeface="Calibri" pitchFamily="34" charset="-122"/>
                <a:cs typeface="Calibri" pitchFamily="34" charset="-120"/>
              </a:rPr>
              <a:t>Permanently remove</a:t>
            </a:r>
            <a:endParaRPr lang="en-US" sz="1400" dirty="0"/>
          </a:p>
          <a:p>
            <a:pPr marL="0" indent="0" algn="ctr">
              <a:buNone/>
            </a:pPr>
            <a:r>
              <a:rPr lang="en-US" sz="1400" dirty="0">
                <a:solidFill>
                  <a:srgbClr val="424242"/>
                </a:solidFill>
                <a:ea typeface="Calibri" pitchFamily="34" charset="-122"/>
                <a:cs typeface="Calibri" pitchFamily="34" charset="-120"/>
              </a:rPr>
              <a:t>data in compliance</a:t>
            </a:r>
            <a:endParaRPr lang="en-US" sz="1400" dirty="0"/>
          </a:p>
          <a:p>
            <a:pPr marL="0" indent="0" algn="ctr">
              <a:buNone/>
            </a:pPr>
            <a:r>
              <a:rPr lang="en-US" sz="1400" dirty="0">
                <a:solidFill>
                  <a:srgbClr val="424242"/>
                </a:solidFill>
                <a:ea typeface="Calibri" pitchFamily="34" charset="-122"/>
                <a:cs typeface="Calibri" pitchFamily="34" charset="-120"/>
              </a:rPr>
              <a:t>with legal requirements</a:t>
            </a:r>
            <a:endParaRPr lang="en-US" sz="1400" dirty="0"/>
          </a:p>
        </p:txBody>
      </p:sp>
    </p:spTree>
    <p:extLst>
      <p:ext uri="{BB962C8B-B14F-4D97-AF65-F5344CB8AC3E}">
        <p14:creationId xmlns:p14="http://schemas.microsoft.com/office/powerpoint/2010/main" val="1207032614"/>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009DE-AFA0-A78E-0172-EDE92308EE31}"/>
              </a:ext>
            </a:extLst>
          </p:cNvPr>
          <p:cNvSpPr>
            <a:spLocks noGrp="1"/>
          </p:cNvSpPr>
          <p:nvPr>
            <p:ph type="title"/>
          </p:nvPr>
        </p:nvSpPr>
        <p:spPr/>
        <p:txBody>
          <a:bodyPr/>
          <a:lstStyle/>
          <a:p>
            <a:r>
              <a:rPr lang="en-US" dirty="0">
                <a:solidFill>
                  <a:schemeClr val="tx1">
                    <a:lumMod val="75000"/>
                  </a:schemeClr>
                </a:solidFill>
              </a:rPr>
              <a:t>Meta-Data – Data About Data</a:t>
            </a:r>
            <a:endParaRPr lang="et-EE" dirty="0">
              <a:solidFill>
                <a:schemeClr val="tx1">
                  <a:lumMod val="75000"/>
                </a:schemeClr>
              </a:solidFill>
            </a:endParaRPr>
          </a:p>
        </p:txBody>
      </p:sp>
      <p:sp>
        <p:nvSpPr>
          <p:cNvPr id="3" name="Text Placeholder 2">
            <a:extLst>
              <a:ext uri="{FF2B5EF4-FFF2-40B4-BE49-F238E27FC236}">
                <a16:creationId xmlns:a16="http://schemas.microsoft.com/office/drawing/2014/main" id="{6523F520-A110-FBEC-A2E5-06542BE27B3C}"/>
              </a:ext>
            </a:extLst>
          </p:cNvPr>
          <p:cNvSpPr>
            <a:spLocks noGrp="1"/>
          </p:cNvSpPr>
          <p:nvPr>
            <p:ph type="body" sz="quarter" idx="13"/>
          </p:nvPr>
        </p:nvSpPr>
        <p:spPr>
          <a:xfrm>
            <a:off x="334962" y="1684420"/>
            <a:ext cx="11045243" cy="3403627"/>
          </a:xfrm>
        </p:spPr>
        <p:txBody>
          <a:bodyPr>
            <a:normAutofit/>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sz="2000" dirty="0"/>
              <a:t>Provides the context needed to understand and use data correctly</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Without metadata – “5” – what does it mean?</a:t>
            </a:r>
          </a:p>
          <a:p>
            <a:pPr marL="971550" lvl="1" indent="-285750"/>
            <a:r>
              <a:rPr lang="en-US" dirty="0"/>
              <a:t>Energy consumption in kWh, MWh, Euros, or Number of employees?</a:t>
            </a:r>
            <a:endParaRPr lang="et-EE" dirty="0"/>
          </a:p>
        </p:txBody>
      </p:sp>
    </p:spTree>
    <p:extLst>
      <p:ext uri="{BB962C8B-B14F-4D97-AF65-F5344CB8AC3E}">
        <p14:creationId xmlns:p14="http://schemas.microsoft.com/office/powerpoint/2010/main" val="11976333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B2276-2D66-E35E-6F18-5B22DA2414E9}"/>
              </a:ext>
            </a:extLst>
          </p:cNvPr>
          <p:cNvSpPr>
            <a:spLocks noGrp="1"/>
          </p:cNvSpPr>
          <p:nvPr>
            <p:ph type="title"/>
          </p:nvPr>
        </p:nvSpPr>
        <p:spPr/>
        <p:txBody>
          <a:bodyPr/>
          <a:lstStyle/>
          <a:p>
            <a:r>
              <a:rPr lang="en-US" dirty="0"/>
              <a:t>Meta-Data Record</a:t>
            </a:r>
            <a:endParaRPr lang="et-EE" dirty="0"/>
          </a:p>
        </p:txBody>
      </p:sp>
      <p:sp>
        <p:nvSpPr>
          <p:cNvPr id="6" name="Shape 11">
            <a:extLst>
              <a:ext uri="{FF2B5EF4-FFF2-40B4-BE49-F238E27FC236}">
                <a16:creationId xmlns:a16="http://schemas.microsoft.com/office/drawing/2014/main" id="{93B2013C-41A9-B017-F41F-B8CE3AA0DFC0}"/>
              </a:ext>
            </a:extLst>
          </p:cNvPr>
          <p:cNvSpPr/>
          <p:nvPr/>
        </p:nvSpPr>
        <p:spPr>
          <a:xfrm>
            <a:off x="1297362" y="2018470"/>
            <a:ext cx="4023360" cy="365760"/>
          </a:xfrm>
          <a:prstGeom prst="rect">
            <a:avLst/>
          </a:prstGeom>
          <a:solidFill>
            <a:srgbClr val="2E7D32"/>
          </a:solidFill>
          <a:ln/>
        </p:spPr>
        <p:txBody>
          <a:bodyPr/>
          <a:lstStyle/>
          <a:p>
            <a:endParaRPr lang="et-EE"/>
          </a:p>
        </p:txBody>
      </p:sp>
      <p:sp>
        <p:nvSpPr>
          <p:cNvPr id="7" name="Text 12">
            <a:extLst>
              <a:ext uri="{FF2B5EF4-FFF2-40B4-BE49-F238E27FC236}">
                <a16:creationId xmlns:a16="http://schemas.microsoft.com/office/drawing/2014/main" id="{86EE36B6-2C47-A84C-51AA-C05531BAA5E1}"/>
              </a:ext>
            </a:extLst>
          </p:cNvPr>
          <p:cNvSpPr/>
          <p:nvPr/>
        </p:nvSpPr>
        <p:spPr>
          <a:xfrm>
            <a:off x="1388802" y="2036758"/>
            <a:ext cx="3931920" cy="329184"/>
          </a:xfrm>
          <a:prstGeom prst="rect">
            <a:avLst/>
          </a:prstGeom>
          <a:noFill/>
          <a:ln/>
        </p:spPr>
        <p:txBody>
          <a:bodyPr wrap="square" rtlCol="0" anchor="ctr"/>
          <a:lstStyle/>
          <a:p>
            <a:pPr marL="0" indent="0">
              <a:buNone/>
            </a:pPr>
            <a:r>
              <a:rPr lang="en-US" sz="2000" b="1" dirty="0">
                <a:solidFill>
                  <a:srgbClr val="FFFFFF"/>
                </a:solidFill>
                <a:ea typeface="Calibri" pitchFamily="34" charset="-122"/>
                <a:cs typeface="Calibri" pitchFamily="34" charset="-120"/>
              </a:rPr>
              <a:t>Table Level</a:t>
            </a:r>
            <a:endParaRPr lang="en-US" sz="2000" dirty="0"/>
          </a:p>
        </p:txBody>
      </p:sp>
      <p:sp>
        <p:nvSpPr>
          <p:cNvPr id="8" name="Shape 13">
            <a:extLst>
              <a:ext uri="{FF2B5EF4-FFF2-40B4-BE49-F238E27FC236}">
                <a16:creationId xmlns:a16="http://schemas.microsoft.com/office/drawing/2014/main" id="{F255FEE8-A7D3-608D-9F3C-0A2B4305B9F1}"/>
              </a:ext>
            </a:extLst>
          </p:cNvPr>
          <p:cNvSpPr/>
          <p:nvPr/>
        </p:nvSpPr>
        <p:spPr>
          <a:xfrm>
            <a:off x="1297362" y="2384229"/>
            <a:ext cx="4023360" cy="3065957"/>
          </a:xfrm>
          <a:prstGeom prst="rect">
            <a:avLst/>
          </a:prstGeom>
          <a:solidFill>
            <a:srgbClr val="F5F5F5"/>
          </a:solidFill>
          <a:ln w="6350">
            <a:solidFill>
              <a:srgbClr val="2E7D32"/>
            </a:solidFill>
            <a:prstDash val="solid"/>
          </a:ln>
        </p:spPr>
        <p:txBody>
          <a:bodyPr/>
          <a:lstStyle/>
          <a:p>
            <a:endParaRPr lang="et-EE"/>
          </a:p>
        </p:txBody>
      </p:sp>
      <p:sp>
        <p:nvSpPr>
          <p:cNvPr id="9" name="Text 14">
            <a:extLst>
              <a:ext uri="{FF2B5EF4-FFF2-40B4-BE49-F238E27FC236}">
                <a16:creationId xmlns:a16="http://schemas.microsoft.com/office/drawing/2014/main" id="{88A6A1BA-199D-69CE-CB32-EF5D104ED96D}"/>
              </a:ext>
            </a:extLst>
          </p:cNvPr>
          <p:cNvSpPr/>
          <p:nvPr/>
        </p:nvSpPr>
        <p:spPr>
          <a:xfrm>
            <a:off x="1388802" y="2429950"/>
            <a:ext cx="3931920" cy="1005840"/>
          </a:xfrm>
          <a:prstGeom prst="rect">
            <a:avLst/>
          </a:prstGeom>
          <a:noFill/>
          <a:ln/>
        </p:spPr>
        <p:txBody>
          <a:bodyPr wrap="square" rtlCol="0" anchor="t"/>
          <a:lstStyle/>
          <a:p>
            <a:pPr marL="285750" indent="-285750">
              <a:lnSpc>
                <a:spcPct val="150000"/>
              </a:lnSpc>
              <a:buFont typeface="Arial" panose="020B0604020202020204" pitchFamily="34" charset="0"/>
              <a:buChar char="•"/>
            </a:pPr>
            <a:r>
              <a:rPr lang="en-US" dirty="0">
                <a:solidFill>
                  <a:srgbClr val="424242"/>
                </a:solidFill>
                <a:ea typeface="Calibri" pitchFamily="34" charset="-122"/>
                <a:cs typeface="Calibri" pitchFamily="34" charset="-120"/>
              </a:rPr>
              <a:t>Table name</a:t>
            </a:r>
          </a:p>
          <a:p>
            <a:pPr marL="285750" indent="-285750">
              <a:lnSpc>
                <a:spcPct val="150000"/>
              </a:lnSpc>
              <a:buFont typeface="Arial" panose="020B0604020202020204" pitchFamily="34" charset="0"/>
              <a:buChar char="•"/>
            </a:pPr>
            <a:r>
              <a:rPr lang="en-US" dirty="0">
                <a:solidFill>
                  <a:srgbClr val="424242"/>
                </a:solidFill>
                <a:ea typeface="Calibri" pitchFamily="34" charset="-122"/>
                <a:cs typeface="Calibri" pitchFamily="34" charset="-120"/>
              </a:rPr>
              <a:t>Content description</a:t>
            </a:r>
          </a:p>
          <a:p>
            <a:pPr marL="285750" indent="-285750">
              <a:lnSpc>
                <a:spcPct val="150000"/>
              </a:lnSpc>
              <a:buFont typeface="Arial" panose="020B0604020202020204" pitchFamily="34" charset="0"/>
              <a:buChar char="•"/>
            </a:pPr>
            <a:r>
              <a:rPr lang="en-US" dirty="0">
                <a:solidFill>
                  <a:srgbClr val="424242"/>
                </a:solidFill>
                <a:ea typeface="Calibri" pitchFamily="34" charset="-122"/>
                <a:cs typeface="Calibri" pitchFamily="34" charset="-120"/>
              </a:rPr>
              <a:t>Update frequency</a:t>
            </a:r>
          </a:p>
          <a:p>
            <a:pPr marL="285750" indent="-285750">
              <a:lnSpc>
                <a:spcPct val="150000"/>
              </a:lnSpc>
              <a:buFont typeface="Arial" panose="020B0604020202020204" pitchFamily="34" charset="0"/>
              <a:buChar char="•"/>
            </a:pPr>
            <a:r>
              <a:rPr lang="en-US" dirty="0">
                <a:solidFill>
                  <a:srgbClr val="424242"/>
                </a:solidFill>
                <a:ea typeface="Calibri" pitchFamily="34" charset="-122"/>
                <a:cs typeface="Calibri" pitchFamily="34" charset="-120"/>
              </a:rPr>
              <a:t>Last updated date</a:t>
            </a:r>
          </a:p>
          <a:p>
            <a:pPr marL="285750" indent="-285750">
              <a:lnSpc>
                <a:spcPct val="150000"/>
              </a:lnSpc>
              <a:buFont typeface="Arial" panose="020B0604020202020204" pitchFamily="34" charset="0"/>
              <a:buChar char="•"/>
            </a:pPr>
            <a:r>
              <a:rPr lang="en-US" dirty="0">
                <a:solidFill>
                  <a:srgbClr val="424242"/>
                </a:solidFill>
                <a:ea typeface="Calibri" pitchFamily="34" charset="-122"/>
                <a:cs typeface="Calibri" pitchFamily="34" charset="-120"/>
              </a:rPr>
              <a:t>Data owner</a:t>
            </a:r>
          </a:p>
          <a:p>
            <a:pPr marL="285750" indent="-285750">
              <a:lnSpc>
                <a:spcPct val="150000"/>
              </a:lnSpc>
              <a:buFont typeface="Arial" panose="020B0604020202020204" pitchFamily="34" charset="0"/>
              <a:buChar char="•"/>
            </a:pPr>
            <a:r>
              <a:rPr lang="en-US" dirty="0">
                <a:solidFill>
                  <a:srgbClr val="424242"/>
                </a:solidFill>
                <a:ea typeface="Calibri" pitchFamily="34" charset="-122"/>
                <a:cs typeface="Calibri" pitchFamily="34" charset="-120"/>
              </a:rPr>
              <a:t>Source</a:t>
            </a:r>
          </a:p>
          <a:p>
            <a:pPr marL="285750" indent="-285750">
              <a:lnSpc>
                <a:spcPct val="150000"/>
              </a:lnSpc>
              <a:buFont typeface="Arial" panose="020B0604020202020204" pitchFamily="34" charset="0"/>
              <a:buChar char="•"/>
            </a:pPr>
            <a:r>
              <a:rPr lang="en-US" dirty="0">
                <a:solidFill>
                  <a:srgbClr val="424242"/>
                </a:solidFill>
                <a:ea typeface="Calibri" pitchFamily="34" charset="-122"/>
                <a:cs typeface="Calibri" pitchFamily="34" charset="-120"/>
              </a:rPr>
              <a:t>Version number</a:t>
            </a:r>
            <a:endParaRPr lang="en-US" dirty="0"/>
          </a:p>
        </p:txBody>
      </p:sp>
      <p:sp>
        <p:nvSpPr>
          <p:cNvPr id="10" name="Shape 15">
            <a:extLst>
              <a:ext uri="{FF2B5EF4-FFF2-40B4-BE49-F238E27FC236}">
                <a16:creationId xmlns:a16="http://schemas.microsoft.com/office/drawing/2014/main" id="{8A0CDF4A-9EBA-4845-E351-23BFE3AC883C}"/>
              </a:ext>
            </a:extLst>
          </p:cNvPr>
          <p:cNvSpPr/>
          <p:nvPr/>
        </p:nvSpPr>
        <p:spPr>
          <a:xfrm>
            <a:off x="5686482" y="2018470"/>
            <a:ext cx="4114800" cy="365760"/>
          </a:xfrm>
          <a:prstGeom prst="rect">
            <a:avLst/>
          </a:prstGeom>
          <a:solidFill>
            <a:srgbClr val="2E7D32"/>
          </a:solidFill>
          <a:ln/>
        </p:spPr>
        <p:txBody>
          <a:bodyPr/>
          <a:lstStyle/>
          <a:p>
            <a:endParaRPr lang="et-EE"/>
          </a:p>
        </p:txBody>
      </p:sp>
      <p:sp>
        <p:nvSpPr>
          <p:cNvPr id="11" name="Text 16">
            <a:extLst>
              <a:ext uri="{FF2B5EF4-FFF2-40B4-BE49-F238E27FC236}">
                <a16:creationId xmlns:a16="http://schemas.microsoft.com/office/drawing/2014/main" id="{5BDB69DE-5C20-7E79-9DE1-644DB7F54E68}"/>
              </a:ext>
            </a:extLst>
          </p:cNvPr>
          <p:cNvSpPr/>
          <p:nvPr/>
        </p:nvSpPr>
        <p:spPr>
          <a:xfrm>
            <a:off x="5777922" y="2036758"/>
            <a:ext cx="3931920" cy="329184"/>
          </a:xfrm>
          <a:prstGeom prst="rect">
            <a:avLst/>
          </a:prstGeom>
          <a:noFill/>
          <a:ln/>
        </p:spPr>
        <p:txBody>
          <a:bodyPr wrap="square" rtlCol="0" anchor="ctr"/>
          <a:lstStyle/>
          <a:p>
            <a:pPr marL="0" indent="0">
              <a:buNone/>
            </a:pPr>
            <a:r>
              <a:rPr lang="en-US" sz="2000" b="1" dirty="0">
                <a:solidFill>
                  <a:srgbClr val="FFFFFF"/>
                </a:solidFill>
                <a:ea typeface="Calibri" pitchFamily="34" charset="-122"/>
                <a:cs typeface="Calibri" pitchFamily="34" charset="-120"/>
              </a:rPr>
              <a:t>Column Level</a:t>
            </a:r>
            <a:endParaRPr lang="en-US" sz="2000" dirty="0"/>
          </a:p>
        </p:txBody>
      </p:sp>
      <p:sp>
        <p:nvSpPr>
          <p:cNvPr id="12" name="Shape 17">
            <a:extLst>
              <a:ext uri="{FF2B5EF4-FFF2-40B4-BE49-F238E27FC236}">
                <a16:creationId xmlns:a16="http://schemas.microsoft.com/office/drawing/2014/main" id="{1809C98E-859F-FBA9-3159-3F30ED6DD6A1}"/>
              </a:ext>
            </a:extLst>
          </p:cNvPr>
          <p:cNvSpPr/>
          <p:nvPr/>
        </p:nvSpPr>
        <p:spPr>
          <a:xfrm>
            <a:off x="5686482" y="2384230"/>
            <a:ext cx="4114800" cy="3065956"/>
          </a:xfrm>
          <a:prstGeom prst="rect">
            <a:avLst/>
          </a:prstGeom>
          <a:solidFill>
            <a:srgbClr val="F5F5F5"/>
          </a:solidFill>
          <a:ln w="6350">
            <a:solidFill>
              <a:srgbClr val="2E7D32"/>
            </a:solidFill>
            <a:prstDash val="solid"/>
          </a:ln>
        </p:spPr>
        <p:txBody>
          <a:bodyPr/>
          <a:lstStyle/>
          <a:p>
            <a:endParaRPr lang="et-EE"/>
          </a:p>
        </p:txBody>
      </p:sp>
      <p:sp>
        <p:nvSpPr>
          <p:cNvPr id="13" name="Text 18">
            <a:extLst>
              <a:ext uri="{FF2B5EF4-FFF2-40B4-BE49-F238E27FC236}">
                <a16:creationId xmlns:a16="http://schemas.microsoft.com/office/drawing/2014/main" id="{16A033BC-0C8F-F60E-09F9-4AF9883A0995}"/>
              </a:ext>
            </a:extLst>
          </p:cNvPr>
          <p:cNvSpPr/>
          <p:nvPr/>
        </p:nvSpPr>
        <p:spPr>
          <a:xfrm>
            <a:off x="5777922" y="2429950"/>
            <a:ext cx="3931920" cy="1005840"/>
          </a:xfrm>
          <a:prstGeom prst="rect">
            <a:avLst/>
          </a:prstGeom>
          <a:noFill/>
          <a:ln/>
        </p:spPr>
        <p:txBody>
          <a:bodyPr wrap="square" rtlCol="0" anchor="t"/>
          <a:lstStyle/>
          <a:p>
            <a:pPr marL="285750" indent="-285750">
              <a:lnSpc>
                <a:spcPct val="150000"/>
              </a:lnSpc>
              <a:buFont typeface="Arial" panose="020B0604020202020204" pitchFamily="34" charset="0"/>
              <a:buChar char="•"/>
            </a:pPr>
            <a:r>
              <a:rPr lang="en-US" dirty="0">
                <a:solidFill>
                  <a:srgbClr val="424242"/>
                </a:solidFill>
                <a:ea typeface="Calibri" pitchFamily="34" charset="-122"/>
                <a:cs typeface="Calibri" pitchFamily="34" charset="-120"/>
              </a:rPr>
              <a:t>Column name</a:t>
            </a:r>
          </a:p>
          <a:p>
            <a:pPr marL="285750" indent="-285750">
              <a:lnSpc>
                <a:spcPct val="150000"/>
              </a:lnSpc>
              <a:buFont typeface="Arial" panose="020B0604020202020204" pitchFamily="34" charset="0"/>
              <a:buChar char="•"/>
            </a:pPr>
            <a:r>
              <a:rPr lang="en-US" dirty="0">
                <a:solidFill>
                  <a:srgbClr val="424242"/>
                </a:solidFill>
                <a:ea typeface="Calibri" pitchFamily="34" charset="-122"/>
                <a:cs typeface="Calibri" pitchFamily="34" charset="-120"/>
              </a:rPr>
              <a:t>Description</a:t>
            </a:r>
          </a:p>
          <a:p>
            <a:pPr marL="285750" indent="-285750">
              <a:lnSpc>
                <a:spcPct val="150000"/>
              </a:lnSpc>
              <a:buFont typeface="Arial" panose="020B0604020202020204" pitchFamily="34" charset="0"/>
              <a:buChar char="•"/>
            </a:pPr>
            <a:r>
              <a:rPr lang="en-US" dirty="0">
                <a:solidFill>
                  <a:srgbClr val="424242"/>
                </a:solidFill>
                <a:ea typeface="Calibri" pitchFamily="34" charset="-122"/>
                <a:cs typeface="Calibri" pitchFamily="34" charset="-120"/>
              </a:rPr>
              <a:t>Data format</a:t>
            </a:r>
          </a:p>
          <a:p>
            <a:pPr marL="285750" indent="-285750">
              <a:lnSpc>
                <a:spcPct val="150000"/>
              </a:lnSpc>
              <a:buFont typeface="Arial" panose="020B0604020202020204" pitchFamily="34" charset="0"/>
              <a:buChar char="•"/>
            </a:pPr>
            <a:r>
              <a:rPr lang="en-US" dirty="0">
                <a:solidFill>
                  <a:srgbClr val="424242"/>
                </a:solidFill>
                <a:ea typeface="Calibri" pitchFamily="34" charset="-122"/>
                <a:cs typeface="Calibri" pitchFamily="34" charset="-120"/>
              </a:rPr>
              <a:t>Example value</a:t>
            </a:r>
          </a:p>
          <a:p>
            <a:pPr marL="285750" indent="-285750">
              <a:lnSpc>
                <a:spcPct val="150000"/>
              </a:lnSpc>
              <a:buFont typeface="Arial" panose="020B0604020202020204" pitchFamily="34" charset="0"/>
              <a:buChar char="•"/>
            </a:pPr>
            <a:r>
              <a:rPr lang="en-US" dirty="0">
                <a:solidFill>
                  <a:srgbClr val="424242"/>
                </a:solidFill>
                <a:ea typeface="Calibri" pitchFamily="34" charset="-122"/>
                <a:cs typeface="Calibri" pitchFamily="34" charset="-120"/>
              </a:rPr>
              <a:t>Is required?</a:t>
            </a:r>
            <a:endParaRPr lang="en-US" dirty="0"/>
          </a:p>
        </p:txBody>
      </p:sp>
    </p:spTree>
    <p:extLst>
      <p:ext uri="{BB962C8B-B14F-4D97-AF65-F5344CB8AC3E}">
        <p14:creationId xmlns:p14="http://schemas.microsoft.com/office/powerpoint/2010/main" val="2671207233"/>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F624A-8F69-53C5-79EC-C171868200D5}"/>
              </a:ext>
            </a:extLst>
          </p:cNvPr>
          <p:cNvSpPr>
            <a:spLocks noGrp="1"/>
          </p:cNvSpPr>
          <p:nvPr>
            <p:ph type="title"/>
          </p:nvPr>
        </p:nvSpPr>
        <p:spPr>
          <a:xfrm>
            <a:off x="363985" y="505327"/>
            <a:ext cx="8286720" cy="655961"/>
          </a:xfrm>
        </p:spPr>
        <p:txBody>
          <a:bodyPr/>
          <a:lstStyle/>
          <a:p>
            <a:r>
              <a:rPr lang="en-US" dirty="0"/>
              <a:t>Meta-Data Example</a:t>
            </a:r>
            <a:endParaRPr lang="et-EE" dirty="0"/>
          </a:p>
        </p:txBody>
      </p:sp>
      <p:graphicFrame>
        <p:nvGraphicFramePr>
          <p:cNvPr id="6" name="Table 5">
            <a:extLst>
              <a:ext uri="{FF2B5EF4-FFF2-40B4-BE49-F238E27FC236}">
                <a16:creationId xmlns:a16="http://schemas.microsoft.com/office/drawing/2014/main" id="{A72D14DF-3B6C-493E-3D77-233292DF05BF}"/>
              </a:ext>
            </a:extLst>
          </p:cNvPr>
          <p:cNvGraphicFramePr>
            <a:graphicFrameLocks noGrp="1"/>
          </p:cNvGraphicFramePr>
          <p:nvPr>
            <p:extLst>
              <p:ext uri="{D42A27DB-BD31-4B8C-83A1-F6EECF244321}">
                <p14:modId xmlns:p14="http://schemas.microsoft.com/office/powerpoint/2010/main" val="1043759430"/>
              </p:ext>
            </p:extLst>
          </p:nvPr>
        </p:nvGraphicFramePr>
        <p:xfrm>
          <a:off x="453520" y="1349417"/>
          <a:ext cx="9273791" cy="2212890"/>
        </p:xfrm>
        <a:graphic>
          <a:graphicData uri="http://schemas.openxmlformats.org/drawingml/2006/table">
            <a:tbl>
              <a:tblPr firstRow="1" firstCol="1" bandRow="1">
                <a:tableStyleId>{69012ECD-51FC-41F1-AA8D-1B2483CD663E}</a:tableStyleId>
              </a:tblPr>
              <a:tblGrid>
                <a:gridCol w="2575756">
                  <a:extLst>
                    <a:ext uri="{9D8B030D-6E8A-4147-A177-3AD203B41FA5}">
                      <a16:colId xmlns:a16="http://schemas.microsoft.com/office/drawing/2014/main" val="1856693011"/>
                    </a:ext>
                  </a:extLst>
                </a:gridCol>
                <a:gridCol w="6698035">
                  <a:extLst>
                    <a:ext uri="{9D8B030D-6E8A-4147-A177-3AD203B41FA5}">
                      <a16:colId xmlns:a16="http://schemas.microsoft.com/office/drawing/2014/main" val="1484484639"/>
                    </a:ext>
                  </a:extLst>
                </a:gridCol>
              </a:tblGrid>
              <a:tr h="368815">
                <a:tc>
                  <a:txBody>
                    <a:bodyPr/>
                    <a:lstStyle/>
                    <a:p>
                      <a:pPr algn="just">
                        <a:spcBef>
                          <a:spcPts val="200"/>
                        </a:spcBef>
                        <a:buNone/>
                      </a:pPr>
                      <a:r>
                        <a:rPr lang="en-US" sz="1800">
                          <a:effectLst/>
                        </a:rPr>
                        <a:t>Table name</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200"/>
                        </a:spcBef>
                        <a:buNone/>
                      </a:pPr>
                      <a:r>
                        <a:rPr lang="en-US" sz="1800" dirty="0">
                          <a:effectLst/>
                        </a:rPr>
                        <a:t>Energy Consumption Data</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36557517"/>
                  </a:ext>
                </a:extLst>
              </a:tr>
              <a:tr h="368815">
                <a:tc>
                  <a:txBody>
                    <a:bodyPr/>
                    <a:lstStyle/>
                    <a:p>
                      <a:pPr algn="just">
                        <a:spcBef>
                          <a:spcPts val="200"/>
                        </a:spcBef>
                        <a:buNone/>
                      </a:pPr>
                      <a:r>
                        <a:rPr lang="en-US" sz="1800">
                          <a:effectLst/>
                        </a:rPr>
                        <a:t>Content</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200"/>
                        </a:spcBef>
                        <a:buNone/>
                      </a:pPr>
                      <a:r>
                        <a:rPr lang="en-US" sz="1800">
                          <a:effectLst/>
                        </a:rPr>
                        <a:t>Monthly energy consumption by source and facility.</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14797976"/>
                  </a:ext>
                </a:extLst>
              </a:tr>
              <a:tr h="368815">
                <a:tc>
                  <a:txBody>
                    <a:bodyPr/>
                    <a:lstStyle/>
                    <a:p>
                      <a:pPr algn="just">
                        <a:spcBef>
                          <a:spcPts val="200"/>
                        </a:spcBef>
                        <a:buNone/>
                      </a:pPr>
                      <a:r>
                        <a:rPr lang="en-US" sz="1800">
                          <a:effectLst/>
                        </a:rPr>
                        <a:t>Update frequency</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200"/>
                        </a:spcBef>
                        <a:buNone/>
                      </a:pPr>
                      <a:r>
                        <a:rPr lang="en-US" sz="1800">
                          <a:effectLst/>
                        </a:rPr>
                        <a:t>Monthly</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41683"/>
                  </a:ext>
                </a:extLst>
              </a:tr>
              <a:tr h="368815">
                <a:tc>
                  <a:txBody>
                    <a:bodyPr/>
                    <a:lstStyle/>
                    <a:p>
                      <a:pPr algn="just">
                        <a:spcBef>
                          <a:spcPts val="200"/>
                        </a:spcBef>
                        <a:buNone/>
                      </a:pPr>
                      <a:r>
                        <a:rPr lang="en-US" sz="1800">
                          <a:effectLst/>
                        </a:rPr>
                        <a:t>Last updated</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200"/>
                        </a:spcBef>
                        <a:buNone/>
                      </a:pPr>
                      <a:r>
                        <a:rPr lang="en-US" sz="1800">
                          <a:effectLst/>
                        </a:rPr>
                        <a:t>2025-12-31</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7521925"/>
                  </a:ext>
                </a:extLst>
              </a:tr>
              <a:tr h="368815">
                <a:tc>
                  <a:txBody>
                    <a:bodyPr/>
                    <a:lstStyle/>
                    <a:p>
                      <a:pPr algn="just">
                        <a:spcBef>
                          <a:spcPts val="200"/>
                        </a:spcBef>
                        <a:buNone/>
                      </a:pPr>
                      <a:r>
                        <a:rPr lang="en-US" sz="1800">
                          <a:effectLst/>
                        </a:rPr>
                        <a:t>Data owner</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200"/>
                        </a:spcBef>
                        <a:buNone/>
                      </a:pPr>
                      <a:r>
                        <a:rPr lang="en-US" sz="1800">
                          <a:effectLst/>
                        </a:rPr>
                        <a:t>Head of Sustainability, Environmental Department</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70444842"/>
                  </a:ext>
                </a:extLst>
              </a:tr>
              <a:tr h="368815">
                <a:tc>
                  <a:txBody>
                    <a:bodyPr/>
                    <a:lstStyle/>
                    <a:p>
                      <a:pPr algn="just">
                        <a:spcBef>
                          <a:spcPts val="200"/>
                        </a:spcBef>
                        <a:buNone/>
                      </a:pPr>
                      <a:r>
                        <a:rPr lang="en-US" sz="1800" dirty="0">
                          <a:effectLst/>
                        </a:rPr>
                        <a:t>Source</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200"/>
                        </a:spcBef>
                        <a:buNone/>
                      </a:pPr>
                      <a:r>
                        <a:rPr lang="en-US" sz="1800" dirty="0">
                          <a:effectLst/>
                        </a:rPr>
                        <a:t>Utility invoices</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66682354"/>
                  </a:ext>
                </a:extLst>
              </a:tr>
            </a:tbl>
          </a:graphicData>
        </a:graphic>
      </p:graphicFrame>
      <p:graphicFrame>
        <p:nvGraphicFramePr>
          <p:cNvPr id="7" name="Table 6">
            <a:extLst>
              <a:ext uri="{FF2B5EF4-FFF2-40B4-BE49-F238E27FC236}">
                <a16:creationId xmlns:a16="http://schemas.microsoft.com/office/drawing/2014/main" id="{A84FE01C-9C62-D4C3-912B-353DA1011FA2}"/>
              </a:ext>
            </a:extLst>
          </p:cNvPr>
          <p:cNvGraphicFramePr>
            <a:graphicFrameLocks noGrp="1"/>
          </p:cNvGraphicFramePr>
          <p:nvPr>
            <p:extLst>
              <p:ext uri="{D42A27DB-BD31-4B8C-83A1-F6EECF244321}">
                <p14:modId xmlns:p14="http://schemas.microsoft.com/office/powerpoint/2010/main" val="2127116769"/>
              </p:ext>
            </p:extLst>
          </p:nvPr>
        </p:nvGraphicFramePr>
        <p:xfrm>
          <a:off x="453520" y="3910586"/>
          <a:ext cx="9751182" cy="1833373"/>
        </p:xfrm>
        <a:graphic>
          <a:graphicData uri="http://schemas.openxmlformats.org/drawingml/2006/table">
            <a:tbl>
              <a:tblPr firstRow="1" firstCol="1" bandRow="1">
                <a:tableStyleId>{69012ECD-51FC-41F1-AA8D-1B2483CD663E}</a:tableStyleId>
              </a:tblPr>
              <a:tblGrid>
                <a:gridCol w="2353688">
                  <a:extLst>
                    <a:ext uri="{9D8B030D-6E8A-4147-A177-3AD203B41FA5}">
                      <a16:colId xmlns:a16="http://schemas.microsoft.com/office/drawing/2014/main" val="4264506421"/>
                    </a:ext>
                  </a:extLst>
                </a:gridCol>
                <a:gridCol w="3072384">
                  <a:extLst>
                    <a:ext uri="{9D8B030D-6E8A-4147-A177-3AD203B41FA5}">
                      <a16:colId xmlns:a16="http://schemas.microsoft.com/office/drawing/2014/main" val="2657124974"/>
                    </a:ext>
                  </a:extLst>
                </a:gridCol>
                <a:gridCol w="1250778">
                  <a:extLst>
                    <a:ext uri="{9D8B030D-6E8A-4147-A177-3AD203B41FA5}">
                      <a16:colId xmlns:a16="http://schemas.microsoft.com/office/drawing/2014/main" val="3953872234"/>
                    </a:ext>
                  </a:extLst>
                </a:gridCol>
                <a:gridCol w="1621030">
                  <a:extLst>
                    <a:ext uri="{9D8B030D-6E8A-4147-A177-3AD203B41FA5}">
                      <a16:colId xmlns:a16="http://schemas.microsoft.com/office/drawing/2014/main" val="400128476"/>
                    </a:ext>
                  </a:extLst>
                </a:gridCol>
                <a:gridCol w="1453302">
                  <a:extLst>
                    <a:ext uri="{9D8B030D-6E8A-4147-A177-3AD203B41FA5}">
                      <a16:colId xmlns:a16="http://schemas.microsoft.com/office/drawing/2014/main" val="531132982"/>
                    </a:ext>
                  </a:extLst>
                </a:gridCol>
              </a:tblGrid>
              <a:tr h="134112">
                <a:tc>
                  <a:txBody>
                    <a:bodyPr/>
                    <a:lstStyle/>
                    <a:p>
                      <a:pPr algn="just">
                        <a:buNone/>
                      </a:pPr>
                      <a:r>
                        <a:rPr lang="en-US" sz="1800">
                          <a:effectLst/>
                        </a:rPr>
                        <a:t>Column Name</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tc>
                  <a:txBody>
                    <a:bodyPr/>
                    <a:lstStyle/>
                    <a:p>
                      <a:pPr algn="just">
                        <a:buNone/>
                      </a:pPr>
                      <a:r>
                        <a:rPr lang="en-US" sz="1800">
                          <a:effectLst/>
                        </a:rPr>
                        <a:t>Description</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tc>
                  <a:txBody>
                    <a:bodyPr/>
                    <a:lstStyle/>
                    <a:p>
                      <a:pPr algn="just">
                        <a:buNone/>
                      </a:pPr>
                      <a:r>
                        <a:rPr lang="en-US" sz="1800">
                          <a:effectLst/>
                        </a:rPr>
                        <a:t>Format</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tc>
                  <a:txBody>
                    <a:bodyPr/>
                    <a:lstStyle/>
                    <a:p>
                      <a:pPr algn="just">
                        <a:buNone/>
                      </a:pPr>
                      <a:r>
                        <a:rPr lang="en-US" sz="1800">
                          <a:effectLst/>
                        </a:rPr>
                        <a:t>Example</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tc>
                  <a:txBody>
                    <a:bodyPr/>
                    <a:lstStyle/>
                    <a:p>
                      <a:pPr algn="just">
                        <a:buNone/>
                      </a:pPr>
                      <a:r>
                        <a:rPr lang="en-US" sz="1800" dirty="0">
                          <a:effectLst/>
                        </a:rPr>
                        <a:t>Required</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98347804"/>
                  </a:ext>
                </a:extLst>
              </a:tr>
              <a:tr h="402337">
                <a:tc>
                  <a:txBody>
                    <a:bodyPr/>
                    <a:lstStyle/>
                    <a:p>
                      <a:pPr algn="just">
                        <a:lnSpc>
                          <a:spcPct val="150000"/>
                        </a:lnSpc>
                        <a:buNone/>
                      </a:pPr>
                      <a:r>
                        <a:rPr lang="en-US" sz="1800">
                          <a:effectLst/>
                        </a:rPr>
                        <a:t>FacilityID</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buNone/>
                      </a:pPr>
                      <a:r>
                        <a:rPr lang="en-US" sz="1800" dirty="0">
                          <a:effectLst/>
                        </a:rPr>
                        <a:t>Unique identifier for each company facility</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buNone/>
                      </a:pPr>
                      <a:r>
                        <a:rPr lang="en-US" sz="1800">
                          <a:effectLst/>
                        </a:rPr>
                        <a:t>Text</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buNone/>
                      </a:pPr>
                      <a:r>
                        <a:rPr lang="en-US" sz="1800">
                          <a:effectLst/>
                        </a:rPr>
                        <a:t>FAC-001</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buNone/>
                      </a:pPr>
                      <a:r>
                        <a:rPr lang="en-US" sz="1800" dirty="0">
                          <a:effectLst/>
                        </a:rPr>
                        <a:t>Yes</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26729010"/>
                  </a:ext>
                </a:extLst>
              </a:tr>
              <a:tr h="268224">
                <a:tc>
                  <a:txBody>
                    <a:bodyPr/>
                    <a:lstStyle/>
                    <a:p>
                      <a:pPr algn="just">
                        <a:lnSpc>
                          <a:spcPct val="150000"/>
                        </a:lnSpc>
                        <a:buNone/>
                      </a:pPr>
                      <a:r>
                        <a:rPr lang="en-US" sz="1800" dirty="0" err="1">
                          <a:effectLst/>
                        </a:rPr>
                        <a:t>InvoiceDate</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buNone/>
                      </a:pPr>
                      <a:r>
                        <a:rPr lang="en-US" sz="1800" dirty="0">
                          <a:effectLst/>
                        </a:rPr>
                        <a:t>Date of the invoice</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buNone/>
                      </a:pPr>
                      <a:r>
                        <a:rPr lang="en-US" sz="1800" dirty="0">
                          <a:effectLst/>
                        </a:rPr>
                        <a:t>Date</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buNone/>
                      </a:pPr>
                      <a:r>
                        <a:rPr lang="en-US" sz="1800" dirty="0">
                          <a:effectLst/>
                        </a:rPr>
                        <a:t>2025-12-31</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buNone/>
                      </a:pPr>
                      <a:r>
                        <a:rPr lang="en-US" sz="1800">
                          <a:effectLst/>
                        </a:rPr>
                        <a:t>Yes</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83590276"/>
                  </a:ext>
                </a:extLst>
              </a:tr>
              <a:tr h="402337">
                <a:tc>
                  <a:txBody>
                    <a:bodyPr/>
                    <a:lstStyle/>
                    <a:p>
                      <a:pPr algn="just">
                        <a:lnSpc>
                          <a:spcPct val="150000"/>
                        </a:lnSpc>
                        <a:buNone/>
                      </a:pPr>
                      <a:r>
                        <a:rPr lang="en-US" sz="1800">
                          <a:effectLst/>
                        </a:rPr>
                        <a:t>ConsumptionYear</a:t>
                      </a:r>
                      <a:endParaRPr lang="et-EE" sz="180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50000"/>
                        </a:lnSpc>
                        <a:buNone/>
                      </a:pPr>
                      <a:r>
                        <a:rPr lang="en-US" sz="1800" dirty="0">
                          <a:effectLst/>
                        </a:rPr>
                        <a:t>The year of consumption</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buNone/>
                      </a:pPr>
                      <a:r>
                        <a:rPr lang="en-US" sz="1800" dirty="0">
                          <a:effectLst/>
                        </a:rPr>
                        <a:t>Integer</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buNone/>
                      </a:pPr>
                      <a:r>
                        <a:rPr lang="en-US" sz="1800" dirty="0">
                          <a:effectLst/>
                        </a:rPr>
                        <a:t>2025</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50000"/>
                        </a:lnSpc>
                        <a:buNone/>
                      </a:pPr>
                      <a:r>
                        <a:rPr lang="en-US" sz="1800" dirty="0">
                          <a:effectLst/>
                        </a:rPr>
                        <a:t>Yes</a:t>
                      </a:r>
                      <a:endParaRPr lang="et-EE" sz="1800" dirty="0">
                        <a:effectLst/>
                        <a:latin typeface="Poppins" panose="00000500000000000000" pitchFamily="2" charset="0"/>
                        <a:ea typeface="Arial" panose="020B060402020202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9129496"/>
                  </a:ext>
                </a:extLst>
              </a:tr>
            </a:tbl>
          </a:graphicData>
        </a:graphic>
      </p:graphicFrame>
    </p:spTree>
    <p:extLst>
      <p:ext uri="{BB962C8B-B14F-4D97-AF65-F5344CB8AC3E}">
        <p14:creationId xmlns:p14="http://schemas.microsoft.com/office/powerpoint/2010/main" val="853674881"/>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4B2A4C-9A99-03F2-4B85-1A68B10E7AA5}"/>
              </a:ext>
            </a:extLst>
          </p:cNvPr>
          <p:cNvSpPr>
            <a:spLocks noGrp="1"/>
          </p:cNvSpPr>
          <p:nvPr>
            <p:ph type="title"/>
          </p:nvPr>
        </p:nvSpPr>
        <p:spPr/>
        <p:txBody>
          <a:bodyPr/>
          <a:lstStyle/>
          <a:p>
            <a:r>
              <a:rPr lang="en-US" dirty="0"/>
              <a:t>Meta-Data Exercise</a:t>
            </a:r>
            <a:endParaRPr lang="et-EE" dirty="0"/>
          </a:p>
        </p:txBody>
      </p:sp>
      <p:sp>
        <p:nvSpPr>
          <p:cNvPr id="3" name="Text Placeholder 2">
            <a:extLst>
              <a:ext uri="{FF2B5EF4-FFF2-40B4-BE49-F238E27FC236}">
                <a16:creationId xmlns:a16="http://schemas.microsoft.com/office/drawing/2014/main" id="{C6F96E25-1A2F-B038-8C94-DA415E5AB7B8}"/>
              </a:ext>
            </a:extLst>
          </p:cNvPr>
          <p:cNvSpPr>
            <a:spLocks noGrp="1"/>
          </p:cNvSpPr>
          <p:nvPr>
            <p:ph type="body" sz="quarter" idx="13"/>
          </p:nvPr>
        </p:nvSpPr>
        <p:spPr>
          <a:xfrm>
            <a:off x="334962" y="1684421"/>
            <a:ext cx="9189283" cy="2806098"/>
          </a:xfrm>
        </p:spPr>
        <p:txBody>
          <a:bodyPr>
            <a:normAutofit/>
          </a:bodyPr>
          <a:lstStyle/>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sz="2000" dirty="0"/>
              <a:t>Complete the Metadata Template for the Employee Travel Dataset</a:t>
            </a:r>
          </a:p>
          <a:p>
            <a:pPr marL="342900" indent="-342900">
              <a:buFont typeface="Arial" panose="020B0604020202020204" pitchFamily="34" charset="0"/>
              <a:buChar char="•"/>
            </a:pPr>
            <a:r>
              <a:rPr lang="en-US" sz="2000" dirty="0"/>
              <a:t>In pairs</a:t>
            </a:r>
          </a:p>
          <a:p>
            <a:pPr marL="342900" indent="-342900">
              <a:buFont typeface="Arial" panose="020B0604020202020204" pitchFamily="34" charset="0"/>
              <a:buChar char="•"/>
            </a:pPr>
            <a:r>
              <a:rPr lang="en-US" sz="2000" dirty="0"/>
              <a:t>Time: 20 minutes</a:t>
            </a:r>
          </a:p>
          <a:p>
            <a:pPr marL="342900" indent="-342900">
              <a:buFont typeface="Arial" panose="020B0604020202020204" pitchFamily="34" charset="0"/>
              <a:buChar char="•"/>
            </a:pPr>
            <a:r>
              <a:rPr lang="en-US" sz="2000" dirty="0"/>
              <a:t>Be ready to share</a:t>
            </a:r>
          </a:p>
        </p:txBody>
      </p:sp>
    </p:spTree>
    <p:extLst>
      <p:ext uri="{BB962C8B-B14F-4D97-AF65-F5344CB8AC3E}">
        <p14:creationId xmlns:p14="http://schemas.microsoft.com/office/powerpoint/2010/main" val="1081441287"/>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65D04-E26F-6264-F0BF-D35212B6370A}"/>
              </a:ext>
            </a:extLst>
          </p:cNvPr>
          <p:cNvSpPr>
            <a:spLocks noGrp="1"/>
          </p:cNvSpPr>
          <p:nvPr>
            <p:ph type="title"/>
          </p:nvPr>
        </p:nvSpPr>
        <p:spPr/>
        <p:txBody>
          <a:bodyPr/>
          <a:lstStyle/>
          <a:p>
            <a:r>
              <a:rPr lang="en-US" dirty="0"/>
              <a:t>Home Task: Meta-Data</a:t>
            </a:r>
            <a:endParaRPr lang="et-EE" dirty="0"/>
          </a:p>
        </p:txBody>
      </p:sp>
      <p:sp>
        <p:nvSpPr>
          <p:cNvPr id="3" name="Text Placeholder 2">
            <a:extLst>
              <a:ext uri="{FF2B5EF4-FFF2-40B4-BE49-F238E27FC236}">
                <a16:creationId xmlns:a16="http://schemas.microsoft.com/office/drawing/2014/main" id="{48CD33A5-59A9-09BD-483E-138FE9EB08CF}"/>
              </a:ext>
            </a:extLst>
          </p:cNvPr>
          <p:cNvSpPr>
            <a:spLocks noGrp="1"/>
          </p:cNvSpPr>
          <p:nvPr>
            <p:ph type="body" sz="quarter" idx="13"/>
          </p:nvPr>
        </p:nvSpPr>
        <p:spPr>
          <a:xfrm>
            <a:off x="334962" y="1684421"/>
            <a:ext cx="8908625" cy="1949116"/>
          </a:xfrm>
        </p:spPr>
        <p:txBody>
          <a:bodyPr>
            <a:normAutofit/>
          </a:bodyPr>
          <a:lstStyle/>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Select an organization and dataset for sustainability reporting OR use our example organization and dataset</a:t>
            </a:r>
          </a:p>
          <a:p>
            <a:pPr marL="285750" indent="-285750">
              <a:buFont typeface="Arial" panose="020B0604020202020204" pitchFamily="34" charset="0"/>
              <a:buChar char="•"/>
            </a:pPr>
            <a:r>
              <a:rPr lang="en-US" sz="2000" dirty="0"/>
              <a:t>Create meta-data for the dataset</a:t>
            </a:r>
            <a:endParaRPr lang="et-EE" sz="2000" dirty="0"/>
          </a:p>
        </p:txBody>
      </p:sp>
    </p:spTree>
    <p:extLst>
      <p:ext uri="{BB962C8B-B14F-4D97-AF65-F5344CB8AC3E}">
        <p14:creationId xmlns:p14="http://schemas.microsoft.com/office/powerpoint/2010/main" val="222249002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3BF812-6E63-822F-96FD-99FFBC97B72F}"/>
              </a:ext>
            </a:extLst>
          </p:cNvPr>
          <p:cNvSpPr>
            <a:spLocks noGrp="1"/>
          </p:cNvSpPr>
          <p:nvPr>
            <p:ph type="ctrTitle"/>
          </p:nvPr>
        </p:nvSpPr>
        <p:spPr>
          <a:xfrm>
            <a:off x="5685576" y="1440551"/>
            <a:ext cx="6057788" cy="1329809"/>
          </a:xfrm>
        </p:spPr>
        <p:txBody>
          <a:bodyPr/>
          <a:lstStyle/>
          <a:p>
            <a:r>
              <a:rPr lang="en-US" dirty="0"/>
              <a:t>Questions?</a:t>
            </a:r>
            <a:endParaRPr lang="et-EE" dirty="0"/>
          </a:p>
        </p:txBody>
      </p:sp>
      <p:pic>
        <p:nvPicPr>
          <p:cNvPr id="7" name="Graphic 6" descr="Questions with solid fill">
            <a:extLst>
              <a:ext uri="{FF2B5EF4-FFF2-40B4-BE49-F238E27FC236}">
                <a16:creationId xmlns:a16="http://schemas.microsoft.com/office/drawing/2014/main" id="{3B42289D-8F84-0D21-3D9C-74C4F872C786}"/>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58546" y="2770360"/>
            <a:ext cx="3007259" cy="3007259"/>
          </a:xfrm>
          <a:prstGeom prst="rect">
            <a:avLst/>
          </a:prstGeom>
        </p:spPr>
      </p:pic>
    </p:spTree>
    <p:extLst>
      <p:ext uri="{BB962C8B-B14F-4D97-AF65-F5344CB8AC3E}">
        <p14:creationId xmlns:p14="http://schemas.microsoft.com/office/powerpoint/2010/main" val="2423143920"/>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2DE71C65-67D0-5F18-1AD6-1E39C46D6149}"/>
              </a:ext>
            </a:extLst>
          </p:cNvPr>
          <p:cNvSpPr>
            <a:spLocks noGrp="1"/>
          </p:cNvSpPr>
          <p:nvPr>
            <p:ph type="ctrTitle"/>
          </p:nvPr>
        </p:nvSpPr>
        <p:spPr/>
        <p:txBody>
          <a:bodyPr>
            <a:normAutofit fontScale="90000"/>
          </a:bodyPr>
          <a:lstStyle/>
          <a:p>
            <a:r>
              <a:rPr lang="it-IT" dirty="0"/>
              <a:t>Thank </a:t>
            </a:r>
            <a:r>
              <a:rPr lang="it-IT" dirty="0" err="1"/>
              <a:t>you</a:t>
            </a:r>
            <a:r>
              <a:rPr lang="it-IT" dirty="0"/>
              <a:t> for </a:t>
            </a:r>
            <a:r>
              <a:rPr lang="it-IT" dirty="0" err="1"/>
              <a:t>your</a:t>
            </a:r>
            <a:r>
              <a:rPr lang="it-IT" dirty="0"/>
              <a:t> time</a:t>
            </a:r>
            <a:endParaRPr lang="en-IE" dirty="0"/>
          </a:p>
        </p:txBody>
      </p:sp>
    </p:spTree>
    <p:extLst>
      <p:ext uri="{BB962C8B-B14F-4D97-AF65-F5344CB8AC3E}">
        <p14:creationId xmlns:p14="http://schemas.microsoft.com/office/powerpoint/2010/main" val="2065097237"/>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17CAA8C-8752-B485-B873-A5A11347108F}"/>
              </a:ext>
            </a:extLst>
          </p:cNvPr>
          <p:cNvSpPr>
            <a:spLocks noGrp="1"/>
          </p:cNvSpPr>
          <p:nvPr>
            <p:ph type="title"/>
          </p:nvPr>
        </p:nvSpPr>
        <p:spPr>
          <a:xfrm>
            <a:off x="381237" y="475409"/>
            <a:ext cx="7624075" cy="1325563"/>
          </a:xfrm>
        </p:spPr>
        <p:txBody>
          <a:bodyPr/>
          <a:lstStyle/>
          <a:p>
            <a:r>
              <a:rPr lang="en-US" dirty="0"/>
              <a:t>Module 2 – Learning Journey Overview</a:t>
            </a:r>
            <a:br>
              <a:rPr lang="en-US" dirty="0"/>
            </a:br>
            <a:endParaRPr lang="et-EE" dirty="0"/>
          </a:p>
        </p:txBody>
      </p:sp>
      <p:sp>
        <p:nvSpPr>
          <p:cNvPr id="8" name="Shape 4">
            <a:extLst>
              <a:ext uri="{FF2B5EF4-FFF2-40B4-BE49-F238E27FC236}">
                <a16:creationId xmlns:a16="http://schemas.microsoft.com/office/drawing/2014/main" id="{15DAC9BE-94AF-E847-7C0A-1401010F8B3D}"/>
              </a:ext>
            </a:extLst>
          </p:cNvPr>
          <p:cNvSpPr/>
          <p:nvPr/>
        </p:nvSpPr>
        <p:spPr>
          <a:xfrm>
            <a:off x="106917" y="2020269"/>
            <a:ext cx="2651760" cy="3474720"/>
          </a:xfrm>
          <a:prstGeom prst="rect">
            <a:avLst/>
          </a:prstGeom>
          <a:solidFill>
            <a:srgbClr val="E8F5E9"/>
          </a:solidFill>
          <a:ln w="12700">
            <a:solidFill>
              <a:srgbClr val="2E7D32"/>
            </a:solidFill>
            <a:prstDash val="solid"/>
          </a:ln>
        </p:spPr>
        <p:txBody>
          <a:bodyPr/>
          <a:lstStyle/>
          <a:p>
            <a:endParaRPr lang="et-EE"/>
          </a:p>
        </p:txBody>
      </p:sp>
      <p:sp>
        <p:nvSpPr>
          <p:cNvPr id="9" name="Shape 5">
            <a:extLst>
              <a:ext uri="{FF2B5EF4-FFF2-40B4-BE49-F238E27FC236}">
                <a16:creationId xmlns:a16="http://schemas.microsoft.com/office/drawing/2014/main" id="{7C8FE3B7-F620-1359-0E8C-D3DE29B27FC0}"/>
              </a:ext>
            </a:extLst>
          </p:cNvPr>
          <p:cNvSpPr/>
          <p:nvPr/>
        </p:nvSpPr>
        <p:spPr>
          <a:xfrm>
            <a:off x="5563864" y="2020269"/>
            <a:ext cx="2651760" cy="3474720"/>
          </a:xfrm>
          <a:prstGeom prst="rect">
            <a:avLst/>
          </a:prstGeom>
          <a:solidFill>
            <a:srgbClr val="E8F5E9"/>
          </a:solidFill>
          <a:ln w="12700">
            <a:solidFill>
              <a:srgbClr val="2E7D32"/>
            </a:solidFill>
            <a:prstDash val="solid"/>
          </a:ln>
        </p:spPr>
        <p:txBody>
          <a:bodyPr/>
          <a:lstStyle/>
          <a:p>
            <a:endParaRPr lang="et-EE"/>
          </a:p>
        </p:txBody>
      </p:sp>
      <p:sp>
        <p:nvSpPr>
          <p:cNvPr id="10" name="Shape 6">
            <a:extLst>
              <a:ext uri="{FF2B5EF4-FFF2-40B4-BE49-F238E27FC236}">
                <a16:creationId xmlns:a16="http://schemas.microsoft.com/office/drawing/2014/main" id="{86E59E71-C27F-B0B7-6097-CDB3BDB5567B}"/>
              </a:ext>
            </a:extLst>
          </p:cNvPr>
          <p:cNvSpPr/>
          <p:nvPr/>
        </p:nvSpPr>
        <p:spPr>
          <a:xfrm>
            <a:off x="8369051" y="2028858"/>
            <a:ext cx="2651760" cy="3474720"/>
          </a:xfrm>
          <a:prstGeom prst="rect">
            <a:avLst/>
          </a:prstGeom>
          <a:solidFill>
            <a:srgbClr val="E8F5E9"/>
          </a:solidFill>
          <a:ln w="12700">
            <a:solidFill>
              <a:srgbClr val="2E7D32"/>
            </a:solidFill>
            <a:prstDash val="solid"/>
          </a:ln>
        </p:spPr>
        <p:txBody>
          <a:bodyPr/>
          <a:lstStyle/>
          <a:p>
            <a:endParaRPr lang="et-EE"/>
          </a:p>
        </p:txBody>
      </p:sp>
      <p:sp>
        <p:nvSpPr>
          <p:cNvPr id="11" name="Text 7">
            <a:extLst>
              <a:ext uri="{FF2B5EF4-FFF2-40B4-BE49-F238E27FC236}">
                <a16:creationId xmlns:a16="http://schemas.microsoft.com/office/drawing/2014/main" id="{A02EC847-9402-673C-ED53-831D8860D731}"/>
              </a:ext>
            </a:extLst>
          </p:cNvPr>
          <p:cNvSpPr/>
          <p:nvPr/>
        </p:nvSpPr>
        <p:spPr>
          <a:xfrm>
            <a:off x="106917" y="2020269"/>
            <a:ext cx="2651760" cy="411480"/>
          </a:xfrm>
          <a:prstGeom prst="rect">
            <a:avLst/>
          </a:prstGeom>
          <a:solidFill>
            <a:srgbClr val="2E7D32"/>
          </a:solidFill>
          <a:ln/>
        </p:spPr>
        <p:txBody>
          <a:bodyPr wrap="square" rtlCol="0" anchor="ctr"/>
          <a:lstStyle/>
          <a:p>
            <a:pPr marL="0" indent="0" algn="ctr">
              <a:buNone/>
            </a:pPr>
            <a:r>
              <a:rPr lang="en-US" b="1" dirty="0">
                <a:solidFill>
                  <a:srgbClr val="FFFFFF"/>
                </a:solidFill>
                <a:latin typeface="Calibri" pitchFamily="34" charset="0"/>
                <a:ea typeface="Calibri" pitchFamily="34" charset="-122"/>
                <a:cs typeface="Calibri" pitchFamily="34" charset="-120"/>
              </a:rPr>
              <a:t>SESSION 1</a:t>
            </a:r>
            <a:endParaRPr lang="en-US" b="1" dirty="0"/>
          </a:p>
        </p:txBody>
      </p:sp>
      <p:sp>
        <p:nvSpPr>
          <p:cNvPr id="12" name="Text 8">
            <a:extLst>
              <a:ext uri="{FF2B5EF4-FFF2-40B4-BE49-F238E27FC236}">
                <a16:creationId xmlns:a16="http://schemas.microsoft.com/office/drawing/2014/main" id="{EBAADB49-DEB5-4FAD-96C3-ED39BC1CC207}"/>
              </a:ext>
            </a:extLst>
          </p:cNvPr>
          <p:cNvSpPr/>
          <p:nvPr/>
        </p:nvSpPr>
        <p:spPr>
          <a:xfrm>
            <a:off x="5563864" y="2020269"/>
            <a:ext cx="2651760" cy="411480"/>
          </a:xfrm>
          <a:prstGeom prst="rect">
            <a:avLst/>
          </a:prstGeom>
          <a:solidFill>
            <a:srgbClr val="2E7D32"/>
          </a:solidFill>
          <a:ln/>
        </p:spPr>
        <p:txBody>
          <a:bodyPr wrap="square" rtlCol="0" anchor="ctr"/>
          <a:lstStyle/>
          <a:p>
            <a:pPr marL="0" indent="0" algn="ctr">
              <a:buNone/>
            </a:pPr>
            <a:r>
              <a:rPr lang="en-US" b="1" dirty="0">
                <a:solidFill>
                  <a:srgbClr val="FFFFFF"/>
                </a:solidFill>
                <a:latin typeface="Calibri" pitchFamily="34" charset="0"/>
                <a:ea typeface="Calibri" pitchFamily="34" charset="-122"/>
                <a:cs typeface="Calibri" pitchFamily="34" charset="-120"/>
              </a:rPr>
              <a:t>SESSION 2</a:t>
            </a:r>
            <a:endParaRPr lang="en-US" b="1" dirty="0"/>
          </a:p>
        </p:txBody>
      </p:sp>
      <p:sp>
        <p:nvSpPr>
          <p:cNvPr id="13" name="Text 9">
            <a:extLst>
              <a:ext uri="{FF2B5EF4-FFF2-40B4-BE49-F238E27FC236}">
                <a16:creationId xmlns:a16="http://schemas.microsoft.com/office/drawing/2014/main" id="{A49B73B8-FCFC-62F0-956B-A1190E249D76}"/>
              </a:ext>
            </a:extLst>
          </p:cNvPr>
          <p:cNvSpPr/>
          <p:nvPr/>
        </p:nvSpPr>
        <p:spPr>
          <a:xfrm>
            <a:off x="8369051" y="2028858"/>
            <a:ext cx="2651760" cy="411480"/>
          </a:xfrm>
          <a:prstGeom prst="rect">
            <a:avLst/>
          </a:prstGeom>
          <a:solidFill>
            <a:srgbClr val="F57F17"/>
          </a:solidFill>
          <a:ln/>
        </p:spPr>
        <p:txBody>
          <a:bodyPr wrap="square" rtlCol="0" anchor="ctr"/>
          <a:lstStyle/>
          <a:p>
            <a:pPr marL="0" indent="0" algn="ctr">
              <a:buNone/>
            </a:pPr>
            <a:r>
              <a:rPr lang="en-US" b="1" dirty="0">
                <a:solidFill>
                  <a:srgbClr val="FFFFFF"/>
                </a:solidFill>
                <a:latin typeface="Calibri" pitchFamily="34" charset="0"/>
                <a:ea typeface="Calibri" pitchFamily="34" charset="-122"/>
                <a:cs typeface="Calibri" pitchFamily="34" charset="-120"/>
              </a:rPr>
              <a:t>HOME TASK</a:t>
            </a:r>
            <a:endParaRPr lang="en-US" b="1" dirty="0"/>
          </a:p>
        </p:txBody>
      </p:sp>
      <p:sp>
        <p:nvSpPr>
          <p:cNvPr id="14" name="Text 10">
            <a:extLst>
              <a:ext uri="{FF2B5EF4-FFF2-40B4-BE49-F238E27FC236}">
                <a16:creationId xmlns:a16="http://schemas.microsoft.com/office/drawing/2014/main" id="{4E192137-CE64-3969-D49F-668D59678FD9}"/>
              </a:ext>
            </a:extLst>
          </p:cNvPr>
          <p:cNvSpPr/>
          <p:nvPr/>
        </p:nvSpPr>
        <p:spPr>
          <a:xfrm>
            <a:off x="152637" y="2495757"/>
            <a:ext cx="2560320" cy="2926080"/>
          </a:xfrm>
          <a:prstGeom prst="rect">
            <a:avLst/>
          </a:prstGeom>
          <a:noFill/>
          <a:ln/>
        </p:spPr>
        <p:txBody>
          <a:bodyPr wrap="square" rtlCol="0" anchor="t"/>
          <a:lstStyle/>
          <a:p>
            <a:pPr marL="0" indent="0">
              <a:buNone/>
            </a:pPr>
            <a:r>
              <a:rPr lang="en-US" dirty="0">
                <a:solidFill>
                  <a:srgbClr val="424242"/>
                </a:solidFill>
                <a:ea typeface="Calibri" pitchFamily="34" charset="-122"/>
                <a:cs typeface="Calibri" pitchFamily="34" charset="-120"/>
              </a:rPr>
              <a:t>Data Governance</a:t>
            </a:r>
            <a:r>
              <a:rPr lang="en-US" dirty="0"/>
              <a:t> and Management </a:t>
            </a:r>
            <a:r>
              <a:rPr lang="en-US" dirty="0">
                <a:solidFill>
                  <a:srgbClr val="424242"/>
                </a:solidFill>
                <a:ea typeface="Calibri" pitchFamily="34" charset="-122"/>
                <a:cs typeface="Calibri" pitchFamily="34" charset="-120"/>
              </a:rPr>
              <a:t>Workshop</a:t>
            </a:r>
            <a:endParaRPr lang="en-US" dirty="0"/>
          </a:p>
          <a:p>
            <a:pPr marL="0" indent="0">
              <a:buNone/>
            </a:pPr>
            <a:endParaRPr lang="en-US" dirty="0"/>
          </a:p>
          <a:p>
            <a:pPr marL="0" indent="0">
              <a:buNone/>
            </a:pPr>
            <a:endParaRPr lang="en-US" dirty="0">
              <a:solidFill>
                <a:srgbClr val="424242"/>
              </a:solidFill>
              <a:ea typeface="Calibri" pitchFamily="34" charset="-122"/>
              <a:cs typeface="Calibri" pitchFamily="34" charset="-120"/>
            </a:endParaRPr>
          </a:p>
          <a:p>
            <a:pPr marL="0" indent="0">
              <a:buNone/>
            </a:pPr>
            <a:r>
              <a:rPr lang="en-US" dirty="0">
                <a:solidFill>
                  <a:srgbClr val="424242"/>
                </a:solidFill>
                <a:ea typeface="Calibri" pitchFamily="34" charset="-122"/>
                <a:cs typeface="Calibri" pitchFamily="34" charset="-120"/>
              </a:rPr>
              <a:t>2 hours</a:t>
            </a:r>
            <a:endParaRPr lang="en-US" dirty="0"/>
          </a:p>
          <a:p>
            <a:pPr marL="0" indent="0">
              <a:buNone/>
            </a:pPr>
            <a:endParaRPr lang="en-US" sz="1400" dirty="0"/>
          </a:p>
        </p:txBody>
      </p:sp>
      <p:sp>
        <p:nvSpPr>
          <p:cNvPr id="15" name="Text 11">
            <a:extLst>
              <a:ext uri="{FF2B5EF4-FFF2-40B4-BE49-F238E27FC236}">
                <a16:creationId xmlns:a16="http://schemas.microsoft.com/office/drawing/2014/main" id="{14DA8F2D-378D-5357-BCB7-2679A65BF41B}"/>
              </a:ext>
            </a:extLst>
          </p:cNvPr>
          <p:cNvSpPr/>
          <p:nvPr/>
        </p:nvSpPr>
        <p:spPr>
          <a:xfrm>
            <a:off x="5609584" y="2495757"/>
            <a:ext cx="2560320" cy="2926080"/>
          </a:xfrm>
          <a:prstGeom prst="rect">
            <a:avLst/>
          </a:prstGeom>
          <a:noFill/>
          <a:ln/>
        </p:spPr>
        <p:txBody>
          <a:bodyPr wrap="square" rtlCol="0" anchor="t"/>
          <a:lstStyle/>
          <a:p>
            <a:pPr marL="0" indent="0">
              <a:buNone/>
            </a:pPr>
            <a:r>
              <a:rPr lang="en-US" dirty="0">
                <a:solidFill>
                  <a:srgbClr val="424242"/>
                </a:solidFill>
                <a:ea typeface="Calibri" pitchFamily="34" charset="-122"/>
                <a:cs typeface="Calibri" pitchFamily="34" charset="-120"/>
              </a:rPr>
              <a:t>Data Collection &amp;</a:t>
            </a:r>
            <a:endParaRPr lang="en-US" dirty="0"/>
          </a:p>
          <a:p>
            <a:pPr marL="0" indent="0">
              <a:buNone/>
            </a:pPr>
            <a:r>
              <a:rPr lang="en-US" dirty="0">
                <a:solidFill>
                  <a:srgbClr val="424242"/>
                </a:solidFill>
                <a:ea typeface="Calibri" pitchFamily="34" charset="-122"/>
                <a:cs typeface="Calibri" pitchFamily="34" charset="-120"/>
              </a:rPr>
              <a:t>Quality Workshop</a:t>
            </a:r>
            <a:endParaRPr lang="en-US" dirty="0"/>
          </a:p>
          <a:p>
            <a:pPr marL="0" indent="0">
              <a:buNone/>
            </a:pPr>
            <a:endParaRPr lang="en-US" dirty="0"/>
          </a:p>
          <a:p>
            <a:pPr marL="0" indent="0">
              <a:buNone/>
            </a:pPr>
            <a:endParaRPr lang="en-US" dirty="0">
              <a:solidFill>
                <a:srgbClr val="424242"/>
              </a:solidFill>
              <a:ea typeface="Calibri" pitchFamily="34" charset="-122"/>
              <a:cs typeface="Calibri" pitchFamily="34" charset="-120"/>
            </a:endParaRPr>
          </a:p>
          <a:p>
            <a:pPr marL="0" indent="0">
              <a:buNone/>
            </a:pPr>
            <a:endParaRPr lang="en-US" dirty="0">
              <a:solidFill>
                <a:srgbClr val="424242"/>
              </a:solidFill>
              <a:ea typeface="Calibri" pitchFamily="34" charset="-122"/>
              <a:cs typeface="Calibri" pitchFamily="34" charset="-120"/>
            </a:endParaRPr>
          </a:p>
          <a:p>
            <a:pPr marL="0" indent="0">
              <a:buNone/>
            </a:pPr>
            <a:r>
              <a:rPr lang="en-US" dirty="0">
                <a:solidFill>
                  <a:srgbClr val="424242"/>
                </a:solidFill>
                <a:ea typeface="Calibri" pitchFamily="34" charset="-122"/>
                <a:cs typeface="Calibri" pitchFamily="34" charset="-120"/>
              </a:rPr>
              <a:t>4 hours</a:t>
            </a:r>
            <a:endParaRPr lang="en-US" dirty="0"/>
          </a:p>
          <a:p>
            <a:pPr marL="0" indent="0">
              <a:buNone/>
            </a:pPr>
            <a:endParaRPr lang="en-US" sz="1400" dirty="0"/>
          </a:p>
        </p:txBody>
      </p:sp>
      <p:sp>
        <p:nvSpPr>
          <p:cNvPr id="16" name="Text 12">
            <a:extLst>
              <a:ext uri="{FF2B5EF4-FFF2-40B4-BE49-F238E27FC236}">
                <a16:creationId xmlns:a16="http://schemas.microsoft.com/office/drawing/2014/main" id="{12432355-5F0C-7262-EB52-2B23CB85FEE6}"/>
              </a:ext>
            </a:extLst>
          </p:cNvPr>
          <p:cNvSpPr/>
          <p:nvPr/>
        </p:nvSpPr>
        <p:spPr>
          <a:xfrm>
            <a:off x="8414771" y="2504346"/>
            <a:ext cx="2560320" cy="2926080"/>
          </a:xfrm>
          <a:prstGeom prst="rect">
            <a:avLst/>
          </a:prstGeom>
          <a:noFill/>
          <a:ln/>
        </p:spPr>
        <p:txBody>
          <a:bodyPr wrap="square" rtlCol="0" anchor="t"/>
          <a:lstStyle/>
          <a:p>
            <a:pPr marL="0" indent="0">
              <a:buNone/>
            </a:pPr>
            <a:r>
              <a:rPr lang="en-US" dirty="0">
                <a:solidFill>
                  <a:srgbClr val="424242"/>
                </a:solidFill>
                <a:ea typeface="Calibri" pitchFamily="34" charset="-122"/>
                <a:cs typeface="Calibri" pitchFamily="34" charset="-120"/>
              </a:rPr>
              <a:t>Data Quality Audit</a:t>
            </a: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r>
              <a:rPr lang="en-US" dirty="0">
                <a:solidFill>
                  <a:srgbClr val="424242"/>
                </a:solidFill>
                <a:ea typeface="Calibri" pitchFamily="34" charset="-122"/>
                <a:cs typeface="Calibri" pitchFamily="34" charset="-120"/>
              </a:rPr>
              <a:t>4,5 hours</a:t>
            </a:r>
            <a:endParaRPr lang="en-US" dirty="0"/>
          </a:p>
          <a:p>
            <a:pPr marL="0" indent="0">
              <a:buNone/>
            </a:pPr>
            <a:endParaRPr lang="en-US" sz="1400" dirty="0"/>
          </a:p>
        </p:txBody>
      </p:sp>
      <p:sp>
        <p:nvSpPr>
          <p:cNvPr id="23" name="Shape 6">
            <a:extLst>
              <a:ext uri="{FF2B5EF4-FFF2-40B4-BE49-F238E27FC236}">
                <a16:creationId xmlns:a16="http://schemas.microsoft.com/office/drawing/2014/main" id="{D93472F3-BB45-8339-00CC-AA387CA433B9}"/>
              </a:ext>
            </a:extLst>
          </p:cNvPr>
          <p:cNvSpPr/>
          <p:nvPr/>
        </p:nvSpPr>
        <p:spPr>
          <a:xfrm>
            <a:off x="2804397" y="2028858"/>
            <a:ext cx="2651760" cy="3474720"/>
          </a:xfrm>
          <a:prstGeom prst="rect">
            <a:avLst/>
          </a:prstGeom>
          <a:solidFill>
            <a:srgbClr val="E8F5E9"/>
          </a:solidFill>
          <a:ln w="12700">
            <a:solidFill>
              <a:srgbClr val="2E7D32"/>
            </a:solidFill>
            <a:prstDash val="solid"/>
          </a:ln>
        </p:spPr>
        <p:txBody>
          <a:bodyPr/>
          <a:lstStyle/>
          <a:p>
            <a:endParaRPr lang="et-EE"/>
          </a:p>
        </p:txBody>
      </p:sp>
      <p:sp>
        <p:nvSpPr>
          <p:cNvPr id="24" name="Text 9">
            <a:extLst>
              <a:ext uri="{FF2B5EF4-FFF2-40B4-BE49-F238E27FC236}">
                <a16:creationId xmlns:a16="http://schemas.microsoft.com/office/drawing/2014/main" id="{BC02F4F5-6F9F-3877-623C-88EDD72F9741}"/>
              </a:ext>
            </a:extLst>
          </p:cNvPr>
          <p:cNvSpPr/>
          <p:nvPr/>
        </p:nvSpPr>
        <p:spPr>
          <a:xfrm>
            <a:off x="2804397" y="2028858"/>
            <a:ext cx="2651760" cy="411480"/>
          </a:xfrm>
          <a:prstGeom prst="rect">
            <a:avLst/>
          </a:prstGeom>
          <a:solidFill>
            <a:srgbClr val="F57F17"/>
          </a:solidFill>
          <a:ln/>
        </p:spPr>
        <p:txBody>
          <a:bodyPr wrap="square" rtlCol="0" anchor="ctr"/>
          <a:lstStyle/>
          <a:p>
            <a:pPr marL="0" indent="0" algn="ctr">
              <a:buNone/>
            </a:pPr>
            <a:r>
              <a:rPr lang="en-US" b="1" dirty="0">
                <a:solidFill>
                  <a:srgbClr val="FFFFFF"/>
                </a:solidFill>
                <a:latin typeface="Calibri" pitchFamily="34" charset="0"/>
                <a:ea typeface="Calibri" pitchFamily="34" charset="-122"/>
                <a:cs typeface="Calibri" pitchFamily="34" charset="-120"/>
              </a:rPr>
              <a:t>HOME TASK</a:t>
            </a:r>
            <a:endParaRPr lang="en-US" b="1" dirty="0"/>
          </a:p>
        </p:txBody>
      </p:sp>
      <p:sp>
        <p:nvSpPr>
          <p:cNvPr id="25" name="Text 12">
            <a:extLst>
              <a:ext uri="{FF2B5EF4-FFF2-40B4-BE49-F238E27FC236}">
                <a16:creationId xmlns:a16="http://schemas.microsoft.com/office/drawing/2014/main" id="{C5C10823-E1FE-3A6E-AD2F-498B232E836F}"/>
              </a:ext>
            </a:extLst>
          </p:cNvPr>
          <p:cNvSpPr/>
          <p:nvPr/>
        </p:nvSpPr>
        <p:spPr>
          <a:xfrm>
            <a:off x="2850117" y="2504346"/>
            <a:ext cx="2560320" cy="2926080"/>
          </a:xfrm>
          <a:prstGeom prst="rect">
            <a:avLst/>
          </a:prstGeom>
          <a:noFill/>
          <a:ln/>
        </p:spPr>
        <p:txBody>
          <a:bodyPr wrap="square" rtlCol="0" anchor="t"/>
          <a:lstStyle/>
          <a:p>
            <a:pPr marL="0" indent="0">
              <a:buNone/>
            </a:pPr>
            <a:r>
              <a:rPr lang="en-US" dirty="0">
                <a:solidFill>
                  <a:srgbClr val="424242"/>
                </a:solidFill>
                <a:ea typeface="Calibri" pitchFamily="34" charset="-122"/>
                <a:cs typeface="Calibri" pitchFamily="34" charset="-120"/>
              </a:rPr>
              <a:t>Meta-Data Documentation</a:t>
            </a:r>
          </a:p>
          <a:p>
            <a:pPr marL="0" indent="0">
              <a:buNone/>
            </a:pPr>
            <a:endParaRPr lang="en-US" dirty="0"/>
          </a:p>
          <a:p>
            <a:pPr marL="0" indent="0">
              <a:buNone/>
            </a:pPr>
            <a:endParaRPr lang="en-US" dirty="0"/>
          </a:p>
          <a:p>
            <a:pPr marL="0" indent="0">
              <a:buNone/>
            </a:pPr>
            <a:endParaRPr lang="en-US" dirty="0"/>
          </a:p>
          <a:p>
            <a:pPr marL="0" indent="0">
              <a:buNone/>
            </a:pPr>
            <a:r>
              <a:rPr lang="en-US" dirty="0">
                <a:solidFill>
                  <a:srgbClr val="424242"/>
                </a:solidFill>
                <a:ea typeface="Calibri" pitchFamily="34" charset="-122"/>
                <a:cs typeface="Calibri" pitchFamily="34" charset="-120"/>
              </a:rPr>
              <a:t>2 hours</a:t>
            </a:r>
            <a:endParaRPr lang="en-US" dirty="0"/>
          </a:p>
          <a:p>
            <a:pPr marL="0" indent="0">
              <a:buNone/>
            </a:pPr>
            <a:endParaRPr lang="en-US" sz="1400" dirty="0"/>
          </a:p>
        </p:txBody>
      </p:sp>
    </p:spTree>
    <p:extLst>
      <p:ext uri="{BB962C8B-B14F-4D97-AF65-F5344CB8AC3E}">
        <p14:creationId xmlns:p14="http://schemas.microsoft.com/office/powerpoint/2010/main" val="1572238361"/>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29D79-C17F-D85B-EB8E-008A082F97E7}"/>
              </a:ext>
            </a:extLst>
          </p:cNvPr>
          <p:cNvSpPr>
            <a:spLocks noGrp="1"/>
          </p:cNvSpPr>
          <p:nvPr>
            <p:ph type="ctrTitle"/>
          </p:nvPr>
        </p:nvSpPr>
        <p:spPr/>
        <p:txBody>
          <a:bodyPr/>
          <a:lstStyle/>
          <a:p>
            <a:r>
              <a:rPr lang="en-US" dirty="0"/>
              <a:t>Data Governance and Management</a:t>
            </a:r>
            <a:endParaRPr lang="et-EE" dirty="0"/>
          </a:p>
        </p:txBody>
      </p:sp>
      <p:sp>
        <p:nvSpPr>
          <p:cNvPr id="3" name="Subtitle 2">
            <a:extLst>
              <a:ext uri="{FF2B5EF4-FFF2-40B4-BE49-F238E27FC236}">
                <a16:creationId xmlns:a16="http://schemas.microsoft.com/office/drawing/2014/main" id="{3206F78C-F376-06EC-7F9B-7AD75FAB6E3B}"/>
              </a:ext>
            </a:extLst>
          </p:cNvPr>
          <p:cNvSpPr>
            <a:spLocks noGrp="1"/>
          </p:cNvSpPr>
          <p:nvPr>
            <p:ph type="subTitle" idx="1"/>
          </p:nvPr>
        </p:nvSpPr>
        <p:spPr/>
        <p:txBody>
          <a:bodyPr/>
          <a:lstStyle/>
          <a:p>
            <a:r>
              <a:rPr lang="en-US" dirty="0"/>
              <a:t>Session 1</a:t>
            </a:r>
            <a:endParaRPr lang="et-EE" dirty="0"/>
          </a:p>
        </p:txBody>
      </p:sp>
    </p:spTree>
    <p:extLst>
      <p:ext uri="{BB962C8B-B14F-4D97-AF65-F5344CB8AC3E}">
        <p14:creationId xmlns:p14="http://schemas.microsoft.com/office/powerpoint/2010/main" val="2612681374"/>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5CC9D-B5C1-19EC-1BB2-38126DC11097}"/>
              </a:ext>
            </a:extLst>
          </p:cNvPr>
          <p:cNvSpPr>
            <a:spLocks noGrp="1"/>
          </p:cNvSpPr>
          <p:nvPr>
            <p:ph type="title"/>
          </p:nvPr>
        </p:nvSpPr>
        <p:spPr>
          <a:xfrm>
            <a:off x="334963" y="412699"/>
            <a:ext cx="5326951" cy="1325563"/>
          </a:xfrm>
        </p:spPr>
        <p:txBody>
          <a:bodyPr/>
          <a:lstStyle/>
          <a:p>
            <a:r>
              <a:rPr lang="en-US" dirty="0"/>
              <a:t>Agenda</a:t>
            </a:r>
            <a:endParaRPr lang="et-EE" dirty="0"/>
          </a:p>
        </p:txBody>
      </p:sp>
      <p:sp>
        <p:nvSpPr>
          <p:cNvPr id="3" name="Text Placeholder 2">
            <a:extLst>
              <a:ext uri="{FF2B5EF4-FFF2-40B4-BE49-F238E27FC236}">
                <a16:creationId xmlns:a16="http://schemas.microsoft.com/office/drawing/2014/main" id="{78B18A6E-CA69-61AB-8244-F98BE77EBA51}"/>
              </a:ext>
            </a:extLst>
          </p:cNvPr>
          <p:cNvSpPr>
            <a:spLocks noGrp="1"/>
          </p:cNvSpPr>
          <p:nvPr>
            <p:ph type="body" sz="quarter" idx="17"/>
          </p:nvPr>
        </p:nvSpPr>
        <p:spPr/>
        <p:txBody>
          <a:bodyPr/>
          <a:lstStyle/>
          <a:p>
            <a:pPr marL="285750" indent="-285750">
              <a:buFont typeface="Arial" panose="020B0604020202020204" pitchFamily="34" charset="0"/>
              <a:buChar char="•"/>
            </a:pPr>
            <a:r>
              <a:rPr lang="en-US" sz="1800" dirty="0">
                <a:solidFill>
                  <a:srgbClr val="000000"/>
                </a:solidFill>
                <a:ea typeface="Calibri" pitchFamily="34" charset="-122"/>
                <a:cs typeface="Calibri" pitchFamily="34" charset="-120"/>
              </a:rPr>
              <a:t>Introduction - let’s get to know each other
Introduction to Data Governance and Management
Pair Activity: Metadata Description Exercise
Home Task Description</a:t>
            </a:r>
            <a:endParaRPr lang="et-EE" dirty="0"/>
          </a:p>
        </p:txBody>
      </p:sp>
    </p:spTree>
    <p:extLst>
      <p:ext uri="{BB962C8B-B14F-4D97-AF65-F5344CB8AC3E}">
        <p14:creationId xmlns:p14="http://schemas.microsoft.com/office/powerpoint/2010/main" val="3960290453"/>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0561FE-544D-3EDF-E9C9-01FB644CD795}"/>
              </a:ext>
            </a:extLst>
          </p:cNvPr>
          <p:cNvSpPr>
            <a:spLocks noGrp="1"/>
          </p:cNvSpPr>
          <p:nvPr>
            <p:ph type="title"/>
          </p:nvPr>
        </p:nvSpPr>
        <p:spPr/>
        <p:txBody>
          <a:bodyPr/>
          <a:lstStyle/>
          <a:p>
            <a:endParaRPr lang="et-EE" dirty="0"/>
          </a:p>
        </p:txBody>
      </p:sp>
      <p:sp>
        <p:nvSpPr>
          <p:cNvPr id="3" name="Text Placeholder 2">
            <a:extLst>
              <a:ext uri="{FF2B5EF4-FFF2-40B4-BE49-F238E27FC236}">
                <a16:creationId xmlns:a16="http://schemas.microsoft.com/office/drawing/2014/main" id="{E910FE09-918C-D5D1-E8B2-D798E7D674E9}"/>
              </a:ext>
            </a:extLst>
          </p:cNvPr>
          <p:cNvSpPr>
            <a:spLocks noGrp="1"/>
          </p:cNvSpPr>
          <p:nvPr>
            <p:ph type="body" sz="quarter" idx="15"/>
          </p:nvPr>
        </p:nvSpPr>
        <p:spPr/>
        <p:txBody>
          <a:bodyPr>
            <a:normAutofit lnSpcReduction="10000"/>
          </a:bodyPr>
          <a:lstStyle/>
          <a:p>
            <a:endParaRPr lang="et-EE" dirty="0"/>
          </a:p>
        </p:txBody>
      </p:sp>
      <p:sp>
        <p:nvSpPr>
          <p:cNvPr id="4" name="Text Placeholder 3">
            <a:extLst>
              <a:ext uri="{FF2B5EF4-FFF2-40B4-BE49-F238E27FC236}">
                <a16:creationId xmlns:a16="http://schemas.microsoft.com/office/drawing/2014/main" id="{6A2D03B3-88F5-A468-2F90-8E0F3B1BE76F}"/>
              </a:ext>
            </a:extLst>
          </p:cNvPr>
          <p:cNvSpPr>
            <a:spLocks noGrp="1"/>
          </p:cNvSpPr>
          <p:nvPr>
            <p:ph type="body" sz="quarter" idx="16"/>
          </p:nvPr>
        </p:nvSpPr>
        <p:spPr/>
        <p:txBody>
          <a:bodyPr/>
          <a:lstStyle/>
          <a:p>
            <a:endParaRPr lang="et-EE" dirty="0"/>
          </a:p>
        </p:txBody>
      </p:sp>
      <p:sp>
        <p:nvSpPr>
          <p:cNvPr id="5" name="Text Placeholder 4">
            <a:extLst>
              <a:ext uri="{FF2B5EF4-FFF2-40B4-BE49-F238E27FC236}">
                <a16:creationId xmlns:a16="http://schemas.microsoft.com/office/drawing/2014/main" id="{8D618EF3-1DD1-E6DF-F427-F710282F5D53}"/>
              </a:ext>
            </a:extLst>
          </p:cNvPr>
          <p:cNvSpPr>
            <a:spLocks noGrp="1"/>
          </p:cNvSpPr>
          <p:nvPr>
            <p:ph type="body" sz="quarter" idx="17"/>
          </p:nvPr>
        </p:nvSpPr>
        <p:spPr/>
        <p:txBody>
          <a:bodyPr>
            <a:normAutofit lnSpcReduction="10000"/>
          </a:bodyPr>
          <a:lstStyle/>
          <a:p>
            <a:endParaRPr lang="et-EE" dirty="0"/>
          </a:p>
        </p:txBody>
      </p:sp>
      <p:sp>
        <p:nvSpPr>
          <p:cNvPr id="6" name="Picture Placeholder 5">
            <a:extLst>
              <a:ext uri="{FF2B5EF4-FFF2-40B4-BE49-F238E27FC236}">
                <a16:creationId xmlns:a16="http://schemas.microsoft.com/office/drawing/2014/main" id="{B18113AC-9E65-5CFD-0906-0D1FC48D63BE}"/>
              </a:ext>
            </a:extLst>
          </p:cNvPr>
          <p:cNvSpPr>
            <a:spLocks noGrp="1"/>
          </p:cNvSpPr>
          <p:nvPr>
            <p:ph type="pic" sz="quarter" idx="14"/>
          </p:nvPr>
        </p:nvSpPr>
        <p:spPr/>
        <p:txBody>
          <a:bodyPr/>
          <a:lstStyle/>
          <a:p>
            <a:endParaRPr lang="et-EE"/>
          </a:p>
        </p:txBody>
      </p:sp>
    </p:spTree>
    <p:extLst>
      <p:ext uri="{BB962C8B-B14F-4D97-AF65-F5344CB8AC3E}">
        <p14:creationId xmlns:p14="http://schemas.microsoft.com/office/powerpoint/2010/main" val="158447107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9F734A2-1B60-9E6B-AAD6-08C214CFA697}"/>
              </a:ext>
            </a:extLst>
          </p:cNvPr>
          <p:cNvSpPr>
            <a:spLocks noGrp="1"/>
          </p:cNvSpPr>
          <p:nvPr>
            <p:ph type="title"/>
          </p:nvPr>
        </p:nvSpPr>
        <p:spPr/>
        <p:txBody>
          <a:bodyPr/>
          <a:lstStyle/>
          <a:p>
            <a:r>
              <a:rPr lang="en-US" dirty="0"/>
              <a:t>Let’s get to know </a:t>
            </a:r>
            <a:r>
              <a:rPr lang="en-US" dirty="0" err="1"/>
              <a:t>eachother</a:t>
            </a:r>
            <a:endParaRPr lang="et-EE" dirty="0"/>
          </a:p>
        </p:txBody>
      </p:sp>
      <p:sp>
        <p:nvSpPr>
          <p:cNvPr id="8" name="Text Placeholder 7">
            <a:extLst>
              <a:ext uri="{FF2B5EF4-FFF2-40B4-BE49-F238E27FC236}">
                <a16:creationId xmlns:a16="http://schemas.microsoft.com/office/drawing/2014/main" id="{B37EA03B-9BD7-A218-6ECB-5FD33D1FD171}"/>
              </a:ext>
            </a:extLst>
          </p:cNvPr>
          <p:cNvSpPr>
            <a:spLocks noGrp="1"/>
          </p:cNvSpPr>
          <p:nvPr>
            <p:ph type="body" sz="quarter" idx="17"/>
          </p:nvPr>
        </p:nvSpPr>
        <p:spPr/>
        <p:txBody>
          <a:bodyPr/>
          <a:lstStyle/>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Your name, your organization</a:t>
            </a:r>
          </a:p>
          <a:p>
            <a:pPr marL="285750" indent="-285750">
              <a:buFont typeface="Arial" panose="020B0604020202020204" pitchFamily="34" charset="0"/>
              <a:buChar char="•"/>
            </a:pPr>
            <a:r>
              <a:rPr lang="en-US" dirty="0"/>
              <a:t>In your organization, who decides which data gets collected and stored?</a:t>
            </a:r>
          </a:p>
        </p:txBody>
      </p:sp>
    </p:spTree>
    <p:extLst>
      <p:ext uri="{BB962C8B-B14F-4D97-AF65-F5344CB8AC3E}">
        <p14:creationId xmlns:p14="http://schemas.microsoft.com/office/powerpoint/2010/main" val="245905191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2015D-8FDB-6BB9-54AD-2DE5E7D153DA}"/>
              </a:ext>
            </a:extLst>
          </p:cNvPr>
          <p:cNvSpPr>
            <a:spLocks noGrp="1"/>
          </p:cNvSpPr>
          <p:nvPr>
            <p:ph type="title"/>
          </p:nvPr>
        </p:nvSpPr>
        <p:spPr/>
        <p:txBody>
          <a:bodyPr/>
          <a:lstStyle/>
          <a:p>
            <a:r>
              <a:rPr lang="et-EE" dirty="0" err="1"/>
              <a:t>Data</a:t>
            </a:r>
            <a:r>
              <a:rPr lang="et-EE" dirty="0"/>
              <a:t> </a:t>
            </a:r>
            <a:r>
              <a:rPr lang="et-EE" dirty="0" err="1"/>
              <a:t>Governance</a:t>
            </a:r>
            <a:r>
              <a:rPr lang="et-EE" dirty="0"/>
              <a:t> vs. </a:t>
            </a:r>
            <a:r>
              <a:rPr lang="et-EE" dirty="0" err="1"/>
              <a:t>Data</a:t>
            </a:r>
            <a:r>
              <a:rPr lang="et-EE" dirty="0"/>
              <a:t> Management</a:t>
            </a:r>
            <a:br>
              <a:rPr lang="et-EE" dirty="0"/>
            </a:br>
            <a:endParaRPr lang="et-EE" dirty="0"/>
          </a:p>
        </p:txBody>
      </p:sp>
      <p:sp>
        <p:nvSpPr>
          <p:cNvPr id="5" name="Shape 4">
            <a:extLst>
              <a:ext uri="{FF2B5EF4-FFF2-40B4-BE49-F238E27FC236}">
                <a16:creationId xmlns:a16="http://schemas.microsoft.com/office/drawing/2014/main" id="{DAA553E5-9A8B-252E-09B3-E84FCD3ED18D}"/>
              </a:ext>
            </a:extLst>
          </p:cNvPr>
          <p:cNvSpPr/>
          <p:nvPr/>
        </p:nvSpPr>
        <p:spPr>
          <a:xfrm>
            <a:off x="960746" y="1827937"/>
            <a:ext cx="4023360" cy="3200400"/>
          </a:xfrm>
          <a:prstGeom prst="rect">
            <a:avLst/>
          </a:prstGeom>
          <a:solidFill>
            <a:srgbClr val="1B5E20"/>
          </a:solidFill>
          <a:ln w="12700">
            <a:solidFill>
              <a:srgbClr val="1B5E20"/>
            </a:solidFill>
            <a:prstDash val="solid"/>
          </a:ln>
        </p:spPr>
        <p:txBody>
          <a:bodyPr/>
          <a:lstStyle/>
          <a:p>
            <a:endParaRPr lang="et-EE"/>
          </a:p>
        </p:txBody>
      </p:sp>
      <p:sp>
        <p:nvSpPr>
          <p:cNvPr id="6" name="Shape 5">
            <a:extLst>
              <a:ext uri="{FF2B5EF4-FFF2-40B4-BE49-F238E27FC236}">
                <a16:creationId xmlns:a16="http://schemas.microsoft.com/office/drawing/2014/main" id="{8C61A0D4-18BC-5CAB-B4B4-7E8A7ED5A00D}"/>
              </a:ext>
            </a:extLst>
          </p:cNvPr>
          <p:cNvSpPr/>
          <p:nvPr/>
        </p:nvSpPr>
        <p:spPr>
          <a:xfrm>
            <a:off x="5532746" y="1827937"/>
            <a:ext cx="4023360" cy="3200400"/>
          </a:xfrm>
          <a:prstGeom prst="rect">
            <a:avLst/>
          </a:prstGeom>
          <a:solidFill>
            <a:srgbClr val="2E7D32"/>
          </a:solidFill>
          <a:ln w="12700">
            <a:solidFill>
              <a:srgbClr val="2E7D32"/>
            </a:solidFill>
            <a:prstDash val="solid"/>
          </a:ln>
        </p:spPr>
        <p:txBody>
          <a:bodyPr/>
          <a:lstStyle/>
          <a:p>
            <a:endParaRPr lang="et-EE"/>
          </a:p>
        </p:txBody>
      </p:sp>
      <p:sp>
        <p:nvSpPr>
          <p:cNvPr id="7" name="Text 6">
            <a:extLst>
              <a:ext uri="{FF2B5EF4-FFF2-40B4-BE49-F238E27FC236}">
                <a16:creationId xmlns:a16="http://schemas.microsoft.com/office/drawing/2014/main" id="{415A6C04-938C-50BB-2C94-50821C82B747}"/>
              </a:ext>
            </a:extLst>
          </p:cNvPr>
          <p:cNvSpPr/>
          <p:nvPr/>
        </p:nvSpPr>
        <p:spPr>
          <a:xfrm>
            <a:off x="1052186" y="1919377"/>
            <a:ext cx="3840480" cy="822960"/>
          </a:xfrm>
          <a:prstGeom prst="rect">
            <a:avLst/>
          </a:prstGeom>
          <a:noFill/>
          <a:ln/>
        </p:spPr>
        <p:txBody>
          <a:bodyPr wrap="square" rtlCol="0" anchor="ctr"/>
          <a:lstStyle/>
          <a:p>
            <a:pPr marL="0" indent="0" algn="ctr">
              <a:buNone/>
            </a:pPr>
            <a:r>
              <a:rPr lang="en-US" sz="1800" b="1" dirty="0">
                <a:solidFill>
                  <a:srgbClr val="FFFFFF"/>
                </a:solidFill>
                <a:ea typeface="Calibri" pitchFamily="34" charset="-122"/>
                <a:cs typeface="Calibri" pitchFamily="34" charset="-120"/>
              </a:rPr>
              <a:t>DATA</a:t>
            </a:r>
            <a:endParaRPr lang="en-US" sz="1800" dirty="0"/>
          </a:p>
          <a:p>
            <a:pPr marL="0" indent="0" algn="ctr">
              <a:buNone/>
            </a:pPr>
            <a:r>
              <a:rPr lang="en-US" sz="1800" b="1" dirty="0">
                <a:solidFill>
                  <a:srgbClr val="FFFFFF"/>
                </a:solidFill>
                <a:ea typeface="Calibri" pitchFamily="34" charset="-122"/>
                <a:cs typeface="Calibri" pitchFamily="34" charset="-120"/>
              </a:rPr>
              <a:t>GOVERNANCE</a:t>
            </a:r>
            <a:endParaRPr lang="en-US" sz="1800" dirty="0"/>
          </a:p>
        </p:txBody>
      </p:sp>
      <p:sp>
        <p:nvSpPr>
          <p:cNvPr id="8" name="Text 7">
            <a:extLst>
              <a:ext uri="{FF2B5EF4-FFF2-40B4-BE49-F238E27FC236}">
                <a16:creationId xmlns:a16="http://schemas.microsoft.com/office/drawing/2014/main" id="{F048F967-3ED3-66ED-DE81-3F052C85D7A8}"/>
              </a:ext>
            </a:extLst>
          </p:cNvPr>
          <p:cNvSpPr/>
          <p:nvPr/>
        </p:nvSpPr>
        <p:spPr>
          <a:xfrm>
            <a:off x="1052186" y="2696617"/>
            <a:ext cx="3840480" cy="365760"/>
          </a:xfrm>
          <a:prstGeom prst="rect">
            <a:avLst/>
          </a:prstGeom>
          <a:noFill/>
          <a:ln/>
        </p:spPr>
        <p:txBody>
          <a:bodyPr wrap="square" rtlCol="0" anchor="ctr"/>
          <a:lstStyle/>
          <a:p>
            <a:pPr marL="0" indent="0" algn="ctr">
              <a:buNone/>
            </a:pPr>
            <a:r>
              <a:rPr lang="en-US" dirty="0">
                <a:solidFill>
                  <a:schemeClr val="bg1"/>
                </a:solidFill>
                <a:ea typeface="Calibri" pitchFamily="34" charset="-122"/>
                <a:cs typeface="Calibri" pitchFamily="34" charset="-120"/>
              </a:rPr>
              <a:t>= The Plan</a:t>
            </a:r>
            <a:endParaRPr lang="en-US" dirty="0">
              <a:solidFill>
                <a:schemeClr val="bg1"/>
              </a:solidFill>
            </a:endParaRPr>
          </a:p>
        </p:txBody>
      </p:sp>
      <p:sp>
        <p:nvSpPr>
          <p:cNvPr id="9" name="Text 8">
            <a:extLst>
              <a:ext uri="{FF2B5EF4-FFF2-40B4-BE49-F238E27FC236}">
                <a16:creationId xmlns:a16="http://schemas.microsoft.com/office/drawing/2014/main" id="{03BD7416-B3BD-6F66-D75C-930A292B4C62}"/>
              </a:ext>
            </a:extLst>
          </p:cNvPr>
          <p:cNvSpPr/>
          <p:nvPr/>
        </p:nvSpPr>
        <p:spPr>
          <a:xfrm>
            <a:off x="1052186" y="3108097"/>
            <a:ext cx="3840480" cy="1828800"/>
          </a:xfrm>
          <a:prstGeom prst="rect">
            <a:avLst/>
          </a:prstGeom>
          <a:noFill/>
          <a:ln/>
        </p:spPr>
        <p:txBody>
          <a:bodyPr wrap="square" rtlCol="0" anchor="ctr"/>
          <a:lstStyle/>
          <a:p>
            <a:pPr marL="0" indent="0" algn="ctr">
              <a:buNone/>
            </a:pPr>
            <a:r>
              <a:rPr lang="en-US" sz="1600" dirty="0">
                <a:solidFill>
                  <a:srgbClr val="FFFFFF"/>
                </a:solidFill>
                <a:ea typeface="Calibri" pitchFamily="34" charset="-122"/>
                <a:cs typeface="Calibri" pitchFamily="34" charset="-120"/>
              </a:rPr>
              <a:t>A set of policies and rules which gives instructions on how data should be used in an organisation.</a:t>
            </a:r>
            <a:endParaRPr lang="en-US" sz="1600" dirty="0"/>
          </a:p>
          <a:p>
            <a:pPr marL="0" indent="0" algn="ctr">
              <a:buNone/>
            </a:pPr>
            <a:endParaRPr lang="en-US" sz="1600" dirty="0"/>
          </a:p>
          <a:p>
            <a:pPr marL="0" indent="0" algn="ctr">
              <a:buNone/>
            </a:pPr>
            <a:r>
              <a:rPr lang="en-US" sz="1600" dirty="0">
                <a:solidFill>
                  <a:srgbClr val="FFFFFF"/>
                </a:solidFill>
                <a:ea typeface="Calibri" pitchFamily="34" charset="-122"/>
                <a:cs typeface="Calibri" pitchFamily="34" charset="-120"/>
              </a:rPr>
              <a:t>Defines the WHY and WHAT.</a:t>
            </a:r>
            <a:endParaRPr lang="en-US" sz="1600" dirty="0"/>
          </a:p>
        </p:txBody>
      </p:sp>
      <p:sp>
        <p:nvSpPr>
          <p:cNvPr id="10" name="Text 9">
            <a:extLst>
              <a:ext uri="{FF2B5EF4-FFF2-40B4-BE49-F238E27FC236}">
                <a16:creationId xmlns:a16="http://schemas.microsoft.com/office/drawing/2014/main" id="{F86DFD60-D9F1-F792-7A6D-028C752F98B4}"/>
              </a:ext>
            </a:extLst>
          </p:cNvPr>
          <p:cNvSpPr/>
          <p:nvPr/>
        </p:nvSpPr>
        <p:spPr>
          <a:xfrm>
            <a:off x="5624186" y="1919377"/>
            <a:ext cx="3840480" cy="822960"/>
          </a:xfrm>
          <a:prstGeom prst="rect">
            <a:avLst/>
          </a:prstGeom>
          <a:noFill/>
          <a:ln/>
        </p:spPr>
        <p:txBody>
          <a:bodyPr wrap="square" rtlCol="0" anchor="ctr"/>
          <a:lstStyle/>
          <a:p>
            <a:pPr marL="0" indent="0" algn="ctr">
              <a:buNone/>
            </a:pPr>
            <a:r>
              <a:rPr lang="en-US" sz="1800" b="1" dirty="0">
                <a:solidFill>
                  <a:srgbClr val="FFFFFF"/>
                </a:solidFill>
                <a:ea typeface="Calibri" pitchFamily="34" charset="-122"/>
                <a:cs typeface="Calibri" pitchFamily="34" charset="-120"/>
              </a:rPr>
              <a:t>DATA</a:t>
            </a:r>
            <a:endParaRPr lang="en-US" sz="1800" dirty="0"/>
          </a:p>
          <a:p>
            <a:pPr marL="0" indent="0" algn="ctr">
              <a:buNone/>
            </a:pPr>
            <a:r>
              <a:rPr lang="en-US" sz="1800" b="1" dirty="0">
                <a:solidFill>
                  <a:srgbClr val="FFFFFF"/>
                </a:solidFill>
                <a:ea typeface="Calibri" pitchFamily="34" charset="-122"/>
                <a:cs typeface="Calibri" pitchFamily="34" charset="-120"/>
              </a:rPr>
              <a:t>MANAGEMENT</a:t>
            </a:r>
            <a:endParaRPr lang="en-US" sz="1800" dirty="0"/>
          </a:p>
        </p:txBody>
      </p:sp>
      <p:sp>
        <p:nvSpPr>
          <p:cNvPr id="11" name="Text 10">
            <a:extLst>
              <a:ext uri="{FF2B5EF4-FFF2-40B4-BE49-F238E27FC236}">
                <a16:creationId xmlns:a16="http://schemas.microsoft.com/office/drawing/2014/main" id="{B72337C4-9F9F-D309-A292-6EA5C81D8CE2}"/>
              </a:ext>
            </a:extLst>
          </p:cNvPr>
          <p:cNvSpPr/>
          <p:nvPr/>
        </p:nvSpPr>
        <p:spPr>
          <a:xfrm>
            <a:off x="5624186" y="2696617"/>
            <a:ext cx="3840480" cy="365760"/>
          </a:xfrm>
          <a:prstGeom prst="rect">
            <a:avLst/>
          </a:prstGeom>
          <a:noFill/>
          <a:ln/>
        </p:spPr>
        <p:txBody>
          <a:bodyPr wrap="square" rtlCol="0" anchor="ctr"/>
          <a:lstStyle/>
          <a:p>
            <a:pPr marL="0" indent="0" algn="ctr">
              <a:buNone/>
            </a:pPr>
            <a:r>
              <a:rPr lang="en-US" dirty="0">
                <a:solidFill>
                  <a:srgbClr val="E8F5E9"/>
                </a:solidFill>
                <a:ea typeface="Calibri" pitchFamily="34" charset="-122"/>
                <a:cs typeface="Calibri" pitchFamily="34" charset="-120"/>
              </a:rPr>
              <a:t>= The Process</a:t>
            </a:r>
            <a:endParaRPr lang="en-US" dirty="0"/>
          </a:p>
        </p:txBody>
      </p:sp>
      <p:sp>
        <p:nvSpPr>
          <p:cNvPr id="12" name="Text 11">
            <a:extLst>
              <a:ext uri="{FF2B5EF4-FFF2-40B4-BE49-F238E27FC236}">
                <a16:creationId xmlns:a16="http://schemas.microsoft.com/office/drawing/2014/main" id="{74A72306-647F-8EC0-56B3-506A3657BF5A}"/>
              </a:ext>
            </a:extLst>
          </p:cNvPr>
          <p:cNvSpPr/>
          <p:nvPr/>
        </p:nvSpPr>
        <p:spPr>
          <a:xfrm>
            <a:off x="5624186" y="3108097"/>
            <a:ext cx="3840480" cy="1828800"/>
          </a:xfrm>
          <a:prstGeom prst="rect">
            <a:avLst/>
          </a:prstGeom>
          <a:noFill/>
          <a:ln/>
        </p:spPr>
        <p:txBody>
          <a:bodyPr wrap="square" rtlCol="0" anchor="ctr"/>
          <a:lstStyle/>
          <a:p>
            <a:pPr marL="0" indent="0" algn="ctr">
              <a:buNone/>
            </a:pPr>
            <a:r>
              <a:rPr lang="en-US" sz="1600" dirty="0">
                <a:solidFill>
                  <a:srgbClr val="FFFFFF"/>
                </a:solidFill>
                <a:ea typeface="Calibri" pitchFamily="34" charset="-122"/>
                <a:cs typeface="Calibri" pitchFamily="34" charset="-120"/>
              </a:rPr>
              <a:t>The actions taken to enforce governance policies.</a:t>
            </a:r>
            <a:endParaRPr lang="en-US" sz="1600" dirty="0"/>
          </a:p>
          <a:p>
            <a:pPr marL="0" indent="0" algn="ctr">
              <a:buNone/>
            </a:pPr>
            <a:endParaRPr lang="en-US" sz="1600" dirty="0"/>
          </a:p>
          <a:p>
            <a:pPr marL="0" indent="0" algn="ctr">
              <a:buNone/>
            </a:pPr>
            <a:endParaRPr lang="en-US" sz="1600" dirty="0">
              <a:solidFill>
                <a:srgbClr val="FFFFFF"/>
              </a:solidFill>
              <a:ea typeface="Calibri" pitchFamily="34" charset="-122"/>
              <a:cs typeface="Calibri" pitchFamily="34" charset="-120"/>
            </a:endParaRPr>
          </a:p>
          <a:p>
            <a:pPr marL="0" indent="0" algn="ctr">
              <a:buNone/>
            </a:pPr>
            <a:r>
              <a:rPr lang="en-US" sz="1600" dirty="0">
                <a:solidFill>
                  <a:srgbClr val="FFFFFF"/>
                </a:solidFill>
                <a:ea typeface="Calibri" pitchFamily="34" charset="-122"/>
                <a:cs typeface="Calibri" pitchFamily="34" charset="-120"/>
              </a:rPr>
              <a:t>Defines the HOW and WHEN.</a:t>
            </a:r>
            <a:endParaRPr lang="en-US" sz="1600" dirty="0"/>
          </a:p>
        </p:txBody>
      </p:sp>
      <p:sp>
        <p:nvSpPr>
          <p:cNvPr id="13" name="Text 12">
            <a:extLst>
              <a:ext uri="{FF2B5EF4-FFF2-40B4-BE49-F238E27FC236}">
                <a16:creationId xmlns:a16="http://schemas.microsoft.com/office/drawing/2014/main" id="{02140795-C163-4EF2-7D17-3A48F461B204}"/>
              </a:ext>
            </a:extLst>
          </p:cNvPr>
          <p:cNvSpPr/>
          <p:nvPr/>
        </p:nvSpPr>
        <p:spPr>
          <a:xfrm>
            <a:off x="4801226" y="3062377"/>
            <a:ext cx="914400" cy="731520"/>
          </a:xfrm>
          <a:prstGeom prst="rect">
            <a:avLst/>
          </a:prstGeom>
          <a:noFill/>
          <a:ln/>
        </p:spPr>
        <p:txBody>
          <a:bodyPr wrap="square" rtlCol="0" anchor="ctr"/>
          <a:lstStyle/>
          <a:p>
            <a:pPr marL="0" indent="0" algn="ctr">
              <a:buNone/>
            </a:pPr>
            <a:r>
              <a:rPr lang="en-US" sz="3600" b="1" dirty="0">
                <a:solidFill>
                  <a:srgbClr val="F57F17"/>
                </a:solidFill>
                <a:latin typeface="Calibri" pitchFamily="34" charset="0"/>
                <a:ea typeface="Calibri" pitchFamily="34" charset="-122"/>
                <a:cs typeface="Calibri" pitchFamily="34" charset="-120"/>
              </a:rPr>
              <a:t>→</a:t>
            </a:r>
            <a:endParaRPr lang="en-US" sz="3600" dirty="0"/>
          </a:p>
        </p:txBody>
      </p:sp>
    </p:spTree>
    <p:extLst>
      <p:ext uri="{BB962C8B-B14F-4D97-AF65-F5344CB8AC3E}">
        <p14:creationId xmlns:p14="http://schemas.microsoft.com/office/powerpoint/2010/main" val="1468227592"/>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CDD839-1B60-FDA1-63F7-35EBDFBCA2F4}"/>
              </a:ext>
            </a:extLst>
          </p:cNvPr>
          <p:cNvSpPr>
            <a:spLocks noGrp="1"/>
          </p:cNvSpPr>
          <p:nvPr>
            <p:ph type="title"/>
          </p:nvPr>
        </p:nvSpPr>
        <p:spPr/>
        <p:txBody>
          <a:bodyPr/>
          <a:lstStyle/>
          <a:p>
            <a:r>
              <a:rPr lang="en-US" dirty="0"/>
              <a:t>Why are data governance and management important?</a:t>
            </a:r>
            <a:endParaRPr lang="et-EE" dirty="0"/>
          </a:p>
        </p:txBody>
      </p:sp>
      <p:sp>
        <p:nvSpPr>
          <p:cNvPr id="6" name="TextBox 5">
            <a:extLst>
              <a:ext uri="{FF2B5EF4-FFF2-40B4-BE49-F238E27FC236}">
                <a16:creationId xmlns:a16="http://schemas.microsoft.com/office/drawing/2014/main" id="{77134173-7087-E0C3-BAFD-741104256F99}"/>
              </a:ext>
            </a:extLst>
          </p:cNvPr>
          <p:cNvSpPr txBox="1"/>
          <p:nvPr/>
        </p:nvSpPr>
        <p:spPr>
          <a:xfrm>
            <a:off x="548640" y="2468880"/>
            <a:ext cx="10451592" cy="161582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dirty="0"/>
              <a:t>To provide accurate, understandable and actionable data</a:t>
            </a:r>
          </a:p>
          <a:p>
            <a:pPr>
              <a:lnSpc>
                <a:spcPct val="150000"/>
              </a:lnSpc>
            </a:pPr>
            <a:r>
              <a:rPr lang="en-US" dirty="0">
                <a:sym typeface="Wingdings" panose="05000000000000000000" pitchFamily="2" charset="2"/>
              </a:rPr>
              <a:t>	 Better data-driven decisions</a:t>
            </a:r>
          </a:p>
          <a:p>
            <a:pPr>
              <a:lnSpc>
                <a:spcPct val="150000"/>
              </a:lnSpc>
            </a:pPr>
            <a:r>
              <a:rPr lang="en-US" dirty="0">
                <a:sym typeface="Wingdings" panose="05000000000000000000" pitchFamily="2" charset="2"/>
              </a:rPr>
              <a:t>	 Correct reporting (important for compliance with laws)</a:t>
            </a:r>
            <a:endParaRPr lang="en-US" dirty="0"/>
          </a:p>
          <a:p>
            <a:endParaRPr lang="et-EE" dirty="0"/>
          </a:p>
        </p:txBody>
      </p:sp>
    </p:spTree>
    <p:extLst>
      <p:ext uri="{BB962C8B-B14F-4D97-AF65-F5344CB8AC3E}">
        <p14:creationId xmlns:p14="http://schemas.microsoft.com/office/powerpoint/2010/main" val="3074578415"/>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2190F-7F25-525B-7FE8-0B712A097187}"/>
              </a:ext>
            </a:extLst>
          </p:cNvPr>
          <p:cNvSpPr>
            <a:spLocks noGrp="1"/>
          </p:cNvSpPr>
          <p:nvPr>
            <p:ph type="title"/>
          </p:nvPr>
        </p:nvSpPr>
        <p:spPr>
          <a:xfrm>
            <a:off x="442141" y="128016"/>
            <a:ext cx="5326951" cy="840931"/>
          </a:xfrm>
        </p:spPr>
        <p:txBody>
          <a:bodyPr/>
          <a:lstStyle/>
          <a:p>
            <a:r>
              <a:rPr lang="en-US" dirty="0"/>
              <a:t>8 parts of Data Governance</a:t>
            </a:r>
            <a:endParaRPr lang="et-EE" dirty="0"/>
          </a:p>
        </p:txBody>
      </p:sp>
      <p:sp>
        <p:nvSpPr>
          <p:cNvPr id="56" name="Text 28">
            <a:extLst>
              <a:ext uri="{FF2B5EF4-FFF2-40B4-BE49-F238E27FC236}">
                <a16:creationId xmlns:a16="http://schemas.microsoft.com/office/drawing/2014/main" id="{C02FFD1F-2CB0-BA67-97FA-DA3314C06E9D}"/>
              </a:ext>
            </a:extLst>
          </p:cNvPr>
          <p:cNvSpPr/>
          <p:nvPr/>
        </p:nvSpPr>
        <p:spPr>
          <a:xfrm>
            <a:off x="1075542" y="5745193"/>
            <a:ext cx="8823960" cy="293321"/>
          </a:xfrm>
          <a:prstGeom prst="rect">
            <a:avLst/>
          </a:prstGeom>
          <a:noFill/>
          <a:ln/>
        </p:spPr>
        <p:txBody>
          <a:bodyPr wrap="square" rtlCol="0" anchor="ctr"/>
          <a:lstStyle/>
          <a:p>
            <a:pPr marL="0" indent="0" algn="r">
              <a:buNone/>
            </a:pPr>
            <a:endParaRPr lang="en-US" sz="1200" i="1" dirty="0">
              <a:solidFill>
                <a:srgbClr val="888888"/>
              </a:solidFill>
              <a:ea typeface="Calibri" pitchFamily="34" charset="-122"/>
              <a:cs typeface="Calibri" pitchFamily="34" charset="-120"/>
            </a:endParaRPr>
          </a:p>
          <a:p>
            <a:pPr marL="0" indent="0" algn="r">
              <a:buNone/>
            </a:pPr>
            <a:endParaRPr lang="en-US" sz="1200" i="1" dirty="0">
              <a:solidFill>
                <a:srgbClr val="888888"/>
              </a:solidFill>
              <a:ea typeface="Calibri" pitchFamily="34" charset="-122"/>
              <a:cs typeface="Calibri" pitchFamily="34" charset="-120"/>
            </a:endParaRPr>
          </a:p>
          <a:p>
            <a:pPr marL="0" indent="0" algn="r">
              <a:buNone/>
            </a:pPr>
            <a:endParaRPr lang="en-US" sz="1200" i="1" dirty="0">
              <a:solidFill>
                <a:srgbClr val="888888"/>
              </a:solidFill>
              <a:ea typeface="Calibri" pitchFamily="34" charset="-122"/>
              <a:cs typeface="Calibri" pitchFamily="34" charset="-120"/>
            </a:endParaRPr>
          </a:p>
          <a:p>
            <a:pPr marL="0" indent="0" algn="r">
              <a:buNone/>
            </a:pPr>
            <a:r>
              <a:rPr lang="en-US" sz="1200" i="1" dirty="0">
                <a:solidFill>
                  <a:srgbClr val="888888"/>
                </a:solidFill>
                <a:ea typeface="Calibri" pitchFamily="34" charset="-122"/>
                <a:cs typeface="Calibri" pitchFamily="34" charset="-120"/>
              </a:rPr>
              <a:t>Source:</a:t>
            </a:r>
            <a:r>
              <a:rPr lang="en-US" sz="1200" i="1" dirty="0">
                <a:solidFill>
                  <a:srgbClr val="888888"/>
                </a:solidFill>
                <a:ea typeface="Calibri" pitchFamily="34" charset="-122"/>
                <a:cs typeface="Calibri" pitchFamily="34" charset="-120"/>
                <a:hlinkClick r:id="rId2"/>
              </a:rPr>
              <a:t> StarCIO </a:t>
            </a:r>
            <a:r>
              <a:rPr lang="en-US" sz="1200" i="1" dirty="0">
                <a:solidFill>
                  <a:srgbClr val="888888"/>
                </a:solidFill>
                <a:ea typeface="Calibri" pitchFamily="34" charset="-122"/>
                <a:cs typeface="Calibri" pitchFamily="34" charset="-120"/>
              </a:rPr>
              <a:t>– Isaac Sacolick</a:t>
            </a:r>
            <a:endParaRPr lang="en-US" sz="1200" dirty="0"/>
          </a:p>
        </p:txBody>
      </p:sp>
      <p:pic>
        <p:nvPicPr>
          <p:cNvPr id="3" name="Picture 2">
            <a:extLst>
              <a:ext uri="{FF2B5EF4-FFF2-40B4-BE49-F238E27FC236}">
                <a16:creationId xmlns:a16="http://schemas.microsoft.com/office/drawing/2014/main" id="{3D4E24A0-AA4A-8DCF-4DB0-938868E7AB2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9648" y="1348745"/>
            <a:ext cx="7356418" cy="4396448"/>
          </a:xfrm>
          <a:prstGeom prst="rect">
            <a:avLst/>
          </a:prstGeom>
          <a:noFill/>
          <a:ln>
            <a:noFill/>
          </a:ln>
        </p:spPr>
      </p:pic>
    </p:spTree>
    <p:extLst>
      <p:ext uri="{BB962C8B-B14F-4D97-AF65-F5344CB8AC3E}">
        <p14:creationId xmlns:p14="http://schemas.microsoft.com/office/powerpoint/2010/main" val="1336930891"/>
      </p:ext>
    </p:extLst>
  </p:cSld>
  <p:clrMapOvr>
    <a:masterClrMapping/>
  </p:clrMapOvr>
  <p:transition spd="slow">
    <p:push dir="u"/>
  </p:transition>
</p:sld>
</file>

<file path=ppt/theme/theme1.xml><?xml version="1.0" encoding="utf-8"?>
<a:theme xmlns:a="http://schemas.openxmlformats.org/drawingml/2006/main" name="Office Theme">
  <a:themeElements>
    <a:clrScheme name="Digital4Sustainability">
      <a:dk1>
        <a:srgbClr val="48516A"/>
      </a:dk1>
      <a:lt1>
        <a:sysClr val="window" lastClr="FFFFFF"/>
      </a:lt1>
      <a:dk2>
        <a:srgbClr val="282B35"/>
      </a:dk2>
      <a:lt2>
        <a:srgbClr val="F5F5F6"/>
      </a:lt2>
      <a:accent1>
        <a:srgbClr val="00AC4E"/>
      </a:accent1>
      <a:accent2>
        <a:srgbClr val="009889"/>
      </a:accent2>
      <a:accent3>
        <a:srgbClr val="283A97"/>
      </a:accent3>
      <a:accent4>
        <a:srgbClr val="92C83E"/>
      </a:accent4>
      <a:accent5>
        <a:srgbClr val="72B6B0"/>
      </a:accent5>
      <a:accent6>
        <a:srgbClr val="F0B142"/>
      </a:accent6>
      <a:hlink>
        <a:srgbClr val="F6C95A"/>
      </a:hlink>
      <a:folHlink>
        <a:srgbClr val="FDDEA8"/>
      </a:folHlink>
    </a:clrScheme>
    <a:fontScheme name="Digital4Sustainability">
      <a:majorFont>
        <a:latin typeface="Titillium Web Bold"/>
        <a:ea typeface=""/>
        <a:cs typeface=""/>
      </a:majorFont>
      <a:minorFont>
        <a:latin typeface="Poppi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al4Sustainability Powerpoint Template v3" id="{86B8DE8F-F586-4101-B768-BB56EBEDBE06}" vid="{F128B76F-B763-4FEB-BD4D-54157F8AC30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0EF1C2E6C65AD40805337159C5ABA90" ma:contentTypeVersion="7" ma:contentTypeDescription="Create a new document." ma:contentTypeScope="" ma:versionID="9cdc9e4e37626ea06945a31decea41dd">
  <xsd:schema xmlns:xsd="http://www.w3.org/2001/XMLSchema" xmlns:xs="http://www.w3.org/2001/XMLSchema" xmlns:p="http://schemas.microsoft.com/office/2006/metadata/properties" xmlns:ns2="f696adf8-2fb9-42c5-9d5b-36e94f4f5ead" targetNamespace="http://schemas.microsoft.com/office/2006/metadata/properties" ma:root="true" ma:fieldsID="ebe24ada4959c7ad1ef19e22ebeb0864" ns2:_="">
    <xsd:import namespace="f696adf8-2fb9-42c5-9d5b-36e94f4f5ea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96adf8-2fb9-42c5-9d5b-36e94f4f5ea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4F8C469-19E2-4594-AFBA-593E633A627D}"/>
</file>

<file path=customXml/itemProps2.xml><?xml version="1.0" encoding="utf-8"?>
<ds:datastoreItem xmlns:ds="http://schemas.openxmlformats.org/officeDocument/2006/customXml" ds:itemID="{B7E4E117-1663-4C8C-8C82-A08DF3ECDA7D}">
  <ds:schemaRefs>
    <ds:schemaRef ds:uri="http://schemas.microsoft.com/office/infopath/2007/PartnerControls"/>
    <ds:schemaRef ds:uri="http://schemas.microsoft.com/office/2006/metadata/properties"/>
    <ds:schemaRef ds:uri="http://schemas.microsoft.com/office/2006/documentManagement/types"/>
    <ds:schemaRef ds:uri="http://purl.org/dc/elements/1.1/"/>
    <ds:schemaRef ds:uri="http://purl.org/dc/dcmitype/"/>
    <ds:schemaRef ds:uri="f696adf8-2fb9-42c5-9d5b-36e94f4f5ead"/>
    <ds:schemaRef ds:uri="http://purl.org/dc/term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517DA7C4-2F75-49A4-A4FA-DC1E94422C8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Digital4Sustainability Powerpoint Template v3</Template>
  <TotalTime>150</TotalTime>
  <Words>543</Words>
  <Application>Microsoft Office PowerPoint</Application>
  <PresentationFormat>Widescreen</PresentationFormat>
  <Paragraphs>177</Paragraphs>
  <Slides>18</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Arial</vt:lpstr>
      <vt:lpstr>Calibri</vt:lpstr>
      <vt:lpstr>Montserrat</vt:lpstr>
      <vt:lpstr>Poppins</vt:lpstr>
      <vt:lpstr>Titillium Web Bold</vt:lpstr>
      <vt:lpstr>Wingdings</vt:lpstr>
      <vt:lpstr>Office Theme</vt:lpstr>
      <vt:lpstr>Data Quality and Management </vt:lpstr>
      <vt:lpstr>Module 2 – Learning Journey Overview </vt:lpstr>
      <vt:lpstr>Data Governance and Management</vt:lpstr>
      <vt:lpstr>Agenda</vt:lpstr>
      <vt:lpstr>PowerPoint Presentation</vt:lpstr>
      <vt:lpstr>Let’s get to know eachother</vt:lpstr>
      <vt:lpstr>Data Governance vs. Data Management </vt:lpstr>
      <vt:lpstr>Why are data governance and management important?</vt:lpstr>
      <vt:lpstr>8 parts of Data Governance</vt:lpstr>
      <vt:lpstr>Key Roles in Data Management</vt:lpstr>
      <vt:lpstr>Data Lifecycle</vt:lpstr>
      <vt:lpstr>Meta-Data – Data About Data</vt:lpstr>
      <vt:lpstr>Meta-Data Record</vt:lpstr>
      <vt:lpstr>Meta-Data Example</vt:lpstr>
      <vt:lpstr>Meta-Data Exercise</vt:lpstr>
      <vt:lpstr>Home Task: Meta-Data</vt:lpstr>
      <vt:lpstr>Questions?</vt:lpstr>
      <vt:lpstr>Thank you for your time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Virve Räni</dc:creator>
  <cp:lastModifiedBy>Virve Räni</cp:lastModifiedBy>
  <cp:revision>1</cp:revision>
  <dcterms:created xsi:type="dcterms:W3CDTF">2026-02-26T10:02:20Z</dcterms:created>
  <dcterms:modified xsi:type="dcterms:W3CDTF">2026-02-26T12:54:16Z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0x010100F0EF1C2E6C65AD40805337159C5ABA90</vt:lpwstr>
  </property>
</Properties>
</file>