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9"/>
  </p:notesMasterIdLst>
  <p:handoutMasterIdLst>
    <p:handoutMasterId r:id="rId20"/>
  </p:handoutMasterIdLst>
  <p:sldIdLst>
    <p:sldId id="2285" r:id="rId5"/>
    <p:sldId id="2288" r:id="rId6"/>
    <p:sldId id="2303" r:id="rId7"/>
    <p:sldId id="2290" r:id="rId8"/>
    <p:sldId id="2307" r:id="rId9"/>
    <p:sldId id="2306" r:id="rId10"/>
    <p:sldId id="2308" r:id="rId11"/>
    <p:sldId id="2310" r:id="rId12"/>
    <p:sldId id="2309" r:id="rId13"/>
    <p:sldId id="2311" r:id="rId14"/>
    <p:sldId id="2300" r:id="rId15"/>
    <p:sldId id="2304" r:id="rId16"/>
    <p:sldId id="2302" r:id="rId17"/>
    <p:sldId id="2248"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00194E-A5FF-D256-AF14-562D669A32A0}" name="Designers Generic" initials="DG" userId="S::designers@matrixinternet.ie::94e93334-1b81-4208-8a34-04a9008f565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2030"/>
    <a:srgbClr val="536B7E"/>
    <a:srgbClr val="FFAB81"/>
    <a:srgbClr val="FF5200"/>
    <a:srgbClr val="ECBA82"/>
    <a:srgbClr val="F9DAD0"/>
    <a:srgbClr val="A491D3"/>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29" autoAdjust="0"/>
    <p:restoredTop sz="96247" autoAdjust="0"/>
  </p:normalViewPr>
  <p:slideViewPr>
    <p:cSldViewPr snapToGrid="0">
      <p:cViewPr varScale="1">
        <p:scale>
          <a:sx n="70" d="100"/>
          <a:sy n="70" d="100"/>
        </p:scale>
        <p:origin x="552" y="52"/>
      </p:cViewPr>
      <p:guideLst>
        <p:guide pos="3840"/>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p:scale>
        <a:sx n="54" d="100"/>
        <a:sy n="54" d="100"/>
      </p:scale>
      <p:origin x="0" y="0"/>
    </p:cViewPr>
  </p:sorterViewPr>
  <p:notesViewPr>
    <p:cSldViewPr snapToGrid="0" showGuide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rve Räni" userId="161a7437-7ef4-49ec-91bf-54882f313dfe" providerId="ADAL" clId="{6D754EED-65AA-4A21-B175-6769012CF487}"/>
    <pc:docChg chg="undo custSel addSld delSld modSld sldOrd">
      <pc:chgData name="Virve Räni" userId="161a7437-7ef4-49ec-91bf-54882f313dfe" providerId="ADAL" clId="{6D754EED-65AA-4A21-B175-6769012CF487}" dt="2026-03-02T11:10:22.933" v="1960"/>
      <pc:docMkLst>
        <pc:docMk/>
      </pc:docMkLst>
      <pc:sldChg chg="modSp mod">
        <pc:chgData name="Virve Räni" userId="161a7437-7ef4-49ec-91bf-54882f313dfe" providerId="ADAL" clId="{6D754EED-65AA-4A21-B175-6769012CF487}" dt="2026-02-27T08:51:56.441" v="397" actId="27636"/>
        <pc:sldMkLst>
          <pc:docMk/>
          <pc:sldMk cId="1488772621" sldId="2285"/>
        </pc:sldMkLst>
        <pc:spChg chg="mod">
          <ac:chgData name="Virve Räni" userId="161a7437-7ef4-49ec-91bf-54882f313dfe" providerId="ADAL" clId="{6D754EED-65AA-4A21-B175-6769012CF487}" dt="2026-02-27T08:51:56.441" v="397" actId="27636"/>
          <ac:spMkLst>
            <pc:docMk/>
            <pc:sldMk cId="1488772621" sldId="2285"/>
            <ac:spMk id="6" creationId="{A8DBAB3C-14DA-767E-9450-B54E93DC4EDF}"/>
          </ac:spMkLst>
        </pc:spChg>
      </pc:sldChg>
      <pc:sldChg chg="modSp mod">
        <pc:chgData name="Virve Räni" userId="161a7437-7ef4-49ec-91bf-54882f313dfe" providerId="ADAL" clId="{6D754EED-65AA-4A21-B175-6769012CF487}" dt="2026-02-27T14:16:54.513" v="667" actId="20577"/>
        <pc:sldMkLst>
          <pc:docMk/>
          <pc:sldMk cId="3960290453" sldId="2288"/>
        </pc:sldMkLst>
        <pc:spChg chg="mod">
          <ac:chgData name="Virve Räni" userId="161a7437-7ef4-49ec-91bf-54882f313dfe" providerId="ADAL" clId="{6D754EED-65AA-4A21-B175-6769012CF487}" dt="2026-02-27T14:16:54.513" v="667" actId="20577"/>
          <ac:spMkLst>
            <pc:docMk/>
            <pc:sldMk cId="3960290453" sldId="2288"/>
            <ac:spMk id="3" creationId="{78B18A6E-CA69-61AB-8244-F98BE77EBA51}"/>
          </ac:spMkLst>
        </pc:spChg>
      </pc:sldChg>
      <pc:sldChg chg="addSp delSp modSp mod">
        <pc:chgData name="Virve Räni" userId="161a7437-7ef4-49ec-91bf-54882f313dfe" providerId="ADAL" clId="{6D754EED-65AA-4A21-B175-6769012CF487}" dt="2026-02-27T14:28:02.511" v="938" actId="1076"/>
        <pc:sldMkLst>
          <pc:docMk/>
          <pc:sldMk cId="2459051917" sldId="2290"/>
        </pc:sldMkLst>
        <pc:spChg chg="add mod">
          <ac:chgData name="Virve Räni" userId="161a7437-7ef4-49ec-91bf-54882f313dfe" providerId="ADAL" clId="{6D754EED-65AA-4A21-B175-6769012CF487}" dt="2026-02-27T14:20:42.116" v="709" actId="14100"/>
          <ac:spMkLst>
            <pc:docMk/>
            <pc:sldMk cId="2459051917" sldId="2290"/>
            <ac:spMk id="4" creationId="{1A6A7B49-F739-E95F-EF25-5C16B4C644A5}"/>
          </ac:spMkLst>
        </pc:spChg>
        <pc:spChg chg="mod">
          <ac:chgData name="Virve Räni" userId="161a7437-7ef4-49ec-91bf-54882f313dfe" providerId="ADAL" clId="{6D754EED-65AA-4A21-B175-6769012CF487}" dt="2026-02-27T14:20:38.066" v="708" actId="1076"/>
          <ac:spMkLst>
            <pc:docMk/>
            <pc:sldMk cId="2459051917" sldId="2290"/>
            <ac:spMk id="5" creationId="{4314D23A-547B-F36E-9BD0-0A9636768771}"/>
          </ac:spMkLst>
        </pc:spChg>
        <pc:spChg chg="add mod">
          <ac:chgData name="Virve Räni" userId="161a7437-7ef4-49ec-91bf-54882f313dfe" providerId="ADAL" clId="{6D754EED-65AA-4A21-B175-6769012CF487}" dt="2026-02-27T14:21:32.973" v="727" actId="20577"/>
          <ac:spMkLst>
            <pc:docMk/>
            <pc:sldMk cId="2459051917" sldId="2290"/>
            <ac:spMk id="6" creationId="{90B48955-3C81-3815-251E-0AFFB657FFF5}"/>
          </ac:spMkLst>
        </pc:spChg>
        <pc:spChg chg="mod">
          <ac:chgData name="Virve Räni" userId="161a7437-7ef4-49ec-91bf-54882f313dfe" providerId="ADAL" clId="{6D754EED-65AA-4A21-B175-6769012CF487}" dt="2026-02-27T14:19:21.169" v="699" actId="1076"/>
          <ac:spMkLst>
            <pc:docMk/>
            <pc:sldMk cId="2459051917" sldId="2290"/>
            <ac:spMk id="7" creationId="{D9F734A2-1B60-9E6B-AAD6-08C214CFA697}"/>
          </ac:spMkLst>
        </pc:spChg>
        <pc:spChg chg="add mod">
          <ac:chgData name="Virve Räni" userId="161a7437-7ef4-49ec-91bf-54882f313dfe" providerId="ADAL" clId="{6D754EED-65AA-4A21-B175-6769012CF487}" dt="2026-02-27T14:27:56.154" v="937" actId="1076"/>
          <ac:spMkLst>
            <pc:docMk/>
            <pc:sldMk cId="2459051917" sldId="2290"/>
            <ac:spMk id="9" creationId="{C798CC2B-87EE-3BAC-B65B-0D2F73908B63}"/>
          </ac:spMkLst>
        </pc:spChg>
        <pc:spChg chg="mod">
          <ac:chgData name="Virve Räni" userId="161a7437-7ef4-49ec-91bf-54882f313dfe" providerId="ADAL" clId="{6D754EED-65AA-4A21-B175-6769012CF487}" dt="2026-02-27T14:27:56.154" v="937" actId="1076"/>
          <ac:spMkLst>
            <pc:docMk/>
            <pc:sldMk cId="2459051917" sldId="2290"/>
            <ac:spMk id="10" creationId="{090DEA0F-F763-169A-D3EA-36A51141709F}"/>
          </ac:spMkLst>
        </pc:spChg>
        <pc:spChg chg="add mod">
          <ac:chgData name="Virve Räni" userId="161a7437-7ef4-49ec-91bf-54882f313dfe" providerId="ADAL" clId="{6D754EED-65AA-4A21-B175-6769012CF487}" dt="2026-02-27T14:27:56.154" v="937" actId="1076"/>
          <ac:spMkLst>
            <pc:docMk/>
            <pc:sldMk cId="2459051917" sldId="2290"/>
            <ac:spMk id="11" creationId="{6B51F1E7-B278-0813-DDD4-4E9AAAC3A275}"/>
          </ac:spMkLst>
        </pc:spChg>
        <pc:spChg chg="mod">
          <ac:chgData name="Virve Räni" userId="161a7437-7ef4-49ec-91bf-54882f313dfe" providerId="ADAL" clId="{6D754EED-65AA-4A21-B175-6769012CF487}" dt="2026-02-27T14:28:02.511" v="938" actId="1076"/>
          <ac:spMkLst>
            <pc:docMk/>
            <pc:sldMk cId="2459051917" sldId="2290"/>
            <ac:spMk id="12" creationId="{65F40354-053E-4875-7CE4-BF6A267BF9C7}"/>
          </ac:spMkLst>
        </pc:spChg>
        <pc:spChg chg="add mod">
          <ac:chgData name="Virve Räni" userId="161a7437-7ef4-49ec-91bf-54882f313dfe" providerId="ADAL" clId="{6D754EED-65AA-4A21-B175-6769012CF487}" dt="2026-02-27T14:28:02.511" v="938" actId="1076"/>
          <ac:spMkLst>
            <pc:docMk/>
            <pc:sldMk cId="2459051917" sldId="2290"/>
            <ac:spMk id="13" creationId="{1626CD81-BE5F-F59F-B252-C552FDB035CD}"/>
          </ac:spMkLst>
        </pc:spChg>
        <pc:spChg chg="mod">
          <ac:chgData name="Virve Räni" userId="161a7437-7ef4-49ec-91bf-54882f313dfe" providerId="ADAL" clId="{6D754EED-65AA-4A21-B175-6769012CF487}" dt="2026-02-27T14:28:02.511" v="938" actId="1076"/>
          <ac:spMkLst>
            <pc:docMk/>
            <pc:sldMk cId="2459051917" sldId="2290"/>
            <ac:spMk id="14" creationId="{6C666B6A-13AD-EB35-4DE4-AE8C04BAC46E}"/>
          </ac:spMkLst>
        </pc:spChg>
        <pc:spChg chg="add mod">
          <ac:chgData name="Virve Räni" userId="161a7437-7ef4-49ec-91bf-54882f313dfe" providerId="ADAL" clId="{6D754EED-65AA-4A21-B175-6769012CF487}" dt="2026-02-27T14:19:31.269" v="703" actId="1076"/>
          <ac:spMkLst>
            <pc:docMk/>
            <pc:sldMk cId="2459051917" sldId="2290"/>
            <ac:spMk id="15" creationId="{9AABED57-E839-461B-1FBD-93251EE4C579}"/>
          </ac:spMkLst>
        </pc:spChg>
        <pc:spChg chg="mod">
          <ac:chgData name="Virve Räni" userId="161a7437-7ef4-49ec-91bf-54882f313dfe" providerId="ADAL" clId="{6D754EED-65AA-4A21-B175-6769012CF487}" dt="2026-02-27T14:20:04.347" v="705" actId="255"/>
          <ac:spMkLst>
            <pc:docMk/>
            <pc:sldMk cId="2459051917" sldId="2290"/>
            <ac:spMk id="16" creationId="{40E956B8-D157-A8C5-8C7B-D2B856F45A5C}"/>
          </ac:spMkLst>
        </pc:spChg>
        <pc:spChg chg="add mod">
          <ac:chgData name="Virve Räni" userId="161a7437-7ef4-49ec-91bf-54882f313dfe" providerId="ADAL" clId="{6D754EED-65AA-4A21-B175-6769012CF487}" dt="2026-02-27T14:21:59.980" v="736" actId="20577"/>
          <ac:spMkLst>
            <pc:docMk/>
            <pc:sldMk cId="2459051917" sldId="2290"/>
            <ac:spMk id="17" creationId="{817DC61A-38D2-9B10-7F2D-A59B939AA794}"/>
          </ac:spMkLst>
        </pc:spChg>
        <pc:spChg chg="add mod">
          <ac:chgData name="Virve Räni" userId="161a7437-7ef4-49ec-91bf-54882f313dfe" providerId="ADAL" clId="{6D754EED-65AA-4A21-B175-6769012CF487}" dt="2026-02-27T14:27:56.154" v="937" actId="1076"/>
          <ac:spMkLst>
            <pc:docMk/>
            <pc:sldMk cId="2459051917" sldId="2290"/>
            <ac:spMk id="18" creationId="{5237D6E2-0C18-4BF1-4CF8-6C44FEF3D54A}"/>
          </ac:spMkLst>
        </pc:spChg>
        <pc:spChg chg="add mod">
          <ac:chgData name="Virve Räni" userId="161a7437-7ef4-49ec-91bf-54882f313dfe" providerId="ADAL" clId="{6D754EED-65AA-4A21-B175-6769012CF487}" dt="2026-02-27T14:20:04.347" v="705" actId="255"/>
          <ac:spMkLst>
            <pc:docMk/>
            <pc:sldMk cId="2459051917" sldId="2290"/>
            <ac:spMk id="19" creationId="{B97551B2-DAA4-BDCF-571D-3CB461C9D130}"/>
          </ac:spMkLst>
        </pc:spChg>
        <pc:spChg chg="add mod">
          <ac:chgData name="Virve Räni" userId="161a7437-7ef4-49ec-91bf-54882f313dfe" providerId="ADAL" clId="{6D754EED-65AA-4A21-B175-6769012CF487}" dt="2026-02-27T14:27:56.154" v="937" actId="1076"/>
          <ac:spMkLst>
            <pc:docMk/>
            <pc:sldMk cId="2459051917" sldId="2290"/>
            <ac:spMk id="20" creationId="{AF6F1EBC-8BA5-B127-49A1-80543FF3A019}"/>
          </ac:spMkLst>
        </pc:spChg>
        <pc:spChg chg="mod">
          <ac:chgData name="Virve Räni" userId="161a7437-7ef4-49ec-91bf-54882f313dfe" providerId="ADAL" clId="{6D754EED-65AA-4A21-B175-6769012CF487}" dt="2026-02-27T14:28:02.511" v="938" actId="1076"/>
          <ac:spMkLst>
            <pc:docMk/>
            <pc:sldMk cId="2459051917" sldId="2290"/>
            <ac:spMk id="21" creationId="{042476EC-78BA-9183-7785-05C5F73500F9}"/>
          </ac:spMkLst>
        </pc:spChg>
        <pc:spChg chg="mod">
          <ac:chgData name="Virve Räni" userId="161a7437-7ef4-49ec-91bf-54882f313dfe" providerId="ADAL" clId="{6D754EED-65AA-4A21-B175-6769012CF487}" dt="2026-02-27T14:28:02.511" v="938" actId="1076"/>
          <ac:spMkLst>
            <pc:docMk/>
            <pc:sldMk cId="2459051917" sldId="2290"/>
            <ac:spMk id="22" creationId="{FCF24763-A5D5-648E-B49F-6FC546AE568C}"/>
          </ac:spMkLst>
        </pc:spChg>
        <pc:spChg chg="mod">
          <ac:chgData name="Virve Räni" userId="161a7437-7ef4-49ec-91bf-54882f313dfe" providerId="ADAL" clId="{6D754EED-65AA-4A21-B175-6769012CF487}" dt="2026-02-27T14:28:02.511" v="938" actId="1076"/>
          <ac:spMkLst>
            <pc:docMk/>
            <pc:sldMk cId="2459051917" sldId="2290"/>
            <ac:spMk id="23" creationId="{3DDE5CC2-1511-9CE2-D6C4-457BE4C8013A}"/>
          </ac:spMkLst>
        </pc:spChg>
      </pc:sldChg>
      <pc:sldChg chg="modSp mod">
        <pc:chgData name="Virve Räni" userId="161a7437-7ef4-49ec-91bf-54882f313dfe" providerId="ADAL" clId="{6D754EED-65AA-4A21-B175-6769012CF487}" dt="2026-02-27T15:06:32.033" v="1956" actId="20577"/>
        <pc:sldMkLst>
          <pc:docMk/>
          <pc:sldMk cId="2222490026" sldId="2300"/>
        </pc:sldMkLst>
        <pc:spChg chg="mod">
          <ac:chgData name="Virve Räni" userId="161a7437-7ef4-49ec-91bf-54882f313dfe" providerId="ADAL" clId="{6D754EED-65AA-4A21-B175-6769012CF487}" dt="2026-02-27T15:06:03.958" v="1836" actId="20577"/>
          <ac:spMkLst>
            <pc:docMk/>
            <pc:sldMk cId="2222490026" sldId="2300"/>
            <ac:spMk id="2" creationId="{23B65D04-E26F-6264-F0BF-D35212B6370A}"/>
          </ac:spMkLst>
        </pc:spChg>
        <pc:spChg chg="mod">
          <ac:chgData name="Virve Räni" userId="161a7437-7ef4-49ec-91bf-54882f313dfe" providerId="ADAL" clId="{6D754EED-65AA-4A21-B175-6769012CF487}" dt="2026-02-27T15:06:32.033" v="1956" actId="20577"/>
          <ac:spMkLst>
            <pc:docMk/>
            <pc:sldMk cId="2222490026" sldId="2300"/>
            <ac:spMk id="3" creationId="{48CD33A5-59A9-09BD-483E-138FE9EB08CF}"/>
          </ac:spMkLst>
        </pc:spChg>
      </pc:sldChg>
      <pc:sldChg chg="addSp delSp modSp new mod">
        <pc:chgData name="Virve Räni" userId="161a7437-7ef4-49ec-91bf-54882f313dfe" providerId="ADAL" clId="{6D754EED-65AA-4A21-B175-6769012CF487}" dt="2026-02-26T12:54:10.401" v="351" actId="1076"/>
        <pc:sldMkLst>
          <pc:docMk/>
          <pc:sldMk cId="2423143920" sldId="2302"/>
        </pc:sldMkLst>
        <pc:spChg chg="mod">
          <ac:chgData name="Virve Räni" userId="161a7437-7ef4-49ec-91bf-54882f313dfe" providerId="ADAL" clId="{6D754EED-65AA-4A21-B175-6769012CF487}" dt="2026-02-26T12:53:55.712" v="348" actId="14100"/>
          <ac:spMkLst>
            <pc:docMk/>
            <pc:sldMk cId="2423143920" sldId="2302"/>
            <ac:spMk id="2" creationId="{F73BF812-6E63-822F-96FD-99FFBC97B72F}"/>
          </ac:spMkLst>
        </pc:spChg>
        <pc:picChg chg="add mod">
          <ac:chgData name="Virve Räni" userId="161a7437-7ef4-49ec-91bf-54882f313dfe" providerId="ADAL" clId="{6D754EED-65AA-4A21-B175-6769012CF487}" dt="2026-02-26T12:54:10.401" v="351" actId="1076"/>
          <ac:picMkLst>
            <pc:docMk/>
            <pc:sldMk cId="2423143920" sldId="2302"/>
            <ac:picMk id="7" creationId="{3B42289D-8F84-0D21-3D9C-74C4F872C786}"/>
          </ac:picMkLst>
        </pc:picChg>
      </pc:sldChg>
      <pc:sldChg chg="modSp new mod">
        <pc:chgData name="Virve Räni" userId="161a7437-7ef4-49ec-91bf-54882f313dfe" providerId="ADAL" clId="{6D754EED-65AA-4A21-B175-6769012CF487}" dt="2026-02-27T10:11:27.120" v="569" actId="20577"/>
        <pc:sldMkLst>
          <pc:docMk/>
          <pc:sldMk cId="2741565538" sldId="2303"/>
        </pc:sldMkLst>
        <pc:spChg chg="mod">
          <ac:chgData name="Virve Räni" userId="161a7437-7ef4-49ec-91bf-54882f313dfe" providerId="ADAL" clId="{6D754EED-65AA-4A21-B175-6769012CF487}" dt="2026-02-27T10:11:27.120" v="569" actId="20577"/>
          <ac:spMkLst>
            <pc:docMk/>
            <pc:sldMk cId="2741565538" sldId="2303"/>
            <ac:spMk id="2" creationId="{9FF77FAD-8A84-47F4-D9FC-56742D7DF554}"/>
          </ac:spMkLst>
        </pc:spChg>
      </pc:sldChg>
      <pc:sldChg chg="delSp modSp new mod">
        <pc:chgData name="Virve Räni" userId="161a7437-7ef4-49ec-91bf-54882f313dfe" providerId="ADAL" clId="{6D754EED-65AA-4A21-B175-6769012CF487}" dt="2026-02-27T12:42:54.065" v="666" actId="478"/>
        <pc:sldMkLst>
          <pc:docMk/>
          <pc:sldMk cId="1821544521" sldId="2304"/>
        </pc:sldMkLst>
        <pc:spChg chg="mod">
          <ac:chgData name="Virve Räni" userId="161a7437-7ef4-49ec-91bf-54882f313dfe" providerId="ADAL" clId="{6D754EED-65AA-4A21-B175-6769012CF487}" dt="2026-02-27T12:42:16.256" v="616" actId="20577"/>
          <ac:spMkLst>
            <pc:docMk/>
            <pc:sldMk cId="1821544521" sldId="2304"/>
            <ac:spMk id="2" creationId="{744C6033-930B-58AA-C582-A03824372396}"/>
          </ac:spMkLst>
        </pc:spChg>
        <pc:spChg chg="mod">
          <ac:chgData name="Virve Räni" userId="161a7437-7ef4-49ec-91bf-54882f313dfe" providerId="ADAL" clId="{6D754EED-65AA-4A21-B175-6769012CF487}" dt="2026-02-27T12:42:50.402" v="664" actId="20577"/>
          <ac:spMkLst>
            <pc:docMk/>
            <pc:sldMk cId="1821544521" sldId="2304"/>
            <ac:spMk id="3" creationId="{2F70A0F5-8CEE-8727-A002-188451EC5289}"/>
          </ac:spMkLst>
        </pc:spChg>
      </pc:sldChg>
      <pc:sldChg chg="addSp delSp modSp new mod">
        <pc:chgData name="Virve Räni" userId="161a7437-7ef4-49ec-91bf-54882f313dfe" providerId="ADAL" clId="{6D754EED-65AA-4A21-B175-6769012CF487}" dt="2026-02-27T14:32:46.102" v="1147" actId="20577"/>
        <pc:sldMkLst>
          <pc:docMk/>
          <pc:sldMk cId="3911971860" sldId="2306"/>
        </pc:sldMkLst>
        <pc:spChg chg="mod">
          <ac:chgData name="Virve Räni" userId="161a7437-7ef4-49ec-91bf-54882f313dfe" providerId="ADAL" clId="{6D754EED-65AA-4A21-B175-6769012CF487}" dt="2026-02-27T14:28:46.402" v="965" actId="1076"/>
          <ac:spMkLst>
            <pc:docMk/>
            <pc:sldMk cId="3911971860" sldId="2306"/>
            <ac:spMk id="2" creationId="{C6295B69-197E-E7A7-23AA-DE73156FE5E3}"/>
          </ac:spMkLst>
        </pc:spChg>
        <pc:spChg chg="mod">
          <ac:chgData name="Virve Räni" userId="161a7437-7ef4-49ec-91bf-54882f313dfe" providerId="ADAL" clId="{6D754EED-65AA-4A21-B175-6769012CF487}" dt="2026-02-27T14:30:12.864" v="974" actId="14100"/>
          <ac:spMkLst>
            <pc:docMk/>
            <pc:sldMk cId="3911971860" sldId="2306"/>
            <ac:spMk id="6" creationId="{6E9EC68A-D017-A42D-BCDD-AF26DC9AB213}"/>
          </ac:spMkLst>
        </pc:spChg>
        <pc:spChg chg="mod">
          <ac:chgData name="Virve Räni" userId="161a7437-7ef4-49ec-91bf-54882f313dfe" providerId="ADAL" clId="{6D754EED-65AA-4A21-B175-6769012CF487}" dt="2026-02-27T14:30:12.864" v="974" actId="14100"/>
          <ac:spMkLst>
            <pc:docMk/>
            <pc:sldMk cId="3911971860" sldId="2306"/>
            <ac:spMk id="7" creationId="{BA2773EC-949C-60CD-CD9C-C0BDDA437881}"/>
          </ac:spMkLst>
        </pc:spChg>
        <pc:spChg chg="mod">
          <ac:chgData name="Virve Räni" userId="161a7437-7ef4-49ec-91bf-54882f313dfe" providerId="ADAL" clId="{6D754EED-65AA-4A21-B175-6769012CF487}" dt="2026-02-27T14:30:18.316" v="975" actId="14100"/>
          <ac:spMkLst>
            <pc:docMk/>
            <pc:sldMk cId="3911971860" sldId="2306"/>
            <ac:spMk id="8" creationId="{E4F72E17-70EB-B152-61B3-A824E49FBAD9}"/>
          </ac:spMkLst>
        </pc:spChg>
        <pc:spChg chg="mod">
          <ac:chgData name="Virve Räni" userId="161a7437-7ef4-49ec-91bf-54882f313dfe" providerId="ADAL" clId="{6D754EED-65AA-4A21-B175-6769012CF487}" dt="2026-02-27T14:31:39.827" v="1049" actId="20577"/>
          <ac:spMkLst>
            <pc:docMk/>
            <pc:sldMk cId="3911971860" sldId="2306"/>
            <ac:spMk id="9" creationId="{FF6DFF05-5925-40DA-B515-64A46BD4D26C}"/>
          </ac:spMkLst>
        </pc:spChg>
        <pc:spChg chg="mod">
          <ac:chgData name="Virve Räni" userId="161a7437-7ef4-49ec-91bf-54882f313dfe" providerId="ADAL" clId="{6D754EED-65AA-4A21-B175-6769012CF487}" dt="2026-02-27T14:30:12.864" v="974" actId="14100"/>
          <ac:spMkLst>
            <pc:docMk/>
            <pc:sldMk cId="3911971860" sldId="2306"/>
            <ac:spMk id="12" creationId="{80A9F9B4-FA78-BE9A-1D3C-1ECB70713363}"/>
          </ac:spMkLst>
        </pc:spChg>
        <pc:spChg chg="add mod">
          <ac:chgData name="Virve Räni" userId="161a7437-7ef4-49ec-91bf-54882f313dfe" providerId="ADAL" clId="{6D754EED-65AA-4A21-B175-6769012CF487}" dt="2026-02-27T14:30:12.864" v="974" actId="14100"/>
          <ac:spMkLst>
            <pc:docMk/>
            <pc:sldMk cId="3911971860" sldId="2306"/>
            <ac:spMk id="13" creationId="{4B529D49-A0BC-4829-6280-6F31194D785B}"/>
          </ac:spMkLst>
        </pc:spChg>
        <pc:spChg chg="mod">
          <ac:chgData name="Virve Räni" userId="161a7437-7ef4-49ec-91bf-54882f313dfe" providerId="ADAL" clId="{6D754EED-65AA-4A21-B175-6769012CF487}" dt="2026-02-27T14:31:49.427" v="1053" actId="1076"/>
          <ac:spMkLst>
            <pc:docMk/>
            <pc:sldMk cId="3911971860" sldId="2306"/>
            <ac:spMk id="14" creationId="{B5084111-4893-EC11-8592-2A89173DE4A9}"/>
          </ac:spMkLst>
        </pc:spChg>
        <pc:spChg chg="add mod">
          <ac:chgData name="Virve Räni" userId="161a7437-7ef4-49ec-91bf-54882f313dfe" providerId="ADAL" clId="{6D754EED-65AA-4A21-B175-6769012CF487}" dt="2026-02-27T14:32:23.033" v="1125" actId="20577"/>
          <ac:spMkLst>
            <pc:docMk/>
            <pc:sldMk cId="3911971860" sldId="2306"/>
            <ac:spMk id="15" creationId="{A5660AFA-60C2-BFE4-1408-5DB2997CB811}"/>
          </ac:spMkLst>
        </pc:spChg>
        <pc:spChg chg="add mod">
          <ac:chgData name="Virve Räni" userId="161a7437-7ef4-49ec-91bf-54882f313dfe" providerId="ADAL" clId="{6D754EED-65AA-4A21-B175-6769012CF487}" dt="2026-02-27T14:29:13.518" v="968" actId="1076"/>
          <ac:spMkLst>
            <pc:docMk/>
            <pc:sldMk cId="3911971860" sldId="2306"/>
            <ac:spMk id="16" creationId="{308FFCCF-49CE-2B48-D3D5-CB46A26C886A}"/>
          </ac:spMkLst>
        </pc:spChg>
        <pc:spChg chg="add mod">
          <ac:chgData name="Virve Räni" userId="161a7437-7ef4-49ec-91bf-54882f313dfe" providerId="ADAL" clId="{6D754EED-65AA-4A21-B175-6769012CF487}" dt="2026-02-27T14:30:12.864" v="974" actId="14100"/>
          <ac:spMkLst>
            <pc:docMk/>
            <pc:sldMk cId="3911971860" sldId="2306"/>
            <ac:spMk id="18" creationId="{A36A65A8-E7BD-AD9F-2F10-5637EAE97DEE}"/>
          </ac:spMkLst>
        </pc:spChg>
        <pc:spChg chg="mod">
          <ac:chgData name="Virve Räni" userId="161a7437-7ef4-49ec-91bf-54882f313dfe" providerId="ADAL" clId="{6D754EED-65AA-4A21-B175-6769012CF487}" dt="2026-02-27T14:30:12.864" v="974" actId="14100"/>
          <ac:spMkLst>
            <pc:docMk/>
            <pc:sldMk cId="3911971860" sldId="2306"/>
            <ac:spMk id="19" creationId="{B829AC5F-85C0-140E-07A6-D86379C52194}"/>
          </ac:spMkLst>
        </pc:spChg>
        <pc:spChg chg="mod">
          <ac:chgData name="Virve Räni" userId="161a7437-7ef4-49ec-91bf-54882f313dfe" providerId="ADAL" clId="{6D754EED-65AA-4A21-B175-6769012CF487}" dt="2026-02-27T14:30:18.316" v="975" actId="14100"/>
          <ac:spMkLst>
            <pc:docMk/>
            <pc:sldMk cId="3911971860" sldId="2306"/>
            <ac:spMk id="20" creationId="{FFAB7747-5F7F-0B7C-910A-8B8B0C404DC4}"/>
          </ac:spMkLst>
        </pc:spChg>
        <pc:spChg chg="mod">
          <ac:chgData name="Virve Räni" userId="161a7437-7ef4-49ec-91bf-54882f313dfe" providerId="ADAL" clId="{6D754EED-65AA-4A21-B175-6769012CF487}" dt="2026-02-27T14:32:46.102" v="1147" actId="20577"/>
          <ac:spMkLst>
            <pc:docMk/>
            <pc:sldMk cId="3911971860" sldId="2306"/>
            <ac:spMk id="21" creationId="{5A045579-566B-F13A-F32B-0CCBA48400F4}"/>
          </ac:spMkLst>
        </pc:spChg>
        <pc:spChg chg="add mod">
          <ac:chgData name="Virve Räni" userId="161a7437-7ef4-49ec-91bf-54882f313dfe" providerId="ADAL" clId="{6D754EED-65AA-4A21-B175-6769012CF487}" dt="2026-02-27T14:30:12.864" v="974" actId="14100"/>
          <ac:spMkLst>
            <pc:docMk/>
            <pc:sldMk cId="3911971860" sldId="2306"/>
            <ac:spMk id="24" creationId="{00A93BC2-41BE-3543-353F-3FECB8098163}"/>
          </ac:spMkLst>
        </pc:spChg>
        <pc:spChg chg="add mod">
          <ac:chgData name="Virve Räni" userId="161a7437-7ef4-49ec-91bf-54882f313dfe" providerId="ADAL" clId="{6D754EED-65AA-4A21-B175-6769012CF487}" dt="2026-02-27T14:30:12.864" v="974" actId="14100"/>
          <ac:spMkLst>
            <pc:docMk/>
            <pc:sldMk cId="3911971860" sldId="2306"/>
            <ac:spMk id="25" creationId="{776A4C36-12F9-CCB1-409A-9CB50C92E07C}"/>
          </ac:spMkLst>
        </pc:spChg>
        <pc:spChg chg="mod">
          <ac:chgData name="Virve Räni" userId="161a7437-7ef4-49ec-91bf-54882f313dfe" providerId="ADAL" clId="{6D754EED-65AA-4A21-B175-6769012CF487}" dt="2026-02-27T14:30:18.316" v="975" actId="14100"/>
          <ac:spMkLst>
            <pc:docMk/>
            <pc:sldMk cId="3911971860" sldId="2306"/>
            <ac:spMk id="26" creationId="{7105BBFF-694C-A656-32D0-A9DE37979D45}"/>
          </ac:spMkLst>
        </pc:spChg>
        <pc:spChg chg="add mod">
          <ac:chgData name="Virve Räni" userId="161a7437-7ef4-49ec-91bf-54882f313dfe" providerId="ADAL" clId="{6D754EED-65AA-4A21-B175-6769012CF487}" dt="2026-02-27T14:30:39.641" v="977" actId="255"/>
          <ac:spMkLst>
            <pc:docMk/>
            <pc:sldMk cId="3911971860" sldId="2306"/>
            <ac:spMk id="27" creationId="{C6D374D2-ECEF-7E9D-7697-F843302B0ED5}"/>
          </ac:spMkLst>
        </pc:spChg>
        <pc:spChg chg="mod">
          <ac:chgData name="Virve Räni" userId="161a7437-7ef4-49ec-91bf-54882f313dfe" providerId="ADAL" clId="{6D754EED-65AA-4A21-B175-6769012CF487}" dt="2026-02-27T14:30:12.864" v="974" actId="14100"/>
          <ac:spMkLst>
            <pc:docMk/>
            <pc:sldMk cId="3911971860" sldId="2306"/>
            <ac:spMk id="30" creationId="{774D7453-9F48-C3DC-B5E2-6558BD853A53}"/>
          </ac:spMkLst>
        </pc:spChg>
        <pc:spChg chg="add mod">
          <ac:chgData name="Virve Räni" userId="161a7437-7ef4-49ec-91bf-54882f313dfe" providerId="ADAL" clId="{6D754EED-65AA-4A21-B175-6769012CF487}" dt="2026-02-27T14:30:12.864" v="974" actId="14100"/>
          <ac:spMkLst>
            <pc:docMk/>
            <pc:sldMk cId="3911971860" sldId="2306"/>
            <ac:spMk id="31" creationId="{8F75E988-99DB-2591-6D01-42FFEDE595F4}"/>
          </ac:spMkLst>
        </pc:spChg>
        <pc:spChg chg="add mod">
          <ac:chgData name="Virve Räni" userId="161a7437-7ef4-49ec-91bf-54882f313dfe" providerId="ADAL" clId="{6D754EED-65AA-4A21-B175-6769012CF487}" dt="2026-02-27T14:30:18.316" v="975" actId="14100"/>
          <ac:spMkLst>
            <pc:docMk/>
            <pc:sldMk cId="3911971860" sldId="2306"/>
            <ac:spMk id="32" creationId="{443EB276-AF21-89D6-797E-EAA8D4BFBF6D}"/>
          </ac:spMkLst>
        </pc:spChg>
        <pc:spChg chg="add mod">
          <ac:chgData name="Virve Räni" userId="161a7437-7ef4-49ec-91bf-54882f313dfe" providerId="ADAL" clId="{6D754EED-65AA-4A21-B175-6769012CF487}" dt="2026-02-27T14:30:39.641" v="977" actId="255"/>
          <ac:spMkLst>
            <pc:docMk/>
            <pc:sldMk cId="3911971860" sldId="2306"/>
            <ac:spMk id="33" creationId="{71D0E854-42D3-EF81-FB58-625265A4917F}"/>
          </ac:spMkLst>
        </pc:spChg>
      </pc:sldChg>
      <pc:sldChg chg="modSp new mod">
        <pc:chgData name="Virve Räni" userId="161a7437-7ef4-49ec-91bf-54882f313dfe" providerId="ADAL" clId="{6D754EED-65AA-4A21-B175-6769012CF487}" dt="2026-02-27T14:28:18.913" v="940" actId="1076"/>
        <pc:sldMkLst>
          <pc:docMk/>
          <pc:sldMk cId="1823524461" sldId="2307"/>
        </pc:sldMkLst>
        <pc:spChg chg="mod">
          <ac:chgData name="Virve Räni" userId="161a7437-7ef4-49ec-91bf-54882f313dfe" providerId="ADAL" clId="{6D754EED-65AA-4A21-B175-6769012CF487}" dt="2026-02-27T14:28:16.242" v="939" actId="1076"/>
          <ac:spMkLst>
            <pc:docMk/>
            <pc:sldMk cId="1823524461" sldId="2307"/>
            <ac:spMk id="2" creationId="{E1956055-A45C-FBE8-F8A0-6C253CE285E6}"/>
          </ac:spMkLst>
        </pc:spChg>
        <pc:spChg chg="mod">
          <ac:chgData name="Virve Räni" userId="161a7437-7ef4-49ec-91bf-54882f313dfe" providerId="ADAL" clId="{6D754EED-65AA-4A21-B175-6769012CF487}" dt="2026-02-27T14:28:18.913" v="940" actId="1076"/>
          <ac:spMkLst>
            <pc:docMk/>
            <pc:sldMk cId="1823524461" sldId="2307"/>
            <ac:spMk id="3" creationId="{98A2AC0C-4F30-48B4-A37F-B79B684916B7}"/>
          </ac:spMkLst>
        </pc:spChg>
      </pc:sldChg>
      <pc:sldChg chg="delSp modSp new mod">
        <pc:chgData name="Virve Räni" userId="161a7437-7ef4-49ec-91bf-54882f313dfe" providerId="ADAL" clId="{6D754EED-65AA-4A21-B175-6769012CF487}" dt="2026-02-27T14:56:44.673" v="1463" actId="20577"/>
        <pc:sldMkLst>
          <pc:docMk/>
          <pc:sldMk cId="2142274876" sldId="2308"/>
        </pc:sldMkLst>
        <pc:spChg chg="mod">
          <ac:chgData name="Virve Räni" userId="161a7437-7ef4-49ec-91bf-54882f313dfe" providerId="ADAL" clId="{6D754EED-65AA-4A21-B175-6769012CF487}" dt="2026-02-27T14:54:48.848" v="1416" actId="1076"/>
          <ac:spMkLst>
            <pc:docMk/>
            <pc:sldMk cId="2142274876" sldId="2308"/>
            <ac:spMk id="2" creationId="{3D03CA30-3EA3-7DAE-15FC-99DE0C33FCEE}"/>
          </ac:spMkLst>
        </pc:spChg>
        <pc:spChg chg="mod">
          <ac:chgData name="Virve Räni" userId="161a7437-7ef4-49ec-91bf-54882f313dfe" providerId="ADAL" clId="{6D754EED-65AA-4A21-B175-6769012CF487}" dt="2026-02-27T14:56:44.673" v="1463" actId="20577"/>
          <ac:spMkLst>
            <pc:docMk/>
            <pc:sldMk cId="2142274876" sldId="2308"/>
            <ac:spMk id="3" creationId="{83D5CC59-A0BA-7F42-1C47-EC6697B35713}"/>
          </ac:spMkLst>
        </pc:spChg>
      </pc:sldChg>
      <pc:sldChg chg="delSp modSp new mod">
        <pc:chgData name="Virve Räni" userId="161a7437-7ef4-49ec-91bf-54882f313dfe" providerId="ADAL" clId="{6D754EED-65AA-4A21-B175-6769012CF487}" dt="2026-03-02T11:09:21.616" v="1958" actId="20577"/>
        <pc:sldMkLst>
          <pc:docMk/>
          <pc:sldMk cId="1797038377" sldId="2309"/>
        </pc:sldMkLst>
        <pc:spChg chg="mod">
          <ac:chgData name="Virve Räni" userId="161a7437-7ef4-49ec-91bf-54882f313dfe" providerId="ADAL" clId="{6D754EED-65AA-4A21-B175-6769012CF487}" dt="2026-03-02T11:09:21.616" v="1958" actId="20577"/>
          <ac:spMkLst>
            <pc:docMk/>
            <pc:sldMk cId="1797038377" sldId="2309"/>
            <ac:spMk id="2" creationId="{23783AD0-7547-97EF-55D7-1F364218A659}"/>
          </ac:spMkLst>
        </pc:spChg>
      </pc:sldChg>
      <pc:sldChg chg="addSp delSp modSp new mod ord">
        <pc:chgData name="Virve Räni" userId="161a7437-7ef4-49ec-91bf-54882f313dfe" providerId="ADAL" clId="{6D754EED-65AA-4A21-B175-6769012CF487}" dt="2026-03-02T11:10:22.933" v="1960"/>
        <pc:sldMkLst>
          <pc:docMk/>
          <pc:sldMk cId="2395523409" sldId="2310"/>
        </pc:sldMkLst>
        <pc:spChg chg="mod">
          <ac:chgData name="Virve Räni" userId="161a7437-7ef4-49ec-91bf-54882f313dfe" providerId="ADAL" clId="{6D754EED-65AA-4A21-B175-6769012CF487}" dt="2026-02-27T14:57:36.671" v="1500" actId="1076"/>
          <ac:spMkLst>
            <pc:docMk/>
            <pc:sldMk cId="2395523409" sldId="2310"/>
            <ac:spMk id="2" creationId="{D215306E-9AAB-7616-B29F-322905DDA292}"/>
          </ac:spMkLst>
        </pc:spChg>
        <pc:spChg chg="mod">
          <ac:chgData name="Virve Räni" userId="161a7437-7ef4-49ec-91bf-54882f313dfe" providerId="ADAL" clId="{6D754EED-65AA-4A21-B175-6769012CF487}" dt="2026-02-27T14:59:27.477" v="1514" actId="14100"/>
          <ac:spMkLst>
            <pc:docMk/>
            <pc:sldMk cId="2395523409" sldId="2310"/>
            <ac:spMk id="6" creationId="{F75DB84C-77D8-D85B-84BD-70475CE44CBA}"/>
          </ac:spMkLst>
        </pc:spChg>
        <pc:spChg chg="mod">
          <ac:chgData name="Virve Räni" userId="161a7437-7ef4-49ec-91bf-54882f313dfe" providerId="ADAL" clId="{6D754EED-65AA-4A21-B175-6769012CF487}" dt="2026-02-27T14:59:27.477" v="1514" actId="14100"/>
          <ac:spMkLst>
            <pc:docMk/>
            <pc:sldMk cId="2395523409" sldId="2310"/>
            <ac:spMk id="7" creationId="{2C2F2DA7-5D45-316D-A6AE-6DF381E1D597}"/>
          </ac:spMkLst>
        </pc:spChg>
        <pc:spChg chg="add mod">
          <ac:chgData name="Virve Räni" userId="161a7437-7ef4-49ec-91bf-54882f313dfe" providerId="ADAL" clId="{6D754EED-65AA-4A21-B175-6769012CF487}" dt="2026-02-27T15:00:01.025" v="1520" actId="20577"/>
          <ac:spMkLst>
            <pc:docMk/>
            <pc:sldMk cId="2395523409" sldId="2310"/>
            <ac:spMk id="8" creationId="{3E3B6113-1372-2028-DF4B-0516E22E7118}"/>
          </ac:spMkLst>
        </pc:spChg>
        <pc:spChg chg="add mod">
          <ac:chgData name="Virve Räni" userId="161a7437-7ef4-49ec-91bf-54882f313dfe" providerId="ADAL" clId="{6D754EED-65AA-4A21-B175-6769012CF487}" dt="2026-02-27T14:59:50.510" v="1517" actId="1076"/>
          <ac:spMkLst>
            <pc:docMk/>
            <pc:sldMk cId="2395523409" sldId="2310"/>
            <ac:spMk id="9" creationId="{C65F5771-C9D5-6F3A-2965-BEFD1428F396}"/>
          </ac:spMkLst>
        </pc:spChg>
        <pc:spChg chg="mod">
          <ac:chgData name="Virve Räni" userId="161a7437-7ef4-49ec-91bf-54882f313dfe" providerId="ADAL" clId="{6D754EED-65AA-4A21-B175-6769012CF487}" dt="2026-02-27T14:59:27.477" v="1514" actId="14100"/>
          <ac:spMkLst>
            <pc:docMk/>
            <pc:sldMk cId="2395523409" sldId="2310"/>
            <ac:spMk id="10" creationId="{594BD7B5-5F5A-3BE3-03E6-18F50B71BD3F}"/>
          </ac:spMkLst>
        </pc:spChg>
        <pc:spChg chg="add mod">
          <ac:chgData name="Virve Räni" userId="161a7437-7ef4-49ec-91bf-54882f313dfe" providerId="ADAL" clId="{6D754EED-65AA-4A21-B175-6769012CF487}" dt="2026-02-27T14:59:27.477" v="1514" actId="14100"/>
          <ac:spMkLst>
            <pc:docMk/>
            <pc:sldMk cId="2395523409" sldId="2310"/>
            <ac:spMk id="11" creationId="{FEA76C8A-E054-F6AA-5462-78ECBCDA1E04}"/>
          </ac:spMkLst>
        </pc:spChg>
        <pc:spChg chg="mod">
          <ac:chgData name="Virve Räni" userId="161a7437-7ef4-49ec-91bf-54882f313dfe" providerId="ADAL" clId="{6D754EED-65AA-4A21-B175-6769012CF487}" dt="2026-02-27T15:00:04.161" v="1521" actId="20577"/>
          <ac:spMkLst>
            <pc:docMk/>
            <pc:sldMk cId="2395523409" sldId="2310"/>
            <ac:spMk id="12" creationId="{1CF50FA4-189A-6081-D2A3-DEA74A01CD46}"/>
          </ac:spMkLst>
        </pc:spChg>
        <pc:spChg chg="mod">
          <ac:chgData name="Virve Räni" userId="161a7437-7ef4-49ec-91bf-54882f313dfe" providerId="ADAL" clId="{6D754EED-65AA-4A21-B175-6769012CF487}" dt="2026-02-27T14:59:54.248" v="1518" actId="1076"/>
          <ac:spMkLst>
            <pc:docMk/>
            <pc:sldMk cId="2395523409" sldId="2310"/>
            <ac:spMk id="13" creationId="{86F92078-D410-7A5B-70A9-B2E2B390A024}"/>
          </ac:spMkLst>
        </pc:spChg>
        <pc:spChg chg="add mod">
          <ac:chgData name="Virve Räni" userId="161a7437-7ef4-49ec-91bf-54882f313dfe" providerId="ADAL" clId="{6D754EED-65AA-4A21-B175-6769012CF487}" dt="2026-02-27T15:01:24.776" v="1522" actId="1076"/>
          <ac:spMkLst>
            <pc:docMk/>
            <pc:sldMk cId="2395523409" sldId="2310"/>
            <ac:spMk id="14" creationId="{4B4CDD01-D6A0-1665-C9DF-34882D4C1861}"/>
          </ac:spMkLst>
        </pc:spChg>
        <pc:spChg chg="add mod">
          <ac:chgData name="Virve Räni" userId="161a7437-7ef4-49ec-91bf-54882f313dfe" providerId="ADAL" clId="{6D754EED-65AA-4A21-B175-6769012CF487}" dt="2026-02-27T15:01:29.366" v="1523" actId="1076"/>
          <ac:spMkLst>
            <pc:docMk/>
            <pc:sldMk cId="2395523409" sldId="2310"/>
            <ac:spMk id="15" creationId="{7C776DDA-C0A7-D3B8-5EE2-2508F9BC1D7F}"/>
          </ac:spMkLst>
        </pc:spChg>
        <pc:spChg chg="mod">
          <ac:chgData name="Virve Räni" userId="161a7437-7ef4-49ec-91bf-54882f313dfe" providerId="ADAL" clId="{6D754EED-65AA-4A21-B175-6769012CF487}" dt="2026-02-27T15:01:42.425" v="1526" actId="20577"/>
          <ac:spMkLst>
            <pc:docMk/>
            <pc:sldMk cId="2395523409" sldId="2310"/>
            <ac:spMk id="16" creationId="{4000BF42-AC42-89F7-63AF-2DB45F0445C5}"/>
          </ac:spMkLst>
        </pc:spChg>
        <pc:spChg chg="add mod">
          <ac:chgData name="Virve Räni" userId="161a7437-7ef4-49ec-91bf-54882f313dfe" providerId="ADAL" clId="{6D754EED-65AA-4A21-B175-6769012CF487}" dt="2026-02-27T15:01:40.025" v="1525" actId="1076"/>
          <ac:spMkLst>
            <pc:docMk/>
            <pc:sldMk cId="2395523409" sldId="2310"/>
            <ac:spMk id="17" creationId="{66C00B7A-9F55-CAC6-2768-B9C04A044D19}"/>
          </ac:spMkLst>
        </pc:spChg>
        <pc:spChg chg="mod">
          <ac:chgData name="Virve Räni" userId="161a7437-7ef4-49ec-91bf-54882f313dfe" providerId="ADAL" clId="{6D754EED-65AA-4A21-B175-6769012CF487}" dt="2026-02-27T14:59:46.370" v="1516" actId="14100"/>
          <ac:spMkLst>
            <pc:docMk/>
            <pc:sldMk cId="2395523409" sldId="2310"/>
            <ac:spMk id="18" creationId="{166A7072-0E3C-0084-F24E-C4395948F052}"/>
          </ac:spMkLst>
        </pc:spChg>
        <pc:spChg chg="mod">
          <ac:chgData name="Virve Räni" userId="161a7437-7ef4-49ec-91bf-54882f313dfe" providerId="ADAL" clId="{6D754EED-65AA-4A21-B175-6769012CF487}" dt="2026-02-27T15:01:35.244" v="1524" actId="1076"/>
          <ac:spMkLst>
            <pc:docMk/>
            <pc:sldMk cId="2395523409" sldId="2310"/>
            <ac:spMk id="19" creationId="{97CFF64E-6D37-5EDF-BAB1-1BF37E90E1AD}"/>
          </ac:spMkLst>
        </pc:spChg>
        <pc:spChg chg="mod">
          <ac:chgData name="Virve Räni" userId="161a7437-7ef4-49ec-91bf-54882f313dfe" providerId="ADAL" clId="{6D754EED-65AA-4A21-B175-6769012CF487}" dt="2026-02-27T15:01:53.774" v="1528" actId="1076"/>
          <ac:spMkLst>
            <pc:docMk/>
            <pc:sldMk cId="2395523409" sldId="2310"/>
            <ac:spMk id="20" creationId="{D0AE112D-4931-2F58-FD17-F0FD5E7BFF64}"/>
          </ac:spMkLst>
        </pc:spChg>
        <pc:spChg chg="add mod">
          <ac:chgData name="Virve Räni" userId="161a7437-7ef4-49ec-91bf-54882f313dfe" providerId="ADAL" clId="{6D754EED-65AA-4A21-B175-6769012CF487}" dt="2026-02-27T15:01:58.045" v="1530" actId="1076"/>
          <ac:spMkLst>
            <pc:docMk/>
            <pc:sldMk cId="2395523409" sldId="2310"/>
            <ac:spMk id="21" creationId="{15490AA2-C797-9344-54F4-26E7D88C5802}"/>
          </ac:spMkLst>
        </pc:spChg>
        <pc:spChg chg="mod">
          <ac:chgData name="Virve Räni" userId="161a7437-7ef4-49ec-91bf-54882f313dfe" providerId="ADAL" clId="{6D754EED-65AA-4A21-B175-6769012CF487}" dt="2026-02-27T14:59:37.388" v="1515" actId="14100"/>
          <ac:spMkLst>
            <pc:docMk/>
            <pc:sldMk cId="2395523409" sldId="2310"/>
            <ac:spMk id="22" creationId="{549FF588-5F46-3141-90ED-2836D3D8FAE2}"/>
          </ac:spMkLst>
        </pc:spChg>
        <pc:spChg chg="mod">
          <ac:chgData name="Virve Räni" userId="161a7437-7ef4-49ec-91bf-54882f313dfe" providerId="ADAL" clId="{6D754EED-65AA-4A21-B175-6769012CF487}" dt="2026-02-27T14:59:13.278" v="1511" actId="1076"/>
          <ac:spMkLst>
            <pc:docMk/>
            <pc:sldMk cId="2395523409" sldId="2310"/>
            <ac:spMk id="23" creationId="{9456312D-6857-507F-2C3D-3254018CBE9B}"/>
          </ac:spMkLst>
        </pc:spChg>
        <pc:spChg chg="mod">
          <ac:chgData name="Virve Räni" userId="161a7437-7ef4-49ec-91bf-54882f313dfe" providerId="ADAL" clId="{6D754EED-65AA-4A21-B175-6769012CF487}" dt="2026-02-27T15:02:11.180" v="1534" actId="1076"/>
          <ac:spMkLst>
            <pc:docMk/>
            <pc:sldMk cId="2395523409" sldId="2310"/>
            <ac:spMk id="24" creationId="{E01B5A6F-38AC-AF86-7F4E-F055AACFCF74}"/>
          </ac:spMkLst>
        </pc:spChg>
        <pc:spChg chg="mod">
          <ac:chgData name="Virve Räni" userId="161a7437-7ef4-49ec-91bf-54882f313dfe" providerId="ADAL" clId="{6D754EED-65AA-4A21-B175-6769012CF487}" dt="2026-02-27T15:02:04.966" v="1531" actId="1076"/>
          <ac:spMkLst>
            <pc:docMk/>
            <pc:sldMk cId="2395523409" sldId="2310"/>
            <ac:spMk id="25" creationId="{499BE180-90D8-EF5E-C2AF-310A03CA4070}"/>
          </ac:spMkLst>
        </pc:spChg>
        <pc:spChg chg="add mod">
          <ac:chgData name="Virve Räni" userId="161a7437-7ef4-49ec-91bf-54882f313dfe" providerId="ADAL" clId="{6D754EED-65AA-4A21-B175-6769012CF487}" dt="2026-02-27T14:59:37.388" v="1515" actId="14100"/>
          <ac:spMkLst>
            <pc:docMk/>
            <pc:sldMk cId="2395523409" sldId="2310"/>
            <ac:spMk id="26" creationId="{C34E8C52-2D0F-77A9-0578-725888474081}"/>
          </ac:spMkLst>
        </pc:spChg>
        <pc:spChg chg="mod">
          <ac:chgData name="Virve Räni" userId="161a7437-7ef4-49ec-91bf-54882f313dfe" providerId="ADAL" clId="{6D754EED-65AA-4A21-B175-6769012CF487}" dt="2026-02-27T14:59:37.388" v="1515" actId="14100"/>
          <ac:spMkLst>
            <pc:docMk/>
            <pc:sldMk cId="2395523409" sldId="2310"/>
            <ac:spMk id="27" creationId="{B6EB0609-8F1D-22C2-0868-761A9C2DE4DF}"/>
          </ac:spMkLst>
        </pc:spChg>
        <pc:spChg chg="add mod">
          <ac:chgData name="Virve Räni" userId="161a7437-7ef4-49ec-91bf-54882f313dfe" providerId="ADAL" clId="{6D754EED-65AA-4A21-B175-6769012CF487}" dt="2026-02-27T15:02:14.207" v="1535" actId="20577"/>
          <ac:spMkLst>
            <pc:docMk/>
            <pc:sldMk cId="2395523409" sldId="2310"/>
            <ac:spMk id="28" creationId="{E001C9A7-B77E-A4FD-C884-603B3B61FC7B}"/>
          </ac:spMkLst>
        </pc:spChg>
        <pc:spChg chg="add mod">
          <ac:chgData name="Virve Räni" userId="161a7437-7ef4-49ec-91bf-54882f313dfe" providerId="ADAL" clId="{6D754EED-65AA-4A21-B175-6769012CF487}" dt="2026-02-27T15:02:18.949" v="1536" actId="1076"/>
          <ac:spMkLst>
            <pc:docMk/>
            <pc:sldMk cId="2395523409" sldId="2310"/>
            <ac:spMk id="29" creationId="{A5ABE909-DCAD-0964-CC65-7E8636EF82C5}"/>
          </ac:spMkLst>
        </pc:spChg>
      </pc:sldChg>
      <pc:sldChg chg="modSp new mod">
        <pc:chgData name="Virve Räni" userId="161a7437-7ef4-49ec-91bf-54882f313dfe" providerId="ADAL" clId="{6D754EED-65AA-4A21-B175-6769012CF487}" dt="2026-02-27T15:05:49.370" v="1795" actId="20577"/>
        <pc:sldMkLst>
          <pc:docMk/>
          <pc:sldMk cId="2665385483" sldId="2311"/>
        </pc:sldMkLst>
        <pc:spChg chg="mod">
          <ac:chgData name="Virve Räni" userId="161a7437-7ef4-49ec-91bf-54882f313dfe" providerId="ADAL" clId="{6D754EED-65AA-4A21-B175-6769012CF487}" dt="2026-02-27T15:05:32.431" v="1764" actId="1076"/>
          <ac:spMkLst>
            <pc:docMk/>
            <pc:sldMk cId="2665385483" sldId="2311"/>
            <ac:spMk id="2" creationId="{9EB85DA7-E233-4F26-7226-F73F6680B04A}"/>
          </ac:spMkLst>
        </pc:spChg>
        <pc:spChg chg="mod">
          <ac:chgData name="Virve Räni" userId="161a7437-7ef4-49ec-91bf-54882f313dfe" providerId="ADAL" clId="{6D754EED-65AA-4A21-B175-6769012CF487}" dt="2026-02-27T15:05:49.370" v="1795" actId="20577"/>
          <ac:spMkLst>
            <pc:docMk/>
            <pc:sldMk cId="2665385483" sldId="2311"/>
            <ac:spMk id="3" creationId="{1B66AB83-A09E-49C4-78E0-2A5E188BEB9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FD86641-C9C2-9E2C-26E9-F730564AAE3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D1AED50-525B-4505-221E-A0835592E6B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8DD54B5-6FCE-4600-8149-57A03059C707}" type="datetimeFigureOut">
              <a:rPr lang="en-IE" smtClean="0"/>
              <a:t>02/03/2026</a:t>
            </a:fld>
            <a:endParaRPr lang="en-IE"/>
          </a:p>
        </p:txBody>
      </p:sp>
      <p:sp>
        <p:nvSpPr>
          <p:cNvPr id="4" name="Footer Placeholder 3">
            <a:extLst>
              <a:ext uri="{FF2B5EF4-FFF2-40B4-BE49-F238E27FC236}">
                <a16:creationId xmlns:a16="http://schemas.microsoft.com/office/drawing/2014/main" id="{56A79482-07C3-CEDE-7EED-7BCD3A5D300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F2546EFC-9AE9-A78D-DC1F-E8C4EFC637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CC480E8-0C41-429C-829C-CB9A26C63A84}" type="slidenum">
              <a:rPr lang="en-IE" smtClean="0"/>
              <a:t>‹#›</a:t>
            </a:fld>
            <a:endParaRPr lang="en-IE"/>
          </a:p>
        </p:txBody>
      </p:sp>
    </p:spTree>
    <p:extLst>
      <p:ext uri="{BB962C8B-B14F-4D97-AF65-F5344CB8AC3E}">
        <p14:creationId xmlns:p14="http://schemas.microsoft.com/office/powerpoint/2010/main" val="370412559"/>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126F3F-C137-41D3-BAEA-043E7C708A3E}" type="datetimeFigureOut">
              <a:rPr lang="en-IE" smtClean="0"/>
              <a:t>02/03/2026</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106324-0747-4C1B-9F29-13F9F9776C79}" type="slidenum">
              <a:rPr lang="en-IE" smtClean="0"/>
              <a:t>‹#›</a:t>
            </a:fld>
            <a:endParaRPr lang="en-IE"/>
          </a:p>
        </p:txBody>
      </p:sp>
    </p:spTree>
    <p:extLst>
      <p:ext uri="{BB962C8B-B14F-4D97-AF65-F5344CB8AC3E}">
        <p14:creationId xmlns:p14="http://schemas.microsoft.com/office/powerpoint/2010/main" val="445264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IE" dirty="0"/>
          </a:p>
        </p:txBody>
      </p:sp>
      <p:sp>
        <p:nvSpPr>
          <p:cNvPr id="4" name="Foliennummernplatzhalter 3"/>
          <p:cNvSpPr>
            <a:spLocks noGrp="1"/>
          </p:cNvSpPr>
          <p:nvPr>
            <p:ph type="sldNum" sz="quarter" idx="5"/>
          </p:nvPr>
        </p:nvSpPr>
        <p:spPr/>
        <p:txBody>
          <a:bodyPr/>
          <a:lstStyle/>
          <a:p>
            <a:fld id="{75106324-0747-4C1B-9F29-13F9F9776C79}" type="slidenum">
              <a:rPr lang="en-IE" smtClean="0"/>
              <a:t>14</a:t>
            </a:fld>
            <a:endParaRPr lang="en-IE"/>
          </a:p>
        </p:txBody>
      </p:sp>
    </p:spTree>
    <p:extLst>
      <p:ext uri="{BB962C8B-B14F-4D97-AF65-F5344CB8AC3E}">
        <p14:creationId xmlns:p14="http://schemas.microsoft.com/office/powerpoint/2010/main" val="36411746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5.jp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7.jp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0.jp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g"/><Relationship Id="rId1" Type="http://schemas.openxmlformats.org/officeDocument/2006/relationships/slideMaster" Target="../slideMasters/slideMaster1.xml"/><Relationship Id="rId5" Type="http://schemas.openxmlformats.org/officeDocument/2006/relationships/image" Target="../media/image23.svg"/><Relationship Id="rId4" Type="http://schemas.openxmlformats.org/officeDocument/2006/relationships/image" Target="../media/image22.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6BABA07-0E3C-DE87-C959-30E0DD45629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12" name="Graphic 11">
            <a:extLst>
              <a:ext uri="{FF2B5EF4-FFF2-40B4-BE49-F238E27FC236}">
                <a16:creationId xmlns:a16="http://schemas.microsoft.com/office/drawing/2014/main" id="{787741B6-C6DF-2326-AF4E-358914019B7A}"/>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28045" y="345161"/>
            <a:ext cx="1592949" cy="842387"/>
          </a:xfrm>
          <a:prstGeom prst="rect">
            <a:avLst/>
          </a:prstGeom>
        </p:spPr>
      </p:pic>
    </p:spTree>
    <p:extLst>
      <p:ext uri="{BB962C8B-B14F-4D97-AF65-F5344CB8AC3E}">
        <p14:creationId xmlns:p14="http://schemas.microsoft.com/office/powerpoint/2010/main" val="378913024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slide">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796C386-A21B-01AC-AC2C-265F94B618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88234B3C-AF8A-6762-5A3F-69C1E935EE6B}"/>
              </a:ext>
            </a:extLst>
          </p:cNvPr>
          <p:cNvSpPr txBox="1"/>
          <p:nvPr userDrawn="1"/>
        </p:nvSpPr>
        <p:spPr>
          <a:xfrm>
            <a:off x="2375638" y="1934982"/>
            <a:ext cx="1978427" cy="646331"/>
          </a:xfrm>
          <a:prstGeom prst="rect">
            <a:avLst/>
          </a:prstGeom>
          <a:noFill/>
        </p:spPr>
        <p:txBody>
          <a:bodyPr wrap="none" rtlCol="0">
            <a:spAutoFit/>
          </a:bodyPr>
          <a:lstStyle/>
          <a:p>
            <a:pPr algn="r"/>
            <a:r>
              <a:rPr lang="en-US" sz="3600" dirty="0">
                <a:solidFill>
                  <a:prstClr val="white"/>
                </a:solidFill>
                <a:latin typeface="+mj-lt"/>
                <a:ea typeface="Open Sans Light" panose="020B0306030504020204" pitchFamily="34" charset="0"/>
                <a:cs typeface="Open Sans Light" panose="020B0306030504020204" pitchFamily="34" charset="0"/>
              </a:rPr>
              <a:t>Agenda</a:t>
            </a:r>
            <a:endParaRPr lang="en-US" sz="3600" dirty="0">
              <a:solidFill>
                <a:prstClr val="white"/>
              </a:solidFill>
              <a:latin typeface="+mj-lt"/>
              <a:ea typeface="Open Sans Extrabold" panose="020B0906030804020204" pitchFamily="34" charset="0"/>
              <a:cs typeface="Open Sans Extrabold" panose="020B0906030804020204" pitchFamily="34" charset="0"/>
            </a:endParaRPr>
          </a:p>
        </p:txBody>
      </p:sp>
      <p:cxnSp>
        <p:nvCxnSpPr>
          <p:cNvPr id="6" name="Straight Connector 5">
            <a:extLst>
              <a:ext uri="{FF2B5EF4-FFF2-40B4-BE49-F238E27FC236}">
                <a16:creationId xmlns:a16="http://schemas.microsoft.com/office/drawing/2014/main" id="{970D8D59-F441-A33B-A72A-D091013D4D9F}"/>
              </a:ext>
            </a:extLst>
          </p:cNvPr>
          <p:cNvCxnSpPr/>
          <p:nvPr userDrawn="1"/>
        </p:nvCxnSpPr>
        <p:spPr>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F8C08B6-284E-4DE9-C0C4-D56CBC0964CE}"/>
              </a:ext>
            </a:extLst>
          </p:cNvPr>
          <p:cNvSpPr>
            <a:spLocks noGrp="1"/>
          </p:cNvSpPr>
          <p:nvPr>
            <p:ph type="body" sz="quarter" idx="10" hasCustomPrompt="1"/>
          </p:nvPr>
        </p:nvSpPr>
        <p:spPr>
          <a:xfrm>
            <a:off x="5557838" y="2045620"/>
            <a:ext cx="4927600" cy="3897312"/>
          </a:xfrm>
        </p:spPr>
        <p:txBody>
          <a:bodyPr>
            <a:normAutofit/>
          </a:bodyPr>
          <a:lstStyle>
            <a:lvl1pPr marL="457200" indent="-457200">
              <a:buClr>
                <a:schemeClr val="accent1"/>
              </a:buClr>
              <a:buSzPct val="150000"/>
              <a:buFont typeface="+mj-lt"/>
              <a:buAutoNum type="arabicPeriod"/>
              <a:defRPr sz="16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a:p>
            <a:pPr lvl="0"/>
            <a:r>
              <a:rPr lang="en-US" dirty="0"/>
              <a:t>Click to edit topic 2</a:t>
            </a:r>
          </a:p>
          <a:p>
            <a:pPr lvl="0"/>
            <a:r>
              <a:rPr lang="en-US" dirty="0"/>
              <a:t>Click to edit topic 3</a:t>
            </a:r>
          </a:p>
          <a:p>
            <a:pPr lvl="0"/>
            <a:r>
              <a:rPr lang="en-US" dirty="0"/>
              <a:t>Click to edit topic 4</a:t>
            </a:r>
          </a:p>
          <a:p>
            <a:pPr lvl="0"/>
            <a:r>
              <a:rPr lang="en-US" dirty="0"/>
              <a:t>Click to edit topic 5</a:t>
            </a:r>
          </a:p>
        </p:txBody>
      </p:sp>
      <p:pic>
        <p:nvPicPr>
          <p:cNvPr id="16" name="Graphic 7">
            <a:extLst>
              <a:ext uri="{FF2B5EF4-FFF2-40B4-BE49-F238E27FC236}">
                <a16:creationId xmlns:a16="http://schemas.microsoft.com/office/drawing/2014/main" id="{09FA143D-FBAF-5981-664A-6E98CF098F4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8" name="Graphic 7">
            <a:extLst>
              <a:ext uri="{FF2B5EF4-FFF2-40B4-BE49-F238E27FC236}">
                <a16:creationId xmlns:a16="http://schemas.microsoft.com/office/drawing/2014/main" id="{C50A9103-AE7B-E5CA-21BA-6FCA35F03045}"/>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363089" y="345161"/>
            <a:ext cx="1591896" cy="842387"/>
          </a:xfrm>
          <a:prstGeom prst="rect">
            <a:avLst/>
          </a:prstGeom>
        </p:spPr>
      </p:pic>
    </p:spTree>
    <p:extLst>
      <p:ext uri="{BB962C8B-B14F-4D97-AF65-F5344CB8AC3E}">
        <p14:creationId xmlns:p14="http://schemas.microsoft.com/office/powerpoint/2010/main" val="692948997"/>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Agenda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525DEC7-9C9B-1775-A280-8A6FA782F4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1" name="Graphic 7">
            <a:extLst>
              <a:ext uri="{FF2B5EF4-FFF2-40B4-BE49-F238E27FC236}">
                <a16:creationId xmlns:a16="http://schemas.microsoft.com/office/drawing/2014/main" id="{963FB351-9A63-36A9-E248-4EFE8034B83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63089" y="345161"/>
            <a:ext cx="1591896" cy="842387"/>
          </a:xfrm>
          <a:prstGeom prst="rect">
            <a:avLst/>
          </a:prstGeom>
        </p:spPr>
      </p:pic>
      <p:cxnSp>
        <p:nvCxnSpPr>
          <p:cNvPr id="6" name="Straight Connector 5">
            <a:extLst>
              <a:ext uri="{FF2B5EF4-FFF2-40B4-BE49-F238E27FC236}">
                <a16:creationId xmlns:a16="http://schemas.microsoft.com/office/drawing/2014/main" id="{970D8D59-F441-A33B-A72A-D091013D4D9F}"/>
              </a:ext>
            </a:extLst>
          </p:cNvPr>
          <p:cNvCxnSpPr/>
          <p:nvPr userDrawn="1"/>
        </p:nvCxnSpPr>
        <p:spPr>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F8C08B6-284E-4DE9-C0C4-D56CBC0964CE}"/>
              </a:ext>
            </a:extLst>
          </p:cNvPr>
          <p:cNvSpPr>
            <a:spLocks noGrp="1"/>
          </p:cNvSpPr>
          <p:nvPr>
            <p:ph type="body" sz="quarter" idx="10" hasCustomPrompt="1"/>
          </p:nvPr>
        </p:nvSpPr>
        <p:spPr>
          <a:xfrm>
            <a:off x="5557838" y="1612487"/>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4" name="Text Placeholder 3">
            <a:extLst>
              <a:ext uri="{FF2B5EF4-FFF2-40B4-BE49-F238E27FC236}">
                <a16:creationId xmlns:a16="http://schemas.microsoft.com/office/drawing/2014/main" id="{2E5037E0-0CB5-84BF-F256-1C8FBDF5BB4A}"/>
              </a:ext>
            </a:extLst>
          </p:cNvPr>
          <p:cNvSpPr>
            <a:spLocks noGrp="1"/>
          </p:cNvSpPr>
          <p:nvPr>
            <p:ph type="body" sz="quarter" idx="11" hasCustomPrompt="1"/>
          </p:nvPr>
        </p:nvSpPr>
        <p:spPr>
          <a:xfrm>
            <a:off x="5546724" y="1973346"/>
            <a:ext cx="4968875" cy="565317"/>
          </a:xfrm>
        </p:spPr>
        <p:txBody>
          <a:bodyPr>
            <a:normAutofit/>
          </a:bodyPr>
          <a:lstStyle>
            <a:lvl1pPr marL="0" indent="0">
              <a:buNone/>
              <a:defRPr sz="1300"/>
            </a:lvl1pPr>
          </a:lstStyle>
          <a:p>
            <a:pPr lvl="0"/>
            <a:r>
              <a:rPr lang="en-US" dirty="0"/>
              <a:t>Click to edit topic description</a:t>
            </a:r>
          </a:p>
        </p:txBody>
      </p:sp>
      <p:sp>
        <p:nvSpPr>
          <p:cNvPr id="7" name="Text Placeholder 8">
            <a:extLst>
              <a:ext uri="{FF2B5EF4-FFF2-40B4-BE49-F238E27FC236}">
                <a16:creationId xmlns:a16="http://schemas.microsoft.com/office/drawing/2014/main" id="{90D2F066-77B6-7665-E81A-9125D4177B53}"/>
              </a:ext>
            </a:extLst>
          </p:cNvPr>
          <p:cNvSpPr>
            <a:spLocks noGrp="1"/>
          </p:cNvSpPr>
          <p:nvPr>
            <p:ph type="body" sz="quarter" idx="12" hasCustomPrompt="1"/>
          </p:nvPr>
        </p:nvSpPr>
        <p:spPr>
          <a:xfrm>
            <a:off x="5557838" y="292494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8" name="Text Placeholder 3">
            <a:extLst>
              <a:ext uri="{FF2B5EF4-FFF2-40B4-BE49-F238E27FC236}">
                <a16:creationId xmlns:a16="http://schemas.microsoft.com/office/drawing/2014/main" id="{D4E31504-FAFF-1AFF-A235-E9E4DE83D901}"/>
              </a:ext>
            </a:extLst>
          </p:cNvPr>
          <p:cNvSpPr>
            <a:spLocks noGrp="1"/>
          </p:cNvSpPr>
          <p:nvPr>
            <p:ph type="body" sz="quarter" idx="13" hasCustomPrompt="1"/>
          </p:nvPr>
        </p:nvSpPr>
        <p:spPr>
          <a:xfrm>
            <a:off x="5546724" y="3285803"/>
            <a:ext cx="4968875" cy="565317"/>
          </a:xfrm>
        </p:spPr>
        <p:txBody>
          <a:bodyPr>
            <a:normAutofit/>
          </a:bodyPr>
          <a:lstStyle>
            <a:lvl1pPr marL="0" indent="0">
              <a:buNone/>
              <a:defRPr sz="1300"/>
            </a:lvl1pPr>
          </a:lstStyle>
          <a:p>
            <a:pPr lvl="0"/>
            <a:r>
              <a:rPr lang="en-US" dirty="0"/>
              <a:t>Click to edit topic description</a:t>
            </a:r>
          </a:p>
        </p:txBody>
      </p:sp>
      <p:sp>
        <p:nvSpPr>
          <p:cNvPr id="10" name="Text Placeholder 8">
            <a:extLst>
              <a:ext uri="{FF2B5EF4-FFF2-40B4-BE49-F238E27FC236}">
                <a16:creationId xmlns:a16="http://schemas.microsoft.com/office/drawing/2014/main" id="{D512B05D-8F7E-592C-65FB-9F72A6451487}"/>
              </a:ext>
            </a:extLst>
          </p:cNvPr>
          <p:cNvSpPr>
            <a:spLocks noGrp="1"/>
          </p:cNvSpPr>
          <p:nvPr>
            <p:ph type="body" sz="quarter" idx="14" hasCustomPrompt="1"/>
          </p:nvPr>
        </p:nvSpPr>
        <p:spPr>
          <a:xfrm>
            <a:off x="5557838" y="436510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12" name="Text Placeholder 3">
            <a:extLst>
              <a:ext uri="{FF2B5EF4-FFF2-40B4-BE49-F238E27FC236}">
                <a16:creationId xmlns:a16="http://schemas.microsoft.com/office/drawing/2014/main" id="{6E6DC051-5522-4F20-E853-0D5CA4B141F2}"/>
              </a:ext>
            </a:extLst>
          </p:cNvPr>
          <p:cNvSpPr>
            <a:spLocks noGrp="1"/>
          </p:cNvSpPr>
          <p:nvPr>
            <p:ph type="body" sz="quarter" idx="15" hasCustomPrompt="1"/>
          </p:nvPr>
        </p:nvSpPr>
        <p:spPr>
          <a:xfrm>
            <a:off x="5546724" y="4725963"/>
            <a:ext cx="4968875" cy="565317"/>
          </a:xfrm>
        </p:spPr>
        <p:txBody>
          <a:bodyPr>
            <a:normAutofit/>
          </a:bodyPr>
          <a:lstStyle>
            <a:lvl1pPr marL="0" indent="0">
              <a:buNone/>
              <a:defRPr sz="1300"/>
            </a:lvl1pPr>
          </a:lstStyle>
          <a:p>
            <a:pPr lvl="0"/>
            <a:r>
              <a:rPr lang="en-US" dirty="0"/>
              <a:t>Click to edit topic description</a:t>
            </a:r>
          </a:p>
        </p:txBody>
      </p:sp>
      <p:sp>
        <p:nvSpPr>
          <p:cNvPr id="21" name="TextBox 20">
            <a:extLst>
              <a:ext uri="{FF2B5EF4-FFF2-40B4-BE49-F238E27FC236}">
                <a16:creationId xmlns:a16="http://schemas.microsoft.com/office/drawing/2014/main" id="{315E199F-7967-B0AC-59F7-4CECB84FAAB7}"/>
              </a:ext>
            </a:extLst>
          </p:cNvPr>
          <p:cNvSpPr txBox="1"/>
          <p:nvPr userDrawn="1"/>
        </p:nvSpPr>
        <p:spPr>
          <a:xfrm>
            <a:off x="2375638" y="1934982"/>
            <a:ext cx="1978427" cy="646331"/>
          </a:xfrm>
          <a:prstGeom prst="rect">
            <a:avLst/>
          </a:prstGeom>
          <a:noFill/>
        </p:spPr>
        <p:txBody>
          <a:bodyPr wrap="none" rtlCol="0">
            <a:spAutoFit/>
          </a:bodyPr>
          <a:lstStyle/>
          <a:p>
            <a:pPr algn="r"/>
            <a:r>
              <a:rPr lang="en-US" sz="3600" dirty="0">
                <a:solidFill>
                  <a:prstClr val="white"/>
                </a:solidFill>
                <a:latin typeface="+mj-lt"/>
                <a:ea typeface="Open Sans Light" panose="020B0306030504020204" pitchFamily="34" charset="0"/>
                <a:cs typeface="Open Sans Light" panose="020B0306030504020204" pitchFamily="34" charset="0"/>
              </a:rPr>
              <a:t>Agenda</a:t>
            </a:r>
            <a:endParaRPr lang="en-US" sz="3600" dirty="0">
              <a:solidFill>
                <a:prstClr val="white"/>
              </a:solidFill>
              <a:latin typeface="+mj-lt"/>
              <a:ea typeface="Open Sans Extrabold" panose="020B0906030804020204" pitchFamily="34" charset="0"/>
              <a:cs typeface="Open Sans Extrabold" panose="020B0906030804020204" pitchFamily="34" charset="0"/>
            </a:endParaRPr>
          </a:p>
        </p:txBody>
      </p:sp>
      <p:pic>
        <p:nvPicPr>
          <p:cNvPr id="22" name="Graphic 7">
            <a:extLst>
              <a:ext uri="{FF2B5EF4-FFF2-40B4-BE49-F238E27FC236}">
                <a16:creationId xmlns:a16="http://schemas.microsoft.com/office/drawing/2014/main" id="{E2C6A612-6A5C-ED18-8F33-9591778E83F2}"/>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Tree>
    <p:extLst>
      <p:ext uri="{BB962C8B-B14F-4D97-AF65-F5344CB8AC3E}">
        <p14:creationId xmlns:p14="http://schemas.microsoft.com/office/powerpoint/2010/main" val="3289295199"/>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Chapter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F71AA4-EB28-E378-7D08-C0BB0025FF7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6885992" y="1440551"/>
            <a:ext cx="4857372" cy="1988449"/>
          </a:xfrm>
        </p:spPr>
        <p:txBody>
          <a:bodyPr anchor="b">
            <a:noAutofit/>
          </a:bodyPr>
          <a:lstStyle>
            <a:lvl1pPr algn="l">
              <a:defRPr sz="5400">
                <a:solidFill>
                  <a:schemeClr val="tx1"/>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6885992" y="3447662"/>
            <a:ext cx="4857372" cy="192282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chapter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8" name="Graphic 7">
            <a:extLst>
              <a:ext uri="{FF2B5EF4-FFF2-40B4-BE49-F238E27FC236}">
                <a16:creationId xmlns:a16="http://schemas.microsoft.com/office/drawing/2014/main" id="{8977640B-17B1-39EB-A357-24AA0C1370A6}"/>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5" name="Picture 4" descr="Blue text on a black background&#10;&#10;Description automatically generated">
            <a:extLst>
              <a:ext uri="{FF2B5EF4-FFF2-40B4-BE49-F238E27FC236}">
                <a16:creationId xmlns:a16="http://schemas.microsoft.com/office/drawing/2014/main" id="{6DCF5D80-BEBA-A2C9-6200-65A4A21DAD1C}"/>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10264608" y="6124736"/>
            <a:ext cx="1636820" cy="365195"/>
          </a:xfrm>
          <a:prstGeom prst="rect">
            <a:avLst/>
          </a:prstGeom>
        </p:spPr>
      </p:pic>
    </p:spTree>
    <p:extLst>
      <p:ext uri="{BB962C8B-B14F-4D97-AF65-F5344CB8AC3E}">
        <p14:creationId xmlns:p14="http://schemas.microsoft.com/office/powerpoint/2010/main" val="386970496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2_Chapter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EB090AB-84BE-111F-4E18-AEB2B78DA01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1530496" y="2124222"/>
            <a:ext cx="6909830" cy="1618381"/>
          </a:xfrm>
        </p:spPr>
        <p:txBody>
          <a:bodyPr anchor="b">
            <a:noAutofit/>
          </a:bodyPr>
          <a:lstStyle>
            <a:lvl1pPr algn="l">
              <a:defRPr sz="5400">
                <a:solidFill>
                  <a:schemeClr val="accent2"/>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1530496" y="3775373"/>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5" name="Graphic 4">
            <a:extLst>
              <a:ext uri="{FF2B5EF4-FFF2-40B4-BE49-F238E27FC236}">
                <a16:creationId xmlns:a16="http://schemas.microsoft.com/office/drawing/2014/main" id="{023A7B92-8663-D3F8-5CB5-8C838C6FD206}"/>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334963" y="345161"/>
            <a:ext cx="1585902" cy="842387"/>
          </a:xfrm>
          <a:prstGeom prst="rect">
            <a:avLst/>
          </a:prstGeom>
        </p:spPr>
      </p:pic>
    </p:spTree>
    <p:extLst>
      <p:ext uri="{BB962C8B-B14F-4D97-AF65-F5344CB8AC3E}">
        <p14:creationId xmlns:p14="http://schemas.microsoft.com/office/powerpoint/2010/main" val="427744876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3_Chapter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85CAF52-2792-026D-8E47-0A3F9089DB8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4947208" y="2124222"/>
            <a:ext cx="6909830" cy="1618381"/>
          </a:xfrm>
        </p:spPr>
        <p:txBody>
          <a:bodyPr anchor="b">
            <a:noAutofit/>
          </a:bodyPr>
          <a:lstStyle>
            <a:lvl1pPr algn="l">
              <a:defRPr sz="5400">
                <a:solidFill>
                  <a:schemeClr val="accent4"/>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4947208" y="3775373"/>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10" name="Picture 9" descr="Blue text on a black background&#10;&#10;Description automatically generated">
            <a:extLst>
              <a:ext uri="{FF2B5EF4-FFF2-40B4-BE49-F238E27FC236}">
                <a16:creationId xmlns:a16="http://schemas.microsoft.com/office/drawing/2014/main" id="{2A90FEAD-0534-D606-D361-AF18FCADB62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62948" y="6131175"/>
            <a:ext cx="1636820" cy="365195"/>
          </a:xfrm>
          <a:prstGeom prst="rect">
            <a:avLst/>
          </a:prstGeom>
        </p:spPr>
      </p:pic>
      <p:pic>
        <p:nvPicPr>
          <p:cNvPr id="4" name="Graphic 3">
            <a:extLst>
              <a:ext uri="{FF2B5EF4-FFF2-40B4-BE49-F238E27FC236}">
                <a16:creationId xmlns:a16="http://schemas.microsoft.com/office/drawing/2014/main" id="{4611A315-F385-04C3-54B6-C28D6ACC6EAC}"/>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31569" y="345161"/>
            <a:ext cx="1585902" cy="842387"/>
          </a:xfrm>
          <a:prstGeom prst="rect">
            <a:avLst/>
          </a:prstGeom>
        </p:spPr>
      </p:pic>
    </p:spTree>
    <p:extLst>
      <p:ext uri="{BB962C8B-B14F-4D97-AF65-F5344CB8AC3E}">
        <p14:creationId xmlns:p14="http://schemas.microsoft.com/office/powerpoint/2010/main" val="121417314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peaker slide">
    <p:bg>
      <p:bgRef idx="1001">
        <a:schemeClr val="bg2"/>
      </p:bgRef>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252EFE6-3D69-D594-A0DF-4A536E09765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speaker role</a:t>
            </a:r>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4"/>
                </a:solidFill>
                <a:latin typeface="+mj-lt"/>
              </a:rPr>
              <a:t>Meet the speaker</a:t>
            </a:r>
            <a:endParaRPr lang="en-IE" sz="2400" dirty="0">
              <a:solidFill>
                <a:schemeClr val="accent4"/>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tx1"/>
                </a:solidFill>
                <a:latin typeface="+mj-lt"/>
              </a:defRPr>
            </a:lvl1pPr>
          </a:lstStyle>
          <a:p>
            <a:pPr lvl="0"/>
            <a:r>
              <a:rPr lang="en-US" dirty="0"/>
              <a:t>@nickname</a:t>
            </a:r>
            <a:endParaRPr lang="en-IE" dirty="0"/>
          </a:p>
        </p:txBody>
      </p:sp>
      <p:sp>
        <p:nvSpPr>
          <p:cNvPr id="22" name="Text Placeholder 14">
            <a:extLst>
              <a:ext uri="{FF2B5EF4-FFF2-40B4-BE49-F238E27FC236}">
                <a16:creationId xmlns:a16="http://schemas.microsoft.com/office/drawing/2014/main" id="{0EAB9A1D-46D2-9B34-62D6-BC4800386A22}"/>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company name</a:t>
            </a:r>
          </a:p>
        </p:txBody>
      </p:sp>
      <p:sp>
        <p:nvSpPr>
          <p:cNvPr id="23" name="Slide Number Placeholder 5">
            <a:extLst>
              <a:ext uri="{FF2B5EF4-FFF2-40B4-BE49-F238E27FC236}">
                <a16:creationId xmlns:a16="http://schemas.microsoft.com/office/drawing/2014/main" id="{2723772D-A1D0-7615-3DE8-E5562E320EF7}"/>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4" name="Straight Connector 23">
            <a:extLst>
              <a:ext uri="{FF2B5EF4-FFF2-40B4-BE49-F238E27FC236}">
                <a16:creationId xmlns:a16="http://schemas.microsoft.com/office/drawing/2014/main" id="{5A87B1E5-57D8-0FEF-C086-5848548BA8DC}"/>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a:extLst>
              <a:ext uri="{FF2B5EF4-FFF2-40B4-BE49-F238E27FC236}">
                <a16:creationId xmlns:a16="http://schemas.microsoft.com/office/drawing/2014/main" id="{11641AC4-A1DC-413F-F170-79A2E64E6422}"/>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Picture Placeholder 6">
            <a:extLst>
              <a:ext uri="{FF2B5EF4-FFF2-40B4-BE49-F238E27FC236}">
                <a16:creationId xmlns:a16="http://schemas.microsoft.com/office/drawing/2014/main" id="{2666BB57-9316-A4AD-A113-B9A2529750ED}"/>
              </a:ext>
            </a:extLst>
          </p:cNvPr>
          <p:cNvSpPr>
            <a:spLocks noGrp="1"/>
          </p:cNvSpPr>
          <p:nvPr>
            <p:ph type="pic" sz="quarter" idx="14" hasCustomPrompt="1"/>
          </p:nvPr>
        </p:nvSpPr>
        <p:spPr>
          <a:xfrm>
            <a:off x="1649145" y="1452036"/>
            <a:ext cx="3600000" cy="3600000"/>
          </a:xfrm>
          <a:prstGeom prst="round2DiagRect">
            <a:avLst/>
          </a:prstGeom>
          <a:solidFill>
            <a:schemeClr val="tx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pic>
        <p:nvPicPr>
          <p:cNvPr id="6" name="Graphic 5">
            <a:extLst>
              <a:ext uri="{FF2B5EF4-FFF2-40B4-BE49-F238E27FC236}">
                <a16:creationId xmlns:a16="http://schemas.microsoft.com/office/drawing/2014/main" id="{706954D3-9EC4-0378-1400-8CFF20E882E6}"/>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28045" y="345161"/>
            <a:ext cx="1592949" cy="842387"/>
          </a:xfrm>
          <a:prstGeom prst="rect">
            <a:avLst/>
          </a:prstGeom>
        </p:spPr>
      </p:pic>
    </p:spTree>
    <p:extLst>
      <p:ext uri="{BB962C8B-B14F-4D97-AF65-F5344CB8AC3E}">
        <p14:creationId xmlns:p14="http://schemas.microsoft.com/office/powerpoint/2010/main" val="281711507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peaker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3C261B5-91BB-D2FC-BF28-A4755AC4D64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2"/>
                </a:solidFill>
                <a:latin typeface="Montserrat" panose="00000500000000000000" pitchFamily="2" charset="0"/>
              </a:defRPr>
            </a:lvl1pPr>
          </a:lstStyle>
          <a:p>
            <a:pPr lvl="0"/>
            <a:r>
              <a:rPr lang="en-US" dirty="0"/>
              <a:t>Click to edit speaker role,</a:t>
            </a:r>
          </a:p>
        </p:txBody>
      </p:sp>
      <p:sp>
        <p:nvSpPr>
          <p:cNvPr id="10" name="Text Placeholder 9">
            <a:extLst>
              <a:ext uri="{FF2B5EF4-FFF2-40B4-BE49-F238E27FC236}">
                <a16:creationId xmlns:a16="http://schemas.microsoft.com/office/drawing/2014/main" id="{8D9B0014-CEEC-C069-2A16-393E442FD087}"/>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tx2"/>
                </a:solidFill>
                <a:latin typeface="+mj-lt"/>
              </a:defRPr>
            </a:lvl1pPr>
          </a:lstStyle>
          <a:p>
            <a:pPr lvl="0"/>
            <a:r>
              <a:rPr lang="en-US" dirty="0"/>
              <a:t>@nickname</a:t>
            </a:r>
            <a:endParaRPr lang="en-IE" dirty="0"/>
          </a:p>
        </p:txBody>
      </p:sp>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5"/>
                </a:solidFill>
                <a:latin typeface="+mj-lt"/>
              </a:rPr>
              <a:t>Meet the speaker</a:t>
            </a:r>
            <a:endParaRPr lang="en-IE" sz="2400" dirty="0">
              <a:solidFill>
                <a:schemeClr val="accent5"/>
              </a:solidFill>
              <a:latin typeface="+mj-lt"/>
            </a:endParaRPr>
          </a:p>
        </p:txBody>
      </p:sp>
      <p:sp>
        <p:nvSpPr>
          <p:cNvPr id="9" name="Text Placeholder 14">
            <a:extLst>
              <a:ext uri="{FF2B5EF4-FFF2-40B4-BE49-F238E27FC236}">
                <a16:creationId xmlns:a16="http://schemas.microsoft.com/office/drawing/2014/main" id="{C83EA552-9136-1C0A-77D3-315D39C94D4E}"/>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2"/>
                </a:solidFill>
                <a:latin typeface="Montserrat" panose="00000500000000000000" pitchFamily="2" charset="0"/>
              </a:defRPr>
            </a:lvl1pPr>
          </a:lstStyle>
          <a:p>
            <a:pPr lvl="0"/>
            <a:r>
              <a:rPr lang="en-US" dirty="0"/>
              <a:t>Click to edit company name,</a:t>
            </a:r>
          </a:p>
        </p:txBody>
      </p:sp>
      <p:sp>
        <p:nvSpPr>
          <p:cNvPr id="3" name="Rectangle 2">
            <a:extLst>
              <a:ext uri="{FF2B5EF4-FFF2-40B4-BE49-F238E27FC236}">
                <a16:creationId xmlns:a16="http://schemas.microsoft.com/office/drawing/2014/main" id="{613150EF-BE36-0E9E-971F-85694D69D69B}"/>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3" name="Picture 22" descr="Blue text on a black background&#10;&#10;Description automatically generated">
            <a:extLst>
              <a:ext uri="{FF2B5EF4-FFF2-40B4-BE49-F238E27FC236}">
                <a16:creationId xmlns:a16="http://schemas.microsoft.com/office/drawing/2014/main" id="{9B6852CE-814C-039C-4B18-121919D2F4B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4" name="Slide Number Placeholder 5">
            <a:extLst>
              <a:ext uri="{FF2B5EF4-FFF2-40B4-BE49-F238E27FC236}">
                <a16:creationId xmlns:a16="http://schemas.microsoft.com/office/drawing/2014/main" id="{E51B51AE-9253-7F36-5C6B-76480E8F2C65}"/>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5" name="Straight Connector 24">
            <a:extLst>
              <a:ext uri="{FF2B5EF4-FFF2-40B4-BE49-F238E27FC236}">
                <a16:creationId xmlns:a16="http://schemas.microsoft.com/office/drawing/2014/main" id="{FC46EFF5-E730-F7EC-F745-83562A45FD0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Rectangle: Diagonal Corners Rounded 3">
            <a:extLst>
              <a:ext uri="{FF2B5EF4-FFF2-40B4-BE49-F238E27FC236}">
                <a16:creationId xmlns:a16="http://schemas.microsoft.com/office/drawing/2014/main" id="{2DF3D7CA-9A48-1235-17E3-E9B7E23E10F1}"/>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Picture Placeholder 6">
            <a:extLst>
              <a:ext uri="{FF2B5EF4-FFF2-40B4-BE49-F238E27FC236}">
                <a16:creationId xmlns:a16="http://schemas.microsoft.com/office/drawing/2014/main" id="{55E71C5D-59C1-8F93-AE64-3F45FEC67EBF}"/>
              </a:ext>
            </a:extLst>
          </p:cNvPr>
          <p:cNvSpPr>
            <a:spLocks noGrp="1"/>
          </p:cNvSpPr>
          <p:nvPr>
            <p:ph type="pic" sz="quarter" idx="14" hasCustomPrompt="1"/>
          </p:nvPr>
        </p:nvSpPr>
        <p:spPr>
          <a:xfrm>
            <a:off x="1649145" y="1452036"/>
            <a:ext cx="3600000" cy="3600000"/>
          </a:xfrm>
          <a:prstGeom prst="round2DiagRect">
            <a:avLst/>
          </a:prstGeom>
          <a:solidFill>
            <a:schemeClr val="bg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pic>
        <p:nvPicPr>
          <p:cNvPr id="6" name="Graphic 5">
            <a:extLst>
              <a:ext uri="{FF2B5EF4-FFF2-40B4-BE49-F238E27FC236}">
                <a16:creationId xmlns:a16="http://schemas.microsoft.com/office/drawing/2014/main" id="{57875BD2-4915-DBE4-BF6A-595B66218DAC}"/>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31569" y="345161"/>
            <a:ext cx="1585902" cy="842387"/>
          </a:xfrm>
          <a:prstGeom prst="rect">
            <a:avLst/>
          </a:prstGeom>
        </p:spPr>
      </p:pic>
    </p:spTree>
    <p:extLst>
      <p:ext uri="{BB962C8B-B14F-4D97-AF65-F5344CB8AC3E}">
        <p14:creationId xmlns:p14="http://schemas.microsoft.com/office/powerpoint/2010/main" val="3779255293"/>
      </p:ext>
    </p:extLst>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B91129E-63A3-7E6F-7A96-D1A6F10DBC9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Picture Placeholder 6">
            <a:extLst>
              <a:ext uri="{FF2B5EF4-FFF2-40B4-BE49-F238E27FC236}">
                <a16:creationId xmlns:a16="http://schemas.microsoft.com/office/drawing/2014/main" id="{3D8C572B-2DA7-ACC1-2B8C-2909C09FA98A}"/>
              </a:ext>
            </a:extLst>
          </p:cNvPr>
          <p:cNvSpPr>
            <a:spLocks noGrp="1"/>
          </p:cNvSpPr>
          <p:nvPr>
            <p:ph type="pic" sz="quarter" idx="14" hasCustomPrompt="1"/>
          </p:nvPr>
        </p:nvSpPr>
        <p:spPr>
          <a:xfrm>
            <a:off x="6402543" y="1326905"/>
            <a:ext cx="3600000" cy="3600000"/>
          </a:xfrm>
          <a:prstGeom prst="round2DiagRect">
            <a:avLst/>
          </a:prstGeom>
          <a:solidFill>
            <a:schemeClr val="bg1"/>
          </a:solidFill>
          <a:ln w="127000">
            <a:solidFill>
              <a:schemeClr val="bg1"/>
            </a:solid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2025749" y="1322364"/>
            <a:ext cx="3882682" cy="2658793"/>
          </a:xfrm>
        </p:spPr>
        <p:txBody>
          <a:bodyPr wrap="square">
            <a:noAutofit/>
          </a:bodyPr>
          <a:lstStyle>
            <a:lvl1pPr marL="0" indent="0">
              <a:buNone/>
              <a:defRPr lang="en-US" sz="3200" dirty="0">
                <a:solidFill>
                  <a:schemeClr val="bg1"/>
                </a:solidFill>
                <a:latin typeface="Montserrat" panose="00000500000000000000" pitchFamily="2" charset="0"/>
              </a:defRPr>
            </a:lvl1pPr>
          </a:lstStyle>
          <a:p>
            <a:pPr lvl="0"/>
            <a:r>
              <a:rPr lang="en-US" dirty="0"/>
              <a:t>Click to edit quote lorem ipsum dolor sit </a:t>
            </a:r>
            <a:r>
              <a:rPr lang="en-US" dirty="0" err="1"/>
              <a:t>amet</a:t>
            </a:r>
            <a:r>
              <a:rPr lang="en-US" dirty="0"/>
              <a:t> </a:t>
            </a:r>
            <a:r>
              <a:rPr lang="en-US" dirty="0" err="1"/>
              <a:t>consectur</a:t>
            </a:r>
            <a:endParaRPr lang="en-US" dirty="0"/>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a:spLocks/>
          </p:cNvSpPr>
          <p:nvPr userDrawn="1"/>
        </p:nvSpPr>
        <p:spPr>
          <a:xfrm>
            <a:off x="585305" y="737506"/>
            <a:ext cx="1201291" cy="2646878"/>
          </a:xfrm>
          <a:prstGeom prst="rect">
            <a:avLst/>
          </a:prstGeom>
          <a:noFill/>
        </p:spPr>
        <p:txBody>
          <a:bodyPr wrap="square" rtlCol="0">
            <a:spAutoFit/>
          </a:bodyPr>
          <a:lstStyle/>
          <a:p>
            <a:r>
              <a:rPr lang="it-IT" sz="16600" dirty="0">
                <a:solidFill>
                  <a:schemeClr val="accent2"/>
                </a:solidFill>
                <a:latin typeface="+mj-lt"/>
              </a:rPr>
              <a:t>“</a:t>
            </a:r>
            <a:endParaRPr lang="en-IE" sz="16600" dirty="0">
              <a:solidFill>
                <a:schemeClr val="accent2"/>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2259361" y="4858512"/>
            <a:ext cx="768485" cy="5836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2162792" y="4939123"/>
            <a:ext cx="3549886" cy="328885"/>
          </a:xfrm>
        </p:spPr>
        <p:txBody>
          <a:bodyPr>
            <a:noAutofit/>
          </a:bodyPr>
          <a:lstStyle>
            <a:lvl1pPr marL="0" indent="0">
              <a:buNone/>
              <a:defRPr sz="1600">
                <a:solidFill>
                  <a:schemeClr val="bg1">
                    <a:lumMod val="95000"/>
                  </a:schemeClr>
                </a:solidFill>
                <a:latin typeface="+mj-lt"/>
              </a:defRPr>
            </a:lvl1pPr>
          </a:lstStyle>
          <a:p>
            <a:pPr lvl="0"/>
            <a:r>
              <a:rPr lang="en-US" dirty="0"/>
              <a:t>Click to edit name</a:t>
            </a:r>
            <a:endParaRPr lang="en-IE" dirty="0"/>
          </a:p>
        </p:txBody>
      </p:sp>
      <p:sp>
        <p:nvSpPr>
          <p:cNvPr id="11" name="Text Placeholder 9">
            <a:extLst>
              <a:ext uri="{FF2B5EF4-FFF2-40B4-BE49-F238E27FC236}">
                <a16:creationId xmlns:a16="http://schemas.microsoft.com/office/drawing/2014/main" id="{C916D6E8-1BA4-BFBF-C1DC-FA0F2E363FC6}"/>
              </a:ext>
            </a:extLst>
          </p:cNvPr>
          <p:cNvSpPr>
            <a:spLocks noGrp="1"/>
          </p:cNvSpPr>
          <p:nvPr>
            <p:ph type="body" sz="quarter" idx="18" hasCustomPrompt="1"/>
          </p:nvPr>
        </p:nvSpPr>
        <p:spPr>
          <a:xfrm>
            <a:off x="2162792" y="5301208"/>
            <a:ext cx="3549886" cy="328885"/>
          </a:xfrm>
        </p:spPr>
        <p:txBody>
          <a:bodyPr>
            <a:noAutofit/>
          </a:bodyPr>
          <a:lstStyle>
            <a:lvl1pPr marL="0" indent="0">
              <a:buNone/>
              <a:defRPr sz="1200">
                <a:solidFill>
                  <a:schemeClr val="bg1">
                    <a:lumMod val="95000"/>
                  </a:schemeClr>
                </a:solidFill>
                <a:latin typeface="Montserrat" panose="00000500000000000000" pitchFamily="2" charset="0"/>
              </a:defRPr>
            </a:lvl1pPr>
          </a:lstStyle>
          <a:p>
            <a:pPr lvl="0"/>
            <a:r>
              <a:rPr lang="en-US" dirty="0"/>
              <a:t>Click to edit job role</a:t>
            </a:r>
            <a:endParaRPr lang="en-IE" dirty="0"/>
          </a:p>
        </p:txBody>
      </p:sp>
      <p:sp>
        <p:nvSpPr>
          <p:cNvPr id="21" name="Slide Number Placeholder 5">
            <a:extLst>
              <a:ext uri="{FF2B5EF4-FFF2-40B4-BE49-F238E27FC236}">
                <a16:creationId xmlns:a16="http://schemas.microsoft.com/office/drawing/2014/main" id="{C428928B-E51D-2502-731F-CE3844D7D948}"/>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solidFill>
                  <a:schemeClr val="bg1">
                    <a:lumMod val="50000"/>
                  </a:schemeClr>
                </a:solidFill>
              </a:rPr>
              <a:t>Page </a:t>
            </a:r>
            <a:fld id="{D32FFA9C-ACEC-4B87-9D33-03CFB048E816}" type="slidenum">
              <a:rPr lang="en-IE" smtClean="0">
                <a:solidFill>
                  <a:schemeClr val="bg1">
                    <a:lumMod val="50000"/>
                  </a:schemeClr>
                </a:solidFill>
              </a:rPr>
              <a:pPr/>
              <a:t>‹#›</a:t>
            </a:fld>
            <a:endParaRPr lang="en-IE" dirty="0">
              <a:solidFill>
                <a:schemeClr val="bg1">
                  <a:lumMod val="50000"/>
                </a:schemeClr>
              </a:solidFill>
            </a:endParaRPr>
          </a:p>
        </p:txBody>
      </p:sp>
      <p:cxnSp>
        <p:nvCxnSpPr>
          <p:cNvPr id="22" name="Straight Connector 21">
            <a:extLst>
              <a:ext uri="{FF2B5EF4-FFF2-40B4-BE49-F238E27FC236}">
                <a16:creationId xmlns:a16="http://schemas.microsoft.com/office/drawing/2014/main" id="{83CBC778-287D-C991-0EBB-738559359BC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2" name="Graphic 1">
            <a:extLst>
              <a:ext uri="{FF2B5EF4-FFF2-40B4-BE49-F238E27FC236}">
                <a16:creationId xmlns:a16="http://schemas.microsoft.com/office/drawing/2014/main" id="{2FBDEFE1-CA4B-C896-08AC-C954A32DAF94}"/>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28045" y="345161"/>
            <a:ext cx="1592949" cy="842387"/>
          </a:xfrm>
          <a:prstGeom prst="rect">
            <a:avLst/>
          </a:prstGeom>
        </p:spPr>
      </p:pic>
    </p:spTree>
    <p:extLst>
      <p:ext uri="{BB962C8B-B14F-4D97-AF65-F5344CB8AC3E}">
        <p14:creationId xmlns:p14="http://schemas.microsoft.com/office/powerpoint/2010/main" val="2725651569"/>
      </p:ext>
    </p:extLst>
  </p:cSld>
  <p:clrMapOvr>
    <a:masterClrMapping/>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2-1_Title and Conten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2CF159-D7C6-5C4F-DF4F-B43B88B5A34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826766"/>
            <a:ext cx="5326951" cy="1325563"/>
          </a:xfrm>
        </p:spPr>
        <p:txBody>
          <a:bodyPr anchor="b"/>
          <a:lstStyle>
            <a:lvl1pPr>
              <a:defRPr>
                <a:solidFill>
                  <a:schemeClr val="tx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18" name="Picture 17" descr="Blue text on a black background&#10;&#10;Description automatically generated">
            <a:extLst>
              <a:ext uri="{FF2B5EF4-FFF2-40B4-BE49-F238E27FC236}">
                <a16:creationId xmlns:a16="http://schemas.microsoft.com/office/drawing/2014/main" id="{B19C0595-FC4F-8A17-32EA-B6FC5678276F}"/>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4" name="Text Placeholder 23">
            <a:extLst>
              <a:ext uri="{FF2B5EF4-FFF2-40B4-BE49-F238E27FC236}">
                <a16:creationId xmlns:a16="http://schemas.microsoft.com/office/drawing/2014/main" id="{6CD764CD-70AB-A623-283E-77DF3F6C4426}"/>
              </a:ext>
            </a:extLst>
          </p:cNvPr>
          <p:cNvSpPr>
            <a:spLocks noGrp="1"/>
          </p:cNvSpPr>
          <p:nvPr>
            <p:ph type="body" sz="quarter" idx="17" hasCustomPrompt="1"/>
          </p:nvPr>
        </p:nvSpPr>
        <p:spPr>
          <a:xfrm>
            <a:off x="334963" y="2226009"/>
            <a:ext cx="11119100" cy="3007728"/>
          </a:xfrm>
        </p:spPr>
        <p:txBody>
          <a:bodyPr numCol="2" spcCol="576000"/>
          <a:lstStyle>
            <a:lvl1pPr marL="0" indent="0" algn="l">
              <a:buNone/>
              <a:defRPr sz="1700">
                <a:solidFill>
                  <a:srgbClr val="536B7E"/>
                </a:solidFill>
              </a:defRPr>
            </a:lvl1pPr>
            <a:lvl2pPr marL="0" indent="0" algn="l">
              <a:buNone/>
              <a:defRPr sz="1200">
                <a:solidFill>
                  <a:srgbClr val="536B7E"/>
                </a:solidFill>
              </a:defRPr>
            </a:lvl2pPr>
            <a:lvl3pPr marL="914400" indent="0">
              <a:buNone/>
              <a:defRPr/>
            </a:lvl3pPr>
          </a:lstStyle>
          <a:p>
            <a:pPr lvl="0"/>
            <a:r>
              <a:rPr lang="en-US" dirty="0"/>
              <a:t>Click to edit slide 2 columns paragraph</a:t>
            </a:r>
            <a:endParaRPr lang="en-IE" dirty="0"/>
          </a:p>
          <a:p>
            <a:pPr lvl="1"/>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a:p>
            <a:pPr marL="0" marR="0" lvl="1" indent="0" algn="l" defTabSz="914400" rtl="0" eaLnBrk="1" fontAlgn="auto" latinLnBrk="0" hangingPunct="1">
              <a:lnSpc>
                <a:spcPct val="120000"/>
              </a:lnSpc>
              <a:spcBef>
                <a:spcPts val="500"/>
              </a:spcBef>
              <a:spcAft>
                <a:spcPts val="0"/>
              </a:spcAft>
              <a:buClr>
                <a:srgbClr val="92D050"/>
              </a:buClr>
              <a:buSzPct val="127000"/>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p:txBody>
      </p:sp>
      <p:sp>
        <p:nvSpPr>
          <p:cNvPr id="6" name="Slide Number Placeholder 5">
            <a:extLst>
              <a:ext uri="{FF2B5EF4-FFF2-40B4-BE49-F238E27FC236}">
                <a16:creationId xmlns:a16="http://schemas.microsoft.com/office/drawing/2014/main" id="{CCA7C540-3F2B-235B-CA74-70271DB88FA2}"/>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7" name="Straight Connector 6">
            <a:extLst>
              <a:ext uri="{FF2B5EF4-FFF2-40B4-BE49-F238E27FC236}">
                <a16:creationId xmlns:a16="http://schemas.microsoft.com/office/drawing/2014/main" id="{10FF5AB0-8153-537A-17F5-D1E865EA49C9}"/>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3" name="Graphic 2">
            <a:extLst>
              <a:ext uri="{FF2B5EF4-FFF2-40B4-BE49-F238E27FC236}">
                <a16:creationId xmlns:a16="http://schemas.microsoft.com/office/drawing/2014/main" id="{75EBFE1B-F514-641A-E70C-5B55C3C3BC22}"/>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31569" y="345161"/>
            <a:ext cx="1585902" cy="842387"/>
          </a:xfrm>
          <a:prstGeom prst="rect">
            <a:avLst/>
          </a:prstGeom>
        </p:spPr>
      </p:pic>
    </p:spTree>
    <p:extLst>
      <p:ext uri="{BB962C8B-B14F-4D97-AF65-F5344CB8AC3E}">
        <p14:creationId xmlns:p14="http://schemas.microsoft.com/office/powerpoint/2010/main" val="1357691255"/>
      </p:ext>
    </p:extLst>
  </p:cSld>
  <p:clrMapOvr>
    <a:masterClrMapping/>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2-1_Title and Content">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F130F1E-845B-8DB0-74ED-CA934A3CAE1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4" name="Graphic 3">
            <a:extLst>
              <a:ext uri="{FF2B5EF4-FFF2-40B4-BE49-F238E27FC236}">
                <a16:creationId xmlns:a16="http://schemas.microsoft.com/office/drawing/2014/main" id="{17B65922-7FE5-6FB2-B839-EEA304C25334}"/>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826766"/>
            <a:ext cx="5326951" cy="1325563"/>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24" name="Text Placeholder 23">
            <a:extLst>
              <a:ext uri="{FF2B5EF4-FFF2-40B4-BE49-F238E27FC236}">
                <a16:creationId xmlns:a16="http://schemas.microsoft.com/office/drawing/2014/main" id="{6CD764CD-70AB-A623-283E-77DF3F6C4426}"/>
              </a:ext>
            </a:extLst>
          </p:cNvPr>
          <p:cNvSpPr>
            <a:spLocks noGrp="1"/>
          </p:cNvSpPr>
          <p:nvPr>
            <p:ph type="body" sz="quarter" idx="17" hasCustomPrompt="1"/>
          </p:nvPr>
        </p:nvSpPr>
        <p:spPr>
          <a:xfrm>
            <a:off x="334963" y="2226009"/>
            <a:ext cx="11119100" cy="3007728"/>
          </a:xfrm>
        </p:spPr>
        <p:txBody>
          <a:bodyPr numCol="2" spcCol="576000"/>
          <a:lstStyle>
            <a:lvl1pPr marL="0" indent="0" algn="l">
              <a:buNone/>
              <a:defRPr sz="1700">
                <a:solidFill>
                  <a:schemeClr val="tx1"/>
                </a:solidFill>
              </a:defRPr>
            </a:lvl1pPr>
            <a:lvl2pPr marL="0" indent="0" algn="l">
              <a:buNone/>
              <a:defRPr sz="1200">
                <a:solidFill>
                  <a:schemeClr val="tx1"/>
                </a:solidFill>
              </a:defRPr>
            </a:lvl2pPr>
            <a:lvl3pPr marL="914400" indent="0">
              <a:buNone/>
              <a:defRPr/>
            </a:lvl3pPr>
          </a:lstStyle>
          <a:p>
            <a:pPr lvl="0"/>
            <a:r>
              <a:rPr lang="en-US" dirty="0"/>
              <a:t>Click to edit slide 2 columns paragraph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a:p>
            <a:pPr marL="0" marR="0" lvl="1" indent="0" algn="l" defTabSz="914400" rtl="0" eaLnBrk="1" fontAlgn="auto" latinLnBrk="0" hangingPunct="1">
              <a:lnSpc>
                <a:spcPct val="120000"/>
              </a:lnSpc>
              <a:spcBef>
                <a:spcPts val="500"/>
              </a:spcBef>
              <a:spcAft>
                <a:spcPts val="0"/>
              </a:spcAft>
              <a:buClr>
                <a:srgbClr val="92D050"/>
              </a:buClr>
              <a:buSzPct val="127000"/>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0" name="Slide Number Placeholder 5">
            <a:extLst>
              <a:ext uri="{FF2B5EF4-FFF2-40B4-BE49-F238E27FC236}">
                <a16:creationId xmlns:a16="http://schemas.microsoft.com/office/drawing/2014/main" id="{38BB7287-C4F9-9BF8-38C1-39471BC0D5C6}"/>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91CE7F8E-D438-BB6D-0CEF-8D8525BDE153}"/>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5877970"/>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with partners">
    <p:spTree>
      <p:nvGrpSpPr>
        <p:cNvPr id="1" name=""/>
        <p:cNvGrpSpPr/>
        <p:nvPr/>
      </p:nvGrpSpPr>
      <p:grpSpPr>
        <a:xfrm>
          <a:off x="0" y="0"/>
          <a:ext cx="0" cy="0"/>
          <a:chOff x="0" y="0"/>
          <a:chExt cx="0" cy="0"/>
        </a:xfrm>
      </p:grpSpPr>
      <p:pic>
        <p:nvPicPr>
          <p:cNvPr id="7" name="Picture 6" descr="A green and blue logo&#10;&#10;Description automatically generated">
            <a:extLst>
              <a:ext uri="{FF2B5EF4-FFF2-40B4-BE49-F238E27FC236}">
                <a16:creationId xmlns:a16="http://schemas.microsoft.com/office/drawing/2014/main" id="{93F4A9A4-3121-E745-3F87-9109DD6DF45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7599285" y="2495982"/>
            <a:ext cx="3692409" cy="1125749"/>
          </a:xfrm>
        </p:spPr>
        <p:txBody>
          <a:bodyPr anchor="t">
            <a:normAutofit/>
          </a:bodyPr>
          <a:lstStyle>
            <a:lvl1pPr algn="l">
              <a:defRPr sz="3600">
                <a:solidFill>
                  <a:schemeClr val="bg2"/>
                </a:solidFill>
              </a:defRPr>
            </a:lvl1pPr>
          </a:lstStyle>
          <a:p>
            <a:r>
              <a:rPr lang="en-US"/>
              <a:t>Click to edit Master title style</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7653268" y="4606494"/>
            <a:ext cx="1639743" cy="365125"/>
          </a:xfrm>
          <a:prstGeom prst="rect">
            <a:avLst/>
          </a:prstGeom>
        </p:spPr>
      </p:pic>
      <p:pic>
        <p:nvPicPr>
          <p:cNvPr id="12" name="Graphic 11">
            <a:extLst>
              <a:ext uri="{FF2B5EF4-FFF2-40B4-BE49-F238E27FC236}">
                <a16:creationId xmlns:a16="http://schemas.microsoft.com/office/drawing/2014/main" id="{787741B6-C6DF-2326-AF4E-358914019B7A}"/>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7573622" y="587693"/>
            <a:ext cx="2964173" cy="1567521"/>
          </a:xfrm>
          <a:prstGeom prst="rect">
            <a:avLst/>
          </a:prstGeom>
        </p:spPr>
      </p:pic>
      <p:pic>
        <p:nvPicPr>
          <p:cNvPr id="9" name="Picture 8">
            <a:extLst>
              <a:ext uri="{FF2B5EF4-FFF2-40B4-BE49-F238E27FC236}">
                <a16:creationId xmlns:a16="http://schemas.microsoft.com/office/drawing/2014/main" id="{81376E69-2972-CE97-E70D-9282EAC54488}"/>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p:blipFill>
        <p:spPr>
          <a:xfrm>
            <a:off x="334963" y="5597823"/>
            <a:ext cx="11522075" cy="951363"/>
          </a:xfrm>
          <a:prstGeom prst="rect">
            <a:avLst/>
          </a:prstGeom>
        </p:spPr>
      </p:pic>
    </p:spTree>
    <p:extLst>
      <p:ext uri="{BB962C8B-B14F-4D97-AF65-F5344CB8AC3E}">
        <p14:creationId xmlns:p14="http://schemas.microsoft.com/office/powerpoint/2010/main" val="400051034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Content and Image">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CBD5B7-FE33-D812-6C83-D062C23C886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4" name="Graphic 3">
            <a:extLst>
              <a:ext uri="{FF2B5EF4-FFF2-40B4-BE49-F238E27FC236}">
                <a16:creationId xmlns:a16="http://schemas.microsoft.com/office/drawing/2014/main" id="{34A586B1-2439-2DB2-FCDE-B384B06CA0CC}"/>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096000" y="1271934"/>
            <a:ext cx="5326951" cy="1325563"/>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6096000" y="2659732"/>
            <a:ext cx="5334000" cy="3139490"/>
          </a:xfrm>
        </p:spPr>
        <p:txBody>
          <a:bodyPr/>
          <a:lstStyle>
            <a:lvl1pPr marL="0" indent="0">
              <a:buNone/>
              <a:defRPr/>
            </a:lvl1pPr>
            <a:lvl2pPr marL="0" indent="0">
              <a:buNone/>
              <a:defRPr/>
            </a:lvl2pPr>
          </a:lstStyle>
          <a:p>
            <a:pPr lvl="0"/>
            <a:r>
              <a:rPr lang="en-US"/>
              <a:t>Click to edit Master text styles</a:t>
            </a:r>
          </a:p>
          <a:p>
            <a:pPr lvl="1"/>
            <a:r>
              <a:rPr lang="en-US"/>
              <a:t>Second level</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1071312" y="1659940"/>
            <a:ext cx="4427538" cy="3538120"/>
          </a:xfrm>
          <a:custGeom>
            <a:avLst/>
            <a:gdLst>
              <a:gd name="connsiteX0" fmla="*/ 0 w 4427538"/>
              <a:gd name="connsiteY0" fmla="*/ 0 h 3273425"/>
              <a:gd name="connsiteX1" fmla="*/ 4427538 w 4427538"/>
              <a:gd name="connsiteY1" fmla="*/ 0 h 3273425"/>
              <a:gd name="connsiteX2" fmla="*/ 4427538 w 4427538"/>
              <a:gd name="connsiteY2" fmla="*/ 3273425 h 3273425"/>
              <a:gd name="connsiteX3" fmla="*/ 0 w 4427538"/>
              <a:gd name="connsiteY3" fmla="*/ 3273425 h 3273425"/>
              <a:gd name="connsiteX4" fmla="*/ 0 w 4427538"/>
              <a:gd name="connsiteY4" fmla="*/ 0 h 3273425"/>
              <a:gd name="connsiteX0" fmla="*/ 0 w 4427538"/>
              <a:gd name="connsiteY0" fmla="*/ 0 h 3538120"/>
              <a:gd name="connsiteX1" fmla="*/ 4427538 w 4427538"/>
              <a:gd name="connsiteY1" fmla="*/ 0 h 3538120"/>
              <a:gd name="connsiteX2" fmla="*/ 4427538 w 4427538"/>
              <a:gd name="connsiteY2" fmla="*/ 3273425 h 3538120"/>
              <a:gd name="connsiteX3" fmla="*/ 0 w 4427538"/>
              <a:gd name="connsiteY3" fmla="*/ 3538120 h 3538120"/>
              <a:gd name="connsiteX4" fmla="*/ 0 w 4427538"/>
              <a:gd name="connsiteY4" fmla="*/ 0 h 3538120"/>
              <a:gd name="connsiteX0" fmla="*/ 0 w 4427538"/>
              <a:gd name="connsiteY0" fmla="*/ 0 h 3538120"/>
              <a:gd name="connsiteX1" fmla="*/ 4427538 w 4427538"/>
              <a:gd name="connsiteY1" fmla="*/ 0 h 3538120"/>
              <a:gd name="connsiteX2" fmla="*/ 4427538 w 4427538"/>
              <a:gd name="connsiteY2" fmla="*/ 3237331 h 3538120"/>
              <a:gd name="connsiteX3" fmla="*/ 0 w 4427538"/>
              <a:gd name="connsiteY3" fmla="*/ 3538120 h 3538120"/>
              <a:gd name="connsiteX4" fmla="*/ 0 w 4427538"/>
              <a:gd name="connsiteY4" fmla="*/ 0 h 3538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538" h="3538120">
                <a:moveTo>
                  <a:pt x="0" y="0"/>
                </a:moveTo>
                <a:lnTo>
                  <a:pt x="4427538" y="0"/>
                </a:lnTo>
                <a:lnTo>
                  <a:pt x="4427538" y="3237331"/>
                </a:lnTo>
                <a:lnTo>
                  <a:pt x="0" y="3538120"/>
                </a:lnTo>
                <a:lnTo>
                  <a:pt x="0" y="0"/>
                </a:lnTo>
                <a:close/>
              </a:path>
            </a:pathLst>
          </a:cu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sp>
        <p:nvSpPr>
          <p:cNvPr id="10" name="Slide Number Placeholder 5">
            <a:extLst>
              <a:ext uri="{FF2B5EF4-FFF2-40B4-BE49-F238E27FC236}">
                <a16:creationId xmlns:a16="http://schemas.microsoft.com/office/drawing/2014/main" id="{21210B46-DF20-11BD-7AC6-F11763B8FEB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3F2453BE-1B70-AB76-E61F-385CC3A6E972}"/>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2026209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Content and Image">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FDF471-D767-2248-41B8-DF52504875C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4" name="Graphic 3">
            <a:extLst>
              <a:ext uri="{FF2B5EF4-FFF2-40B4-BE49-F238E27FC236}">
                <a16:creationId xmlns:a16="http://schemas.microsoft.com/office/drawing/2014/main" id="{FBACCEAD-E4AA-D503-6D29-C2D2DCE72F5C}"/>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34963" y="1271934"/>
            <a:ext cx="5326951" cy="1325563"/>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334963" y="2659732"/>
            <a:ext cx="5334000" cy="3139490"/>
          </a:xfrm>
        </p:spPr>
        <p:txBody>
          <a:bodyPr/>
          <a:lstStyle>
            <a:lvl1pPr marL="0" indent="0">
              <a:buNone/>
              <a:defRPr/>
            </a:lvl1pPr>
            <a:lvl2pPr marL="0" indent="0">
              <a:buNone/>
              <a:defRPr/>
            </a:lvl2pPr>
          </a:lstStyle>
          <a:p>
            <a:pPr lvl="0"/>
            <a:r>
              <a:rPr lang="en-US"/>
              <a:t>Click to edit Master text styles</a:t>
            </a:r>
          </a:p>
          <a:p>
            <a:pPr lvl="1"/>
            <a:r>
              <a:rPr lang="en-US"/>
              <a:t>Second level</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6653965" y="1792287"/>
            <a:ext cx="4451601" cy="3778751"/>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30A5F0EA-C7AD-76C2-A3FA-7E303A8777E0}"/>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10" name="Slide Number Placeholder 5">
            <a:extLst>
              <a:ext uri="{FF2B5EF4-FFF2-40B4-BE49-F238E27FC236}">
                <a16:creationId xmlns:a16="http://schemas.microsoft.com/office/drawing/2014/main" id="{9743F11D-746B-86CF-FC1D-0C00B53532DA}"/>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D29BAC24-078E-2532-C569-1657DDA4F544}"/>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0988827"/>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Title Content and Imag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747B75E-D736-1D40-ED91-734A9F5C2BA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4" name="Graphic 13">
            <a:extLst>
              <a:ext uri="{FF2B5EF4-FFF2-40B4-BE49-F238E27FC236}">
                <a16:creationId xmlns:a16="http://schemas.microsoft.com/office/drawing/2014/main" id="{735DAC69-50C9-2E73-5A11-F298A05D324B}"/>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34963" y="333375"/>
            <a:ext cx="5326951" cy="1059007"/>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334963" y="1409446"/>
            <a:ext cx="5334000" cy="751863"/>
          </a:xfrm>
        </p:spPr>
        <p:txBody>
          <a:bodyPr>
            <a:normAutofit/>
          </a:bodyPr>
          <a:lstStyle>
            <a:lvl1pPr marL="0" indent="0">
              <a:buNone/>
              <a:defRPr sz="1600"/>
            </a:lvl1pPr>
            <a:lvl2pPr marL="0" indent="0">
              <a:buNone/>
              <a:defRPr sz="1400"/>
            </a:lvl2pPr>
          </a:lstStyle>
          <a:p>
            <a:pPr lvl="0"/>
            <a:r>
              <a:rPr lang="en-US"/>
              <a:t>Click to edit Master text styles</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6653965" y="1792287"/>
            <a:ext cx="4451601" cy="3778751"/>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30A5F0EA-C7AD-76C2-A3FA-7E303A8777E0}"/>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6" name="SmartArt Placeholder 5">
            <a:extLst>
              <a:ext uri="{FF2B5EF4-FFF2-40B4-BE49-F238E27FC236}">
                <a16:creationId xmlns:a16="http://schemas.microsoft.com/office/drawing/2014/main" id="{DFB82D7B-074C-FDB1-A67C-7A212FE6202E}"/>
              </a:ext>
            </a:extLst>
          </p:cNvPr>
          <p:cNvSpPr>
            <a:spLocks noGrp="1"/>
          </p:cNvSpPr>
          <p:nvPr>
            <p:ph type="dgm" sz="quarter" idx="20"/>
          </p:nvPr>
        </p:nvSpPr>
        <p:spPr>
          <a:xfrm>
            <a:off x="864899" y="2545918"/>
            <a:ext cx="1265237" cy="1265237"/>
          </a:xfrm>
        </p:spPr>
        <p:txBody>
          <a:bodyPr>
            <a:normAutofit/>
          </a:bodyPr>
          <a:lstStyle>
            <a:lvl1pPr>
              <a:defRPr sz="1400">
                <a:solidFill>
                  <a:schemeClr val="bg2"/>
                </a:solidFill>
              </a:defRPr>
            </a:lvl1pPr>
          </a:lstStyle>
          <a:p>
            <a:r>
              <a:rPr lang="en-US"/>
              <a:t>Click icon to add SmartArt graphic</a:t>
            </a:r>
            <a:endParaRPr lang="en-IE"/>
          </a:p>
        </p:txBody>
      </p:sp>
      <p:sp>
        <p:nvSpPr>
          <p:cNvPr id="8" name="SmartArt Placeholder 5">
            <a:extLst>
              <a:ext uri="{FF2B5EF4-FFF2-40B4-BE49-F238E27FC236}">
                <a16:creationId xmlns:a16="http://schemas.microsoft.com/office/drawing/2014/main" id="{BA17BCE1-2BD0-08AE-1FBD-F59533BFAFC7}"/>
              </a:ext>
            </a:extLst>
          </p:cNvPr>
          <p:cNvSpPr>
            <a:spLocks noGrp="1"/>
          </p:cNvSpPr>
          <p:nvPr>
            <p:ph type="dgm" sz="quarter" idx="21"/>
          </p:nvPr>
        </p:nvSpPr>
        <p:spPr>
          <a:xfrm>
            <a:off x="3503712" y="2545918"/>
            <a:ext cx="1265237" cy="1265237"/>
          </a:xfrm>
        </p:spPr>
        <p:txBody>
          <a:bodyPr>
            <a:normAutofit/>
          </a:bodyPr>
          <a:lstStyle>
            <a:lvl1pPr>
              <a:defRPr sz="1400">
                <a:solidFill>
                  <a:schemeClr val="bg2"/>
                </a:solidFill>
              </a:defRPr>
            </a:lvl1pPr>
          </a:lstStyle>
          <a:p>
            <a:r>
              <a:rPr lang="en-US"/>
              <a:t>Click icon to add SmartArt graphic</a:t>
            </a:r>
            <a:endParaRPr lang="en-IE"/>
          </a:p>
        </p:txBody>
      </p:sp>
      <p:sp>
        <p:nvSpPr>
          <p:cNvPr id="10" name="SmartArt Placeholder 5">
            <a:extLst>
              <a:ext uri="{FF2B5EF4-FFF2-40B4-BE49-F238E27FC236}">
                <a16:creationId xmlns:a16="http://schemas.microsoft.com/office/drawing/2014/main" id="{004D7ED1-F790-F5A4-16A2-1A7DE0E9885B}"/>
              </a:ext>
            </a:extLst>
          </p:cNvPr>
          <p:cNvSpPr>
            <a:spLocks noGrp="1"/>
          </p:cNvSpPr>
          <p:nvPr>
            <p:ph type="dgm" sz="quarter" idx="22"/>
          </p:nvPr>
        </p:nvSpPr>
        <p:spPr>
          <a:xfrm>
            <a:off x="864899" y="4247891"/>
            <a:ext cx="1265237" cy="1265237"/>
          </a:xfrm>
        </p:spPr>
        <p:txBody>
          <a:bodyPr>
            <a:normAutofit/>
          </a:bodyPr>
          <a:lstStyle>
            <a:lvl1pPr>
              <a:defRPr sz="1400">
                <a:solidFill>
                  <a:schemeClr val="bg2"/>
                </a:solidFill>
              </a:defRPr>
            </a:lvl1pPr>
          </a:lstStyle>
          <a:p>
            <a:r>
              <a:rPr lang="en-US"/>
              <a:t>Click icon to add SmartArt graphic</a:t>
            </a:r>
            <a:endParaRPr lang="en-IE"/>
          </a:p>
        </p:txBody>
      </p:sp>
      <p:sp>
        <p:nvSpPr>
          <p:cNvPr id="11" name="SmartArt Placeholder 5">
            <a:extLst>
              <a:ext uri="{FF2B5EF4-FFF2-40B4-BE49-F238E27FC236}">
                <a16:creationId xmlns:a16="http://schemas.microsoft.com/office/drawing/2014/main" id="{450FE0F2-05B0-E19F-D6DF-86D291836CCE}"/>
              </a:ext>
            </a:extLst>
          </p:cNvPr>
          <p:cNvSpPr>
            <a:spLocks noGrp="1"/>
          </p:cNvSpPr>
          <p:nvPr>
            <p:ph type="dgm" sz="quarter" idx="23"/>
          </p:nvPr>
        </p:nvSpPr>
        <p:spPr>
          <a:xfrm>
            <a:off x="3503712" y="4247891"/>
            <a:ext cx="1265237" cy="1265237"/>
          </a:xfrm>
        </p:spPr>
        <p:txBody>
          <a:bodyPr>
            <a:normAutofit/>
          </a:bodyPr>
          <a:lstStyle>
            <a:lvl1pPr>
              <a:defRPr sz="1400">
                <a:solidFill>
                  <a:schemeClr val="bg2"/>
                </a:solidFill>
              </a:defRPr>
            </a:lvl1pPr>
          </a:lstStyle>
          <a:p>
            <a:r>
              <a:rPr lang="en-US"/>
              <a:t>Click icon to add SmartArt graphic</a:t>
            </a:r>
            <a:endParaRPr lang="en-IE"/>
          </a:p>
        </p:txBody>
      </p:sp>
      <p:cxnSp>
        <p:nvCxnSpPr>
          <p:cNvPr id="3" name="Straight Connector 2">
            <a:extLst>
              <a:ext uri="{FF2B5EF4-FFF2-40B4-BE49-F238E27FC236}">
                <a16:creationId xmlns:a16="http://schemas.microsoft.com/office/drawing/2014/main" id="{7ACC04E5-00AC-F80D-9A7F-4AA07975F356}"/>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71854E22-2B10-4083-E7E9-0FCCF53E1B6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3015528644"/>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Content and Imag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8EEE54-19E1-9A6D-A281-9E64C46A9F0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769E6A8E-CA3E-C9D0-F881-B0D4488D3532}"/>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63089" y="345161"/>
            <a:ext cx="1591896"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096000" y="1271934"/>
            <a:ext cx="5326951" cy="1325563"/>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6096000" y="2659732"/>
            <a:ext cx="5334000" cy="3139490"/>
          </a:xfrm>
        </p:spPr>
        <p:txBody>
          <a:bodyPr/>
          <a:lstStyle>
            <a:lvl1pPr marL="0" indent="0">
              <a:buNone/>
              <a:defRPr/>
            </a:lvl1pPr>
            <a:lvl2pPr marL="0" indent="0">
              <a:buNone/>
              <a:defRPr/>
            </a:lvl2pPr>
          </a:lstStyle>
          <a:p>
            <a:pPr lvl="0"/>
            <a:r>
              <a:rPr lang="en-US"/>
              <a:t>Click to edit Master text styles</a:t>
            </a:r>
          </a:p>
          <a:p>
            <a:pPr lvl="1"/>
            <a:r>
              <a:rPr lang="en-US"/>
              <a:t>Second level</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1071312" y="1659940"/>
            <a:ext cx="4427538" cy="3538120"/>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cxnSp>
        <p:nvCxnSpPr>
          <p:cNvPr id="11" name="Straight Connector 10">
            <a:extLst>
              <a:ext uri="{FF2B5EF4-FFF2-40B4-BE49-F238E27FC236}">
                <a16:creationId xmlns:a16="http://schemas.microsoft.com/office/drawing/2014/main" id="{CD17EF02-4F9D-31B3-61C3-4DA86AB9B457}"/>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9923E0C0-68B5-A3D3-A756-60BC74DAE25C}"/>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4193287818"/>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ext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7BF183F-44E4-2EA9-92DE-EAC60D7364D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9E50D1D5-44ED-456A-098A-8D127F9F4564}"/>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505327"/>
            <a:ext cx="8286720" cy="1155032"/>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1684421"/>
            <a:ext cx="8315742" cy="1949116"/>
          </a:xfrm>
        </p:spPr>
        <p:txBody>
          <a:bodyPr>
            <a:normAutofit/>
          </a:bodyPr>
          <a:lstStyle>
            <a:lvl1pPr marL="0" indent="0">
              <a:buNone/>
              <a:defRPr sz="1600"/>
            </a:lvl1pPr>
          </a:lstStyle>
          <a:p>
            <a:pPr lvl="0"/>
            <a:r>
              <a:rPr lang="en-US"/>
              <a:t>Click to edit Master text styles</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en-US"/>
              <a:t>Click to edit Master text styles</a:t>
            </a:r>
          </a:p>
        </p:txBody>
      </p:sp>
      <p:cxnSp>
        <p:nvCxnSpPr>
          <p:cNvPr id="17" name="Straight Connector 16">
            <a:extLst>
              <a:ext uri="{FF2B5EF4-FFF2-40B4-BE49-F238E27FC236}">
                <a16:creationId xmlns:a16="http://schemas.microsoft.com/office/drawing/2014/main" id="{8DBDDCD1-5E41-697A-B0E0-AB7503B561D6}"/>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3CD4D5D9-FAE4-47CD-EF26-70D554CB117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4" name="Text Placeholder 17">
            <a:extLst>
              <a:ext uri="{FF2B5EF4-FFF2-40B4-BE49-F238E27FC236}">
                <a16:creationId xmlns:a16="http://schemas.microsoft.com/office/drawing/2014/main" id="{613AABAB-50BF-B11D-A5F4-A60EFF4B85BF}"/>
              </a:ext>
            </a:extLst>
          </p:cNvPr>
          <p:cNvSpPr>
            <a:spLocks noGrp="1"/>
          </p:cNvSpPr>
          <p:nvPr>
            <p:ph type="body" sz="quarter" idx="15"/>
          </p:nvPr>
        </p:nvSpPr>
        <p:spPr>
          <a:xfrm>
            <a:off x="334963" y="4243526"/>
            <a:ext cx="8339137" cy="514212"/>
          </a:xfrm>
        </p:spPr>
        <p:txBody>
          <a:bodyPr anchor="b"/>
          <a:lstStyle>
            <a:lvl1pPr marL="0" indent="0">
              <a:buNone/>
              <a:defRPr b="0">
                <a:solidFill>
                  <a:schemeClr val="accent2"/>
                </a:solidFill>
                <a:latin typeface="+mj-lt"/>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2737440780"/>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ext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B565FE-4BED-EA4B-4294-376D8A395D8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A95FFBFF-4992-A15C-65AA-84E7130EB1BF}"/>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1048252"/>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2227346"/>
            <a:ext cx="8315742" cy="1949116"/>
          </a:xfrm>
        </p:spPr>
        <p:txBody>
          <a:bodyPr>
            <a:normAutofit/>
          </a:bodyPr>
          <a:lstStyle>
            <a:lvl1pPr marL="0" indent="0">
              <a:buNone/>
              <a:defRPr sz="1600"/>
            </a:lvl1pPr>
          </a:lstStyle>
          <a:p>
            <a:pPr lvl="0"/>
            <a:r>
              <a:rPr lang="en-US"/>
              <a:t>Click to edit Master text styles</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en-US"/>
              <a:t>Click to edit Master text styles</a:t>
            </a:r>
          </a:p>
        </p:txBody>
      </p:sp>
      <p:sp>
        <p:nvSpPr>
          <p:cNvPr id="16" name="Slide Number Placeholder 5">
            <a:extLst>
              <a:ext uri="{FF2B5EF4-FFF2-40B4-BE49-F238E27FC236}">
                <a16:creationId xmlns:a16="http://schemas.microsoft.com/office/drawing/2014/main" id="{66D50809-21D6-74D3-25C2-1DA013B3914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7" name="Straight Connector 16">
            <a:extLst>
              <a:ext uri="{FF2B5EF4-FFF2-40B4-BE49-F238E27FC236}">
                <a16:creationId xmlns:a16="http://schemas.microsoft.com/office/drawing/2014/main" id="{481DD6DC-6709-D91C-A972-00733644A815}"/>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 Placeholder 17">
            <a:extLst>
              <a:ext uri="{FF2B5EF4-FFF2-40B4-BE49-F238E27FC236}">
                <a16:creationId xmlns:a16="http://schemas.microsoft.com/office/drawing/2014/main" id="{781CB861-38FE-D27C-D191-F122DEAC3C9C}"/>
              </a:ext>
            </a:extLst>
          </p:cNvPr>
          <p:cNvSpPr>
            <a:spLocks noGrp="1"/>
          </p:cNvSpPr>
          <p:nvPr>
            <p:ph type="body" sz="quarter" idx="15"/>
          </p:nvPr>
        </p:nvSpPr>
        <p:spPr>
          <a:xfrm>
            <a:off x="334963" y="4243526"/>
            <a:ext cx="8339137" cy="514212"/>
          </a:xfrm>
        </p:spPr>
        <p:txBody>
          <a:bodyPr anchor="b"/>
          <a:lstStyle>
            <a:lvl1pPr marL="0" indent="0">
              <a:buNone/>
              <a:defRPr b="0">
                <a:latin typeface="+mj-lt"/>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1996555446"/>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ext slide">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18299C5-1321-DB8E-D4E4-36167C314A2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5" name="Graphic 4">
            <a:extLst>
              <a:ext uri="{FF2B5EF4-FFF2-40B4-BE49-F238E27FC236}">
                <a16:creationId xmlns:a16="http://schemas.microsoft.com/office/drawing/2014/main" id="{AE3927A6-D9EF-3D80-1A8D-F583E3D10CC0}"/>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505327"/>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1684421"/>
            <a:ext cx="8315742" cy="1949116"/>
          </a:xfrm>
        </p:spPr>
        <p:txBody>
          <a:bodyPr>
            <a:normAutofit/>
          </a:bodyPr>
          <a:lstStyle>
            <a:lvl1pPr marL="0" indent="0">
              <a:buNone/>
              <a:defRPr sz="1600"/>
            </a:lvl1pPr>
          </a:lstStyle>
          <a:p>
            <a:pPr lvl="0"/>
            <a:r>
              <a:rPr lang="en-US"/>
              <a:t>Click to edit Master text styles</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en-US"/>
              <a:t>Click to edit Master text styles</a:t>
            </a:r>
          </a:p>
        </p:txBody>
      </p:sp>
      <p:pic>
        <p:nvPicPr>
          <p:cNvPr id="9" name="Picture 8" descr="Blue text on a black background&#10;&#10;Description automatically generated">
            <a:extLst>
              <a:ext uri="{FF2B5EF4-FFF2-40B4-BE49-F238E27FC236}">
                <a16:creationId xmlns:a16="http://schemas.microsoft.com/office/drawing/2014/main" id="{5D0ED62C-2B2A-E90B-4B0F-B5ED9C710A62}"/>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cxnSp>
        <p:nvCxnSpPr>
          <p:cNvPr id="20" name="Straight Connector 19">
            <a:extLst>
              <a:ext uri="{FF2B5EF4-FFF2-40B4-BE49-F238E27FC236}">
                <a16:creationId xmlns:a16="http://schemas.microsoft.com/office/drawing/2014/main" id="{BC70567D-E204-CD2B-4457-52A3044E53C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209CF691-9FBA-12F4-CB6D-C70E5CF01EB1}"/>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18" name="Text Placeholder 17">
            <a:extLst>
              <a:ext uri="{FF2B5EF4-FFF2-40B4-BE49-F238E27FC236}">
                <a16:creationId xmlns:a16="http://schemas.microsoft.com/office/drawing/2014/main" id="{F2797374-DA54-3E97-C5AC-82C4F20882E0}"/>
              </a:ext>
            </a:extLst>
          </p:cNvPr>
          <p:cNvSpPr>
            <a:spLocks noGrp="1"/>
          </p:cNvSpPr>
          <p:nvPr>
            <p:ph type="body" sz="quarter" idx="15"/>
          </p:nvPr>
        </p:nvSpPr>
        <p:spPr>
          <a:xfrm>
            <a:off x="334963" y="3897313"/>
            <a:ext cx="8339137" cy="860425"/>
          </a:xfrm>
        </p:spPr>
        <p:txBody>
          <a:bodyPr anchor="b"/>
          <a:lstStyle>
            <a:lvl1pPr marL="0" indent="0">
              <a:buNone/>
              <a:defRPr b="0">
                <a:latin typeface="+mj-lt"/>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4219314924"/>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Break page with statistic">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068A5D1-0E5E-E76F-403F-6BEA8948950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3303313" y="2227912"/>
            <a:ext cx="6909830" cy="2402176"/>
          </a:xfrm>
        </p:spPr>
        <p:txBody>
          <a:bodyPr anchor="b">
            <a:noAutofit/>
          </a:bodyPr>
          <a:lstStyle>
            <a:lvl1pPr algn="l">
              <a:defRPr sz="16600">
                <a:solidFill>
                  <a:schemeClr val="accent2"/>
                </a:solidFill>
              </a:defRPr>
            </a:lvl1pPr>
          </a:lstStyle>
          <a:p>
            <a:r>
              <a:rPr lang="en-GB" dirty="0"/>
              <a:t>100%</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3303313" y="4662857"/>
            <a:ext cx="6909830" cy="1851704"/>
          </a:xfrm>
        </p:spPr>
        <p:txBody>
          <a:bodyPr>
            <a:normAutofit/>
          </a:bodyPr>
          <a:lstStyle>
            <a:lvl1pPr marL="0" indent="0" algn="l">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of people think </a:t>
            </a:r>
            <a:r>
              <a:rPr lang="it-IT" dirty="0" err="1"/>
              <a:t>this</a:t>
            </a:r>
            <a:r>
              <a:rPr lang="it-IT" dirty="0"/>
              <a:t> slide </a:t>
            </a:r>
            <a:r>
              <a:rPr lang="it-IT" dirty="0" err="1"/>
              <a:t>is</a:t>
            </a:r>
            <a:r>
              <a:rPr lang="it-IT" dirty="0"/>
              <a:t> a </a:t>
            </a:r>
            <a:r>
              <a:rPr lang="it-IT" dirty="0" err="1"/>
              <a:t>great</a:t>
            </a:r>
            <a:r>
              <a:rPr lang="it-IT" dirty="0"/>
              <a:t> way to display a </a:t>
            </a:r>
            <a:r>
              <a:rPr lang="it-IT" dirty="0" err="1"/>
              <a:t>statistic</a:t>
            </a:r>
            <a:r>
              <a:rPr lang="it-IT" dirty="0"/>
              <a:t>.</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D72C8CCF-E4A6-705A-9BBC-D43B904AF0E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62948" y="6131175"/>
            <a:ext cx="1636820" cy="365195"/>
          </a:xfrm>
          <a:prstGeom prst="rect">
            <a:avLst/>
          </a:prstGeom>
        </p:spPr>
      </p:pic>
      <p:pic>
        <p:nvPicPr>
          <p:cNvPr id="10" name="Graphic 9">
            <a:extLst>
              <a:ext uri="{FF2B5EF4-FFF2-40B4-BE49-F238E27FC236}">
                <a16:creationId xmlns:a16="http://schemas.microsoft.com/office/drawing/2014/main" id="{E0CCB627-5A99-C7BC-4BDC-04DD8AB98049}"/>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31569" y="345161"/>
            <a:ext cx="1585902" cy="842387"/>
          </a:xfrm>
          <a:prstGeom prst="rect">
            <a:avLst/>
          </a:prstGeom>
        </p:spPr>
      </p:pic>
    </p:spTree>
    <p:extLst>
      <p:ext uri="{BB962C8B-B14F-4D97-AF65-F5344CB8AC3E}">
        <p14:creationId xmlns:p14="http://schemas.microsoft.com/office/powerpoint/2010/main" val="303748378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2 Contents">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002A6B0-5567-BBBC-B40E-6F53F414D74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D8DE698E-6062-7EC7-9A7A-9B83B26C8EFF}"/>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12" name="Picture 11" descr="Blue text on a black background&#10;&#10;Description automatically generated">
            <a:extLst>
              <a:ext uri="{FF2B5EF4-FFF2-40B4-BE49-F238E27FC236}">
                <a16:creationId xmlns:a16="http://schemas.microsoft.com/office/drawing/2014/main" id="{582FDCE8-F2EF-4687-56D6-28E8B2AE3C04}"/>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9" name="Title 1">
            <a:extLst>
              <a:ext uri="{FF2B5EF4-FFF2-40B4-BE49-F238E27FC236}">
                <a16:creationId xmlns:a16="http://schemas.microsoft.com/office/drawing/2014/main" id="{4441151C-23F7-CFA7-18E3-A092F669A70A}"/>
              </a:ext>
            </a:extLst>
          </p:cNvPr>
          <p:cNvSpPr>
            <a:spLocks noGrp="1"/>
          </p:cNvSpPr>
          <p:nvPr>
            <p:ph type="title" hasCustomPrompt="1"/>
          </p:nvPr>
        </p:nvSpPr>
        <p:spPr>
          <a:xfrm>
            <a:off x="363985" y="505327"/>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3" name="Content Placeholder 2">
            <a:extLst>
              <a:ext uri="{FF2B5EF4-FFF2-40B4-BE49-F238E27FC236}">
                <a16:creationId xmlns:a16="http://schemas.microsoft.com/office/drawing/2014/main" id="{93617C26-66D8-CA2E-FC88-C596FAEF3A7C}"/>
              </a:ext>
            </a:extLst>
          </p:cNvPr>
          <p:cNvSpPr>
            <a:spLocks noGrp="1"/>
          </p:cNvSpPr>
          <p:nvPr>
            <p:ph sz="half" idx="1"/>
          </p:nvPr>
        </p:nvSpPr>
        <p:spPr>
          <a:xfrm>
            <a:off x="363984" y="1825625"/>
            <a:ext cx="5181600" cy="42262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4" name="Content Placeholder 3">
            <a:extLst>
              <a:ext uri="{FF2B5EF4-FFF2-40B4-BE49-F238E27FC236}">
                <a16:creationId xmlns:a16="http://schemas.microsoft.com/office/drawing/2014/main" id="{72699D99-FE1E-DAAD-07EE-4EEA22275165}"/>
              </a:ext>
            </a:extLst>
          </p:cNvPr>
          <p:cNvSpPr>
            <a:spLocks noGrp="1"/>
          </p:cNvSpPr>
          <p:nvPr>
            <p:ph sz="half" idx="2"/>
          </p:nvPr>
        </p:nvSpPr>
        <p:spPr>
          <a:xfrm>
            <a:off x="6172200" y="1825625"/>
            <a:ext cx="5181600" cy="42262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cxnSp>
        <p:nvCxnSpPr>
          <p:cNvPr id="10" name="Straight Connector 9">
            <a:extLst>
              <a:ext uri="{FF2B5EF4-FFF2-40B4-BE49-F238E27FC236}">
                <a16:creationId xmlns:a16="http://schemas.microsoft.com/office/drawing/2014/main" id="{798CC69A-04A3-EFEF-3848-D7F803E05C13}"/>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CCEB126C-86E7-32A6-8510-82F8E794D4EC}"/>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2660938123"/>
      </p:ext>
    </p:extLst>
  </p:cSld>
  <p:clrMapOvr>
    <a:masterClrMapping/>
  </p:clrMapOvr>
  <p:transition spd="slow">
    <p:push dir="u"/>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4 Charts">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544D625-CEDE-0444-B29C-E988703356B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9" name="Graphic 8">
            <a:extLst>
              <a:ext uri="{FF2B5EF4-FFF2-40B4-BE49-F238E27FC236}">
                <a16:creationId xmlns:a16="http://schemas.microsoft.com/office/drawing/2014/main" id="{B8B39307-8715-5604-A925-7A673383DB08}"/>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63984" y="365125"/>
            <a:ext cx="9476207" cy="1325563"/>
          </a:xfrm>
        </p:spPr>
        <p:txBody>
          <a:bodyPr/>
          <a:lstStyle>
            <a:lvl1pPr>
              <a:defRPr>
                <a:solidFill>
                  <a:schemeClr val="accent1"/>
                </a:solidFill>
              </a:defRPr>
            </a:lvl1pPr>
          </a:lstStyle>
          <a:p>
            <a:r>
              <a:rPr lang="en-GB" dirty="0"/>
              <a:t>Click to edit data chart title style</a:t>
            </a:r>
            <a:endParaRPr lang="en-IE" dirty="0"/>
          </a:p>
        </p:txBody>
      </p:sp>
      <p:sp>
        <p:nvSpPr>
          <p:cNvPr id="7" name="Chart Placeholder 6">
            <a:extLst>
              <a:ext uri="{FF2B5EF4-FFF2-40B4-BE49-F238E27FC236}">
                <a16:creationId xmlns:a16="http://schemas.microsoft.com/office/drawing/2014/main" id="{9AA90BF6-E5CE-91C9-6168-F19255D7C271}"/>
              </a:ext>
            </a:extLst>
          </p:cNvPr>
          <p:cNvSpPr>
            <a:spLocks noGrp="1"/>
          </p:cNvSpPr>
          <p:nvPr>
            <p:ph type="chart" sz="quarter" idx="13"/>
          </p:nvPr>
        </p:nvSpPr>
        <p:spPr>
          <a:xfrm>
            <a:off x="334963"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1" name="Chart Placeholder 6">
            <a:extLst>
              <a:ext uri="{FF2B5EF4-FFF2-40B4-BE49-F238E27FC236}">
                <a16:creationId xmlns:a16="http://schemas.microsoft.com/office/drawing/2014/main" id="{9417D645-894F-D0CC-2D07-7F0AA6A22912}"/>
              </a:ext>
            </a:extLst>
          </p:cNvPr>
          <p:cNvSpPr>
            <a:spLocks noGrp="1"/>
          </p:cNvSpPr>
          <p:nvPr>
            <p:ph type="chart" sz="quarter" idx="14"/>
          </p:nvPr>
        </p:nvSpPr>
        <p:spPr>
          <a:xfrm>
            <a:off x="3350388"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2" name="Chart Placeholder 6">
            <a:extLst>
              <a:ext uri="{FF2B5EF4-FFF2-40B4-BE49-F238E27FC236}">
                <a16:creationId xmlns:a16="http://schemas.microsoft.com/office/drawing/2014/main" id="{1467EC53-8F53-F5A2-4675-015594CA7D38}"/>
              </a:ext>
            </a:extLst>
          </p:cNvPr>
          <p:cNvSpPr>
            <a:spLocks noGrp="1"/>
          </p:cNvSpPr>
          <p:nvPr>
            <p:ph type="chart" sz="quarter" idx="15"/>
          </p:nvPr>
        </p:nvSpPr>
        <p:spPr>
          <a:xfrm>
            <a:off x="6365813"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4" name="Chart Placeholder 6">
            <a:extLst>
              <a:ext uri="{FF2B5EF4-FFF2-40B4-BE49-F238E27FC236}">
                <a16:creationId xmlns:a16="http://schemas.microsoft.com/office/drawing/2014/main" id="{0778DA3C-D384-2C37-3795-1A988174A15F}"/>
              </a:ext>
            </a:extLst>
          </p:cNvPr>
          <p:cNvSpPr>
            <a:spLocks noGrp="1"/>
          </p:cNvSpPr>
          <p:nvPr>
            <p:ph type="chart" sz="quarter" idx="16"/>
          </p:nvPr>
        </p:nvSpPr>
        <p:spPr>
          <a:xfrm>
            <a:off x="9381237"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17" name="Text Placeholder 15">
            <a:extLst>
              <a:ext uri="{FF2B5EF4-FFF2-40B4-BE49-F238E27FC236}">
                <a16:creationId xmlns:a16="http://schemas.microsoft.com/office/drawing/2014/main" id="{A1C35E82-7043-4DFC-9FF7-2D836B3966E5}"/>
              </a:ext>
            </a:extLst>
          </p:cNvPr>
          <p:cNvSpPr>
            <a:spLocks noGrp="1"/>
          </p:cNvSpPr>
          <p:nvPr>
            <p:ph type="body" sz="quarter" idx="18"/>
          </p:nvPr>
        </p:nvSpPr>
        <p:spPr>
          <a:xfrm>
            <a:off x="3359696"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18" name="Text Placeholder 15">
            <a:extLst>
              <a:ext uri="{FF2B5EF4-FFF2-40B4-BE49-F238E27FC236}">
                <a16:creationId xmlns:a16="http://schemas.microsoft.com/office/drawing/2014/main" id="{AB92D624-C3B3-BB82-D374-290AEE1B9129}"/>
              </a:ext>
            </a:extLst>
          </p:cNvPr>
          <p:cNvSpPr>
            <a:spLocks noGrp="1"/>
          </p:cNvSpPr>
          <p:nvPr>
            <p:ph type="body" sz="quarter" idx="19"/>
          </p:nvPr>
        </p:nvSpPr>
        <p:spPr>
          <a:xfrm>
            <a:off x="6384032"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19" name="Text Placeholder 15">
            <a:extLst>
              <a:ext uri="{FF2B5EF4-FFF2-40B4-BE49-F238E27FC236}">
                <a16:creationId xmlns:a16="http://schemas.microsoft.com/office/drawing/2014/main" id="{E3B3C918-5FA0-A13B-324B-5CE69C5C5FD8}"/>
              </a:ext>
            </a:extLst>
          </p:cNvPr>
          <p:cNvSpPr>
            <a:spLocks noGrp="1"/>
          </p:cNvSpPr>
          <p:nvPr>
            <p:ph type="body" sz="quarter" idx="20"/>
          </p:nvPr>
        </p:nvSpPr>
        <p:spPr>
          <a:xfrm>
            <a:off x="9408765"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cxnSp>
        <p:nvCxnSpPr>
          <p:cNvPr id="6" name="Straight Connector 5">
            <a:extLst>
              <a:ext uri="{FF2B5EF4-FFF2-40B4-BE49-F238E27FC236}">
                <a16:creationId xmlns:a16="http://schemas.microsoft.com/office/drawing/2014/main" id="{200A4503-6F5E-A2EC-5437-9559C8B3F94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a:extLst>
              <a:ext uri="{FF2B5EF4-FFF2-40B4-BE49-F238E27FC236}">
                <a16:creationId xmlns:a16="http://schemas.microsoft.com/office/drawing/2014/main" id="{BFB08979-20A2-B510-E640-CEC1C40101A8}"/>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1798055796"/>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with partners">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3F4A9A4-3121-E745-3F87-9109DD6DF45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7599285" y="2495982"/>
            <a:ext cx="3692409" cy="1125749"/>
          </a:xfrm>
        </p:spPr>
        <p:txBody>
          <a:bodyPr anchor="t">
            <a:normAutofit/>
          </a:bodyPr>
          <a:lstStyle>
            <a:lvl1pPr algn="l">
              <a:defRPr sz="3600">
                <a:solidFill>
                  <a:schemeClr val="bg2"/>
                </a:solidFill>
              </a:defRPr>
            </a:lvl1pPr>
          </a:lstStyle>
          <a:p>
            <a:r>
              <a:rPr lang="en-US"/>
              <a:t>Click to edit Master title style</a:t>
            </a:r>
            <a:endParaRPr lang="en-IE" dirty="0"/>
          </a:p>
        </p:txBody>
      </p:sp>
      <p:pic>
        <p:nvPicPr>
          <p:cNvPr id="9" name="Picture 8">
            <a:extLst>
              <a:ext uri="{FF2B5EF4-FFF2-40B4-BE49-F238E27FC236}">
                <a16:creationId xmlns:a16="http://schemas.microsoft.com/office/drawing/2014/main" id="{81376E69-2972-CE97-E70D-9282EAC54488}"/>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34963" y="5597823"/>
            <a:ext cx="11522075" cy="951363"/>
          </a:xfrm>
          <a:prstGeom prst="rect">
            <a:avLst/>
          </a:prstGeom>
        </p:spPr>
      </p:pic>
      <p:pic>
        <p:nvPicPr>
          <p:cNvPr id="3" name="Picture 2" descr="Blue text on a black background&#10;&#10;Description automatically generated">
            <a:extLst>
              <a:ext uri="{FF2B5EF4-FFF2-40B4-BE49-F238E27FC236}">
                <a16:creationId xmlns:a16="http://schemas.microsoft.com/office/drawing/2014/main" id="{B8DD9E12-E139-C2A1-0937-05F6664DD2D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698963" y="4606654"/>
            <a:ext cx="1636820" cy="365195"/>
          </a:xfrm>
          <a:prstGeom prst="rect">
            <a:avLst/>
          </a:prstGeom>
        </p:spPr>
      </p:pic>
      <p:pic>
        <p:nvPicPr>
          <p:cNvPr id="5" name="Graphic 4">
            <a:extLst>
              <a:ext uri="{FF2B5EF4-FFF2-40B4-BE49-F238E27FC236}">
                <a16:creationId xmlns:a16="http://schemas.microsoft.com/office/drawing/2014/main" id="{351B5551-9027-0076-CFF0-528DE76CE6E9}"/>
              </a:ext>
            </a:extLst>
          </p:cNvPr>
          <p:cNvPicPr>
            <a:picLocks noChangeAspect="1"/>
          </p:cNvPicPr>
          <p:nvPr userDrawn="1"/>
        </p:nvPicPr>
        <p:blipFill>
          <a:blip r:embed="rId5" cstate="screen">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7554901" y="551692"/>
            <a:ext cx="3045042" cy="1617442"/>
          </a:xfrm>
          <a:prstGeom prst="rect">
            <a:avLst/>
          </a:prstGeom>
        </p:spPr>
      </p:pic>
    </p:spTree>
    <p:extLst>
      <p:ext uri="{BB962C8B-B14F-4D97-AF65-F5344CB8AC3E}">
        <p14:creationId xmlns:p14="http://schemas.microsoft.com/office/powerpoint/2010/main" val="3207720299"/>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77C6BE-9FC1-863E-4B03-F39DCA1A588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9" name="Graphic 8">
            <a:extLst>
              <a:ext uri="{FF2B5EF4-FFF2-40B4-BE49-F238E27FC236}">
                <a16:creationId xmlns:a16="http://schemas.microsoft.com/office/drawing/2014/main" id="{6E57EEEB-F4A3-9CBE-65E6-02B76E47AC66}"/>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34964" y="333375"/>
            <a:ext cx="9557182" cy="1038225"/>
          </a:xfrm>
        </p:spPr>
        <p:txBody>
          <a:bodyPr anchor="b"/>
          <a:lstStyle>
            <a:lvl1pPr>
              <a:defRPr>
                <a:solidFill>
                  <a:schemeClr val="accent1"/>
                </a:solidFill>
              </a:defRPr>
            </a:lvl1pPr>
          </a:lstStyle>
          <a:p>
            <a:r>
              <a:rPr lang="en-GB" dirty="0"/>
              <a:t>Click to edit data chart title style</a:t>
            </a:r>
            <a:endParaRPr lang="en-IE" dirty="0"/>
          </a:p>
        </p:txBody>
      </p:sp>
      <p:sp>
        <p:nvSpPr>
          <p:cNvPr id="7" name="Chart Placeholder 6">
            <a:extLst>
              <a:ext uri="{FF2B5EF4-FFF2-40B4-BE49-F238E27FC236}">
                <a16:creationId xmlns:a16="http://schemas.microsoft.com/office/drawing/2014/main" id="{9AA90BF6-E5CE-91C9-6168-F19255D7C271}"/>
              </a:ext>
            </a:extLst>
          </p:cNvPr>
          <p:cNvSpPr>
            <a:spLocks noGrp="1"/>
          </p:cNvSpPr>
          <p:nvPr>
            <p:ph type="chart" sz="quarter" idx="13"/>
          </p:nvPr>
        </p:nvSpPr>
        <p:spPr>
          <a:xfrm>
            <a:off x="334963" y="2192852"/>
            <a:ext cx="11522075" cy="3636448"/>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cxnSp>
        <p:nvCxnSpPr>
          <p:cNvPr id="8" name="Straight Connector 7">
            <a:extLst>
              <a:ext uri="{FF2B5EF4-FFF2-40B4-BE49-F238E27FC236}">
                <a16:creationId xmlns:a16="http://schemas.microsoft.com/office/drawing/2014/main" id="{B7BA15CE-34DF-B0C8-2421-BDF47E8BD81D}"/>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23DB4A99-AAC1-0FE4-DA54-C544143D16F5}"/>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3181204730"/>
      </p:ext>
    </p:extLst>
  </p:cSld>
  <p:clrMapOvr>
    <a:masterClrMapping/>
  </p:clrMapOvr>
  <p:transition spd="slow">
    <p:push dir="u"/>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C64F270-C0CC-49D2-6366-B20F40FC893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9" name="Graphic 8">
            <a:extLst>
              <a:ext uri="{FF2B5EF4-FFF2-40B4-BE49-F238E27FC236}">
                <a16:creationId xmlns:a16="http://schemas.microsoft.com/office/drawing/2014/main" id="{1FF87DC8-6524-37E5-E4E4-9A24BCB0A94C}"/>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34964" y="333375"/>
            <a:ext cx="9557182" cy="1038225"/>
          </a:xfrm>
        </p:spPr>
        <p:txBody>
          <a:bodyPr anchor="b"/>
          <a:lstStyle>
            <a:lvl1pPr>
              <a:defRPr>
                <a:solidFill>
                  <a:schemeClr val="accent1"/>
                </a:solidFill>
              </a:defRPr>
            </a:lvl1pPr>
          </a:lstStyle>
          <a:p>
            <a:r>
              <a:rPr lang="en-GB" dirty="0"/>
              <a:t>Click to edit data chart title style</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4" name="Table Placeholder 3">
            <a:extLst>
              <a:ext uri="{FF2B5EF4-FFF2-40B4-BE49-F238E27FC236}">
                <a16:creationId xmlns:a16="http://schemas.microsoft.com/office/drawing/2014/main" id="{7176B724-EEE3-76A0-35A2-13111038DC0D}"/>
              </a:ext>
            </a:extLst>
          </p:cNvPr>
          <p:cNvSpPr>
            <a:spLocks noGrp="1"/>
          </p:cNvSpPr>
          <p:nvPr>
            <p:ph type="tbl" sz="quarter" idx="18"/>
          </p:nvPr>
        </p:nvSpPr>
        <p:spPr>
          <a:xfrm>
            <a:off x="334963" y="2203599"/>
            <a:ext cx="11522075" cy="3678237"/>
          </a:xfrm>
        </p:spPr>
        <p:txBody>
          <a:bodyPr anchor="ctr"/>
          <a:lstStyle>
            <a:lvl1pPr algn="ctr">
              <a:defRPr>
                <a:solidFill>
                  <a:schemeClr val="bg2"/>
                </a:solidFill>
              </a:defRPr>
            </a:lvl1pPr>
          </a:lstStyle>
          <a:p>
            <a:r>
              <a:rPr lang="en-US"/>
              <a:t>Click icon to add table</a:t>
            </a:r>
            <a:endParaRPr lang="en-IE"/>
          </a:p>
        </p:txBody>
      </p:sp>
      <p:cxnSp>
        <p:nvCxnSpPr>
          <p:cNvPr id="7" name="Straight Connector 6">
            <a:extLst>
              <a:ext uri="{FF2B5EF4-FFF2-40B4-BE49-F238E27FC236}">
                <a16:creationId xmlns:a16="http://schemas.microsoft.com/office/drawing/2014/main" id="{8233C603-6894-8D8D-F305-318BE3FB635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a:extLst>
              <a:ext uri="{FF2B5EF4-FFF2-40B4-BE49-F238E27FC236}">
                <a16:creationId xmlns:a16="http://schemas.microsoft.com/office/drawing/2014/main" id="{55398BE8-D158-6022-B740-2FC49DAC0956}"/>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3744555140"/>
      </p:ext>
    </p:extLst>
  </p:cSld>
  <p:clrMapOvr>
    <a:masterClrMapping/>
  </p:clrMapOvr>
  <p:transition spd="slow">
    <p:push dir="u"/>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SmartAr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B072D2-2324-D37A-1244-6731977DE28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0" name="Graphic 9">
            <a:extLst>
              <a:ext uri="{FF2B5EF4-FFF2-40B4-BE49-F238E27FC236}">
                <a16:creationId xmlns:a16="http://schemas.microsoft.com/office/drawing/2014/main" id="{93AA7613-48C9-185C-1D26-E1804BBCAC7F}"/>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5" name="Picture 4" descr="Blue text on a black background&#10;&#10;Description automatically generated">
            <a:extLst>
              <a:ext uri="{FF2B5EF4-FFF2-40B4-BE49-F238E27FC236}">
                <a16:creationId xmlns:a16="http://schemas.microsoft.com/office/drawing/2014/main" id="{6BAC2314-CA0D-0A0E-230F-64FF9ED6AFEC}"/>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63984" y="365125"/>
            <a:ext cx="9445034" cy="1325563"/>
          </a:xfrm>
        </p:spPr>
        <p:txBody>
          <a:bodyPr/>
          <a:lstStyle>
            <a:lvl1pPr>
              <a:defRPr>
                <a:solidFill>
                  <a:schemeClr val="accent1"/>
                </a:solidFill>
              </a:defRPr>
            </a:lvl1pPr>
          </a:lstStyle>
          <a:p>
            <a:r>
              <a:rPr lang="en-GB" dirty="0"/>
              <a:t>Click to edit data chart title style</a:t>
            </a:r>
            <a:endParaRPr lang="en-IE" dirty="0"/>
          </a:p>
        </p:txBody>
      </p:sp>
      <p:sp>
        <p:nvSpPr>
          <p:cNvPr id="9" name="SmartArt Placeholder 8">
            <a:extLst>
              <a:ext uri="{FF2B5EF4-FFF2-40B4-BE49-F238E27FC236}">
                <a16:creationId xmlns:a16="http://schemas.microsoft.com/office/drawing/2014/main" id="{5E8937F7-AF0A-7B02-8BBF-6DF3137296E2}"/>
              </a:ext>
            </a:extLst>
          </p:cNvPr>
          <p:cNvSpPr>
            <a:spLocks noGrp="1"/>
          </p:cNvSpPr>
          <p:nvPr>
            <p:ph type="dgm" sz="quarter" idx="14"/>
          </p:nvPr>
        </p:nvSpPr>
        <p:spPr>
          <a:xfrm>
            <a:off x="334963" y="2211531"/>
            <a:ext cx="4184832" cy="3636053"/>
          </a:xfrm>
        </p:spPr>
        <p:txBody>
          <a:bodyPr anchor="ctr" anchorCtr="0"/>
          <a:lstStyle>
            <a:lvl1pPr marL="0" indent="0" algn="ctr">
              <a:buNone/>
              <a:defRPr>
                <a:solidFill>
                  <a:schemeClr val="bg2"/>
                </a:solidFill>
              </a:defRPr>
            </a:lvl1pPr>
          </a:lstStyle>
          <a:p>
            <a:r>
              <a:rPr lang="en-US"/>
              <a:t>Click icon to add SmartArt graphic</a:t>
            </a:r>
            <a:endParaRPr lang="en-IE" dirty="0"/>
          </a:p>
        </p:txBody>
      </p:sp>
      <p:sp>
        <p:nvSpPr>
          <p:cNvPr id="3" name="SmartArt Placeholder 8">
            <a:extLst>
              <a:ext uri="{FF2B5EF4-FFF2-40B4-BE49-F238E27FC236}">
                <a16:creationId xmlns:a16="http://schemas.microsoft.com/office/drawing/2014/main" id="{0F8967A0-6216-EB11-6F28-AFC5B34EF357}"/>
              </a:ext>
            </a:extLst>
          </p:cNvPr>
          <p:cNvSpPr>
            <a:spLocks noGrp="1"/>
          </p:cNvSpPr>
          <p:nvPr>
            <p:ph type="dgm" sz="quarter" idx="15"/>
          </p:nvPr>
        </p:nvSpPr>
        <p:spPr>
          <a:xfrm>
            <a:off x="5624186" y="2211531"/>
            <a:ext cx="4184832" cy="3636053"/>
          </a:xfrm>
        </p:spPr>
        <p:txBody>
          <a:bodyPr anchor="ctr" anchorCtr="0"/>
          <a:lstStyle>
            <a:lvl1pPr marL="0" indent="0" algn="ctr">
              <a:buNone/>
              <a:defRPr>
                <a:solidFill>
                  <a:schemeClr val="bg2"/>
                </a:solidFill>
              </a:defRPr>
            </a:lvl1pPr>
          </a:lstStyle>
          <a:p>
            <a:r>
              <a:rPr lang="en-US"/>
              <a:t>Click icon to add SmartArt graphic</a:t>
            </a:r>
            <a:endParaRPr lang="en-IE" dirty="0"/>
          </a:p>
        </p:txBody>
      </p:sp>
      <p:cxnSp>
        <p:nvCxnSpPr>
          <p:cNvPr id="11" name="Straight Connector 10">
            <a:extLst>
              <a:ext uri="{FF2B5EF4-FFF2-40B4-BE49-F238E27FC236}">
                <a16:creationId xmlns:a16="http://schemas.microsoft.com/office/drawing/2014/main" id="{7F2C21F0-5226-7F1C-2C62-6D98A5565B43}"/>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1F12914-F82D-9830-4870-3BE81B1FFC9F}"/>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3607827233"/>
      </p:ext>
    </p:extLst>
  </p:cSld>
  <p:clrMapOvr>
    <a:masterClrMapping/>
  </p:clrMapOvr>
  <p:transition spd="slow">
    <p:push dir="u"/>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 Whit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C18EDB9-819C-9F14-1066-D18A4C627AB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9" name="Graphic 8">
            <a:extLst>
              <a:ext uri="{FF2B5EF4-FFF2-40B4-BE49-F238E27FC236}">
                <a16:creationId xmlns:a16="http://schemas.microsoft.com/office/drawing/2014/main" id="{4958A540-F7F6-5A8B-2B1A-490EEDFCF288}"/>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5" name="Picture 4" descr="Blue text on a black background&#10;&#10;Description automatically generated">
            <a:extLst>
              <a:ext uri="{FF2B5EF4-FFF2-40B4-BE49-F238E27FC236}">
                <a16:creationId xmlns:a16="http://schemas.microsoft.com/office/drawing/2014/main" id="{F458318B-256B-18F4-6DD4-CE9D4A568A92}"/>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262DA441-54AD-8C9B-15CB-65E453987CCD}"/>
              </a:ext>
            </a:extLst>
          </p:cNvPr>
          <p:cNvSpPr>
            <a:spLocks noGrp="1"/>
          </p:cNvSpPr>
          <p:nvPr>
            <p:ph type="title"/>
          </p:nvPr>
        </p:nvSpPr>
        <p:spPr/>
        <p:txBody>
          <a:bodyPr/>
          <a:lstStyle>
            <a:lvl1pPr>
              <a:defRPr>
                <a:solidFill>
                  <a:schemeClr val="accent1"/>
                </a:solidFill>
              </a:defRPr>
            </a:lvl1pPr>
          </a:lstStyle>
          <a:p>
            <a:r>
              <a:rPr lang="en-US"/>
              <a:t>Click to edit Master title style</a:t>
            </a:r>
            <a:endParaRPr lang="en-IE" dirty="0"/>
          </a:p>
        </p:txBody>
      </p:sp>
      <p:sp>
        <p:nvSpPr>
          <p:cNvPr id="10" name="Content Placeholder 2">
            <a:extLst>
              <a:ext uri="{FF2B5EF4-FFF2-40B4-BE49-F238E27FC236}">
                <a16:creationId xmlns:a16="http://schemas.microsoft.com/office/drawing/2014/main" id="{E4426A39-20D5-79F5-309C-519C590318DF}"/>
              </a:ext>
            </a:extLst>
          </p:cNvPr>
          <p:cNvSpPr>
            <a:spLocks noGrp="1"/>
          </p:cNvSpPr>
          <p:nvPr>
            <p:ph idx="1"/>
          </p:nvPr>
        </p:nvSpPr>
        <p:spPr>
          <a:xfrm>
            <a:off x="363984" y="1825625"/>
            <a:ext cx="10989816" cy="42142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cxnSp>
        <p:nvCxnSpPr>
          <p:cNvPr id="8" name="Straight Connector 7">
            <a:extLst>
              <a:ext uri="{FF2B5EF4-FFF2-40B4-BE49-F238E27FC236}">
                <a16:creationId xmlns:a16="http://schemas.microsoft.com/office/drawing/2014/main" id="{F0833A7C-FA81-B125-6117-792BA6C58F32}"/>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7C4083C0-61DC-0D2C-91B6-6FB9F4CD92C5}"/>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2341042008"/>
      </p:ext>
    </p:extLst>
  </p:cSld>
  <p:clrMapOvr>
    <a:masterClrMapping/>
  </p:clrMapOvr>
  <p:transition spd="slow">
    <p:push dir="u"/>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text and Pictur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5837392-7DC7-9AB5-EE4A-CF567A589F4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039C29CD-2D38-DBD9-57EC-9EB6D2C00A7D}"/>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6" name="Picture 5" descr="Blue text on a black background&#10;&#10;Description automatically generated">
            <a:extLst>
              <a:ext uri="{FF2B5EF4-FFF2-40B4-BE49-F238E27FC236}">
                <a16:creationId xmlns:a16="http://schemas.microsoft.com/office/drawing/2014/main" id="{C5523214-F44E-D7C3-BB48-BB9258F928BF}"/>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15" name="Title 1">
            <a:extLst>
              <a:ext uri="{FF2B5EF4-FFF2-40B4-BE49-F238E27FC236}">
                <a16:creationId xmlns:a16="http://schemas.microsoft.com/office/drawing/2014/main" id="{6E71FF47-061E-5BE8-2C7A-6096557C1A72}"/>
              </a:ext>
            </a:extLst>
          </p:cNvPr>
          <p:cNvSpPr>
            <a:spLocks noGrp="1"/>
          </p:cNvSpPr>
          <p:nvPr>
            <p:ph type="title"/>
          </p:nvPr>
        </p:nvSpPr>
        <p:spPr>
          <a:xfrm>
            <a:off x="363984" y="365125"/>
            <a:ext cx="10989816" cy="1325563"/>
          </a:xfrm>
        </p:spPr>
        <p:txBody>
          <a:bodyPr/>
          <a:lstStyle>
            <a:lvl1pPr>
              <a:defRPr>
                <a:solidFill>
                  <a:schemeClr val="accent1"/>
                </a:solidFill>
              </a:defRPr>
            </a:lvl1pPr>
          </a:lstStyle>
          <a:p>
            <a:r>
              <a:rPr lang="en-US"/>
              <a:t>Click to edit Master title style</a:t>
            </a:r>
            <a:endParaRPr lang="en-IE"/>
          </a:p>
        </p:txBody>
      </p:sp>
      <p:sp>
        <p:nvSpPr>
          <p:cNvPr id="16" name="Content Placeholder 2">
            <a:extLst>
              <a:ext uri="{FF2B5EF4-FFF2-40B4-BE49-F238E27FC236}">
                <a16:creationId xmlns:a16="http://schemas.microsoft.com/office/drawing/2014/main" id="{ECF8FEAF-2B00-977E-7797-4FDEDC77D147}"/>
              </a:ext>
            </a:extLst>
          </p:cNvPr>
          <p:cNvSpPr>
            <a:spLocks noGrp="1"/>
          </p:cNvSpPr>
          <p:nvPr>
            <p:ph sz="half" idx="1"/>
          </p:nvPr>
        </p:nvSpPr>
        <p:spPr>
          <a:xfrm>
            <a:off x="363984" y="1825625"/>
            <a:ext cx="7397266" cy="42142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4" name="Picture Placeholder 3">
            <a:extLst>
              <a:ext uri="{FF2B5EF4-FFF2-40B4-BE49-F238E27FC236}">
                <a16:creationId xmlns:a16="http://schemas.microsoft.com/office/drawing/2014/main" id="{096AB8FD-35BB-8325-6FEA-986186243657}"/>
              </a:ext>
            </a:extLst>
          </p:cNvPr>
          <p:cNvSpPr>
            <a:spLocks noGrp="1"/>
          </p:cNvSpPr>
          <p:nvPr>
            <p:ph type="pic" sz="quarter" idx="13"/>
          </p:nvPr>
        </p:nvSpPr>
        <p:spPr>
          <a:xfrm>
            <a:off x="8620125" y="2636514"/>
            <a:ext cx="2530475" cy="2530475"/>
          </a:xfrm>
          <a:prstGeom prst="ellipse">
            <a:avLst/>
          </a:prstGeom>
          <a:solidFill>
            <a:schemeClr val="bg2"/>
          </a:solidFill>
          <a:ln>
            <a:noFill/>
          </a:ln>
        </p:spPr>
        <p:txBody>
          <a:bodyPr anchor="ctr"/>
          <a:lstStyle>
            <a:lvl1pPr algn="ctr">
              <a:defRPr/>
            </a:lvl1pPr>
          </a:lstStyle>
          <a:p>
            <a:r>
              <a:rPr lang="en-US"/>
              <a:t>Click icon to add picture</a:t>
            </a:r>
            <a:endParaRPr lang="en-IE" dirty="0"/>
          </a:p>
        </p:txBody>
      </p:sp>
      <p:cxnSp>
        <p:nvCxnSpPr>
          <p:cNvPr id="9" name="Straight Connector 8">
            <a:extLst>
              <a:ext uri="{FF2B5EF4-FFF2-40B4-BE49-F238E27FC236}">
                <a16:creationId xmlns:a16="http://schemas.microsoft.com/office/drawing/2014/main" id="{9B9AAC49-7F35-2B0C-F566-F3EB7312E812}"/>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a:extLst>
              <a:ext uri="{FF2B5EF4-FFF2-40B4-BE49-F238E27FC236}">
                <a16:creationId xmlns:a16="http://schemas.microsoft.com/office/drawing/2014/main" id="{45415414-BE71-F716-BCC7-17CF6A1B20A4}"/>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3531480758"/>
      </p:ext>
    </p:extLst>
  </p:cSld>
  <p:clrMapOvr>
    <a:masterClrMapping/>
  </p:clrMapOvr>
  <p:transition spd="slow">
    <p:push dir="u"/>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8_Blank">
    <p:spTree>
      <p:nvGrpSpPr>
        <p:cNvPr id="1" name=""/>
        <p:cNvGrpSpPr/>
        <p:nvPr/>
      </p:nvGrpSpPr>
      <p:grpSpPr>
        <a:xfrm>
          <a:off x="0" y="0"/>
          <a:ext cx="0" cy="0"/>
          <a:chOff x="0" y="0"/>
          <a:chExt cx="0" cy="0"/>
        </a:xfrm>
      </p:grpSpPr>
      <p:pic>
        <p:nvPicPr>
          <p:cNvPr id="4" name="Picture 3" descr="Blue text on a black background&#10;&#10;Description automatically generated">
            <a:extLst>
              <a:ext uri="{FF2B5EF4-FFF2-40B4-BE49-F238E27FC236}">
                <a16:creationId xmlns:a16="http://schemas.microsoft.com/office/drawing/2014/main" id="{D7971D20-C86A-7803-2AE7-2F94A9CF93D5}"/>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cxnSp>
        <p:nvCxnSpPr>
          <p:cNvPr id="6" name="Straight Connector 5">
            <a:extLst>
              <a:ext uri="{FF2B5EF4-FFF2-40B4-BE49-F238E27FC236}">
                <a16:creationId xmlns:a16="http://schemas.microsoft.com/office/drawing/2014/main" id="{B20369B2-33B5-7C4A-1FEC-D16B4AA2FD86}"/>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7" name="Slide Number Placeholder 5">
            <a:extLst>
              <a:ext uri="{FF2B5EF4-FFF2-40B4-BE49-F238E27FC236}">
                <a16:creationId xmlns:a16="http://schemas.microsoft.com/office/drawing/2014/main" id="{5580C0FA-1DED-684F-28ED-157236D0DCB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Graphic 2">
            <a:extLst>
              <a:ext uri="{FF2B5EF4-FFF2-40B4-BE49-F238E27FC236}">
                <a16:creationId xmlns:a16="http://schemas.microsoft.com/office/drawing/2014/main" id="{E38E4E3D-52AB-ED5B-CFD6-53D3348093DE}"/>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spTree>
    <p:extLst>
      <p:ext uri="{BB962C8B-B14F-4D97-AF65-F5344CB8AC3E}">
        <p14:creationId xmlns:p14="http://schemas.microsoft.com/office/powerpoint/2010/main" val="3332527325"/>
      </p:ext>
    </p:extLst>
  </p:cSld>
  <p:clrMapOvr>
    <a:masterClrMapping/>
  </p:clrMapOvr>
  <p:transition spd="slow">
    <p:push dir="u"/>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1_Title and Content">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D3E27A3-ECEE-ED7E-8B00-CF1C5C7CCAC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A3017E49-D8CE-2AED-6976-76D0E1C244F1}"/>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10" name="Title 1">
            <a:extLst>
              <a:ext uri="{FF2B5EF4-FFF2-40B4-BE49-F238E27FC236}">
                <a16:creationId xmlns:a16="http://schemas.microsoft.com/office/drawing/2014/main" id="{D253523F-4C75-923A-9CD3-85B73EDB85D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11" name="Content Placeholder 2">
            <a:extLst>
              <a:ext uri="{FF2B5EF4-FFF2-40B4-BE49-F238E27FC236}">
                <a16:creationId xmlns:a16="http://schemas.microsoft.com/office/drawing/2014/main" id="{E7784476-1886-F6FF-03A3-C5EB84A13BC5}"/>
              </a:ext>
            </a:extLst>
          </p:cNvPr>
          <p:cNvSpPr>
            <a:spLocks noGrp="1"/>
          </p:cNvSpPr>
          <p:nvPr>
            <p:ph sz="half" idx="1"/>
          </p:nvPr>
        </p:nvSpPr>
        <p:spPr>
          <a:xfrm>
            <a:off x="363984"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12" name="Content Placeholder 3">
            <a:extLst>
              <a:ext uri="{FF2B5EF4-FFF2-40B4-BE49-F238E27FC236}">
                <a16:creationId xmlns:a16="http://schemas.microsoft.com/office/drawing/2014/main" id="{3A0B5E15-BCA1-5E34-CF22-8550F388D88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pic>
        <p:nvPicPr>
          <p:cNvPr id="9" name="Graphic 7">
            <a:extLst>
              <a:ext uri="{FF2B5EF4-FFF2-40B4-BE49-F238E27FC236}">
                <a16:creationId xmlns:a16="http://schemas.microsoft.com/office/drawing/2014/main" id="{73746B43-9BD3-E01A-8DD1-8DA8C0A2B576}"/>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04DC97B1-A187-1D30-8818-CAE3976DDC23}"/>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2" name="Slide Number Placeholder 5">
            <a:extLst>
              <a:ext uri="{FF2B5EF4-FFF2-40B4-BE49-F238E27FC236}">
                <a16:creationId xmlns:a16="http://schemas.microsoft.com/office/drawing/2014/main" id="{194175D8-88F1-9414-8E84-0041C5866A33}"/>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1948041630"/>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2_Title and Content">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4C213EA-B8CE-2313-C8C7-2456A04A1D7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A91637DC-1C98-9327-CB71-95CEAB1A2F18}"/>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12" name="Title 1">
            <a:extLst>
              <a:ext uri="{FF2B5EF4-FFF2-40B4-BE49-F238E27FC236}">
                <a16:creationId xmlns:a16="http://schemas.microsoft.com/office/drawing/2014/main" id="{A151A5C1-C445-7CC0-A761-B437B5814DA2}"/>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13" name="Content Placeholder 2">
            <a:extLst>
              <a:ext uri="{FF2B5EF4-FFF2-40B4-BE49-F238E27FC236}">
                <a16:creationId xmlns:a16="http://schemas.microsoft.com/office/drawing/2014/main" id="{02E67EF2-D871-3F46-99F7-DD48CC631E05}"/>
              </a:ext>
            </a:extLst>
          </p:cNvPr>
          <p:cNvSpPr>
            <a:spLocks noGrp="1"/>
          </p:cNvSpPr>
          <p:nvPr>
            <p:ph idx="1"/>
          </p:nvPr>
        </p:nvSpPr>
        <p:spPr>
          <a:xfrm>
            <a:off x="363984" y="1825625"/>
            <a:ext cx="10989816" cy="42382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pic>
        <p:nvPicPr>
          <p:cNvPr id="6" name="Graphic 7">
            <a:extLst>
              <a:ext uri="{FF2B5EF4-FFF2-40B4-BE49-F238E27FC236}">
                <a16:creationId xmlns:a16="http://schemas.microsoft.com/office/drawing/2014/main" id="{2CFD05D0-126E-1256-0D30-374D0BF9BF24}"/>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8" name="Straight Connector 7">
            <a:extLst>
              <a:ext uri="{FF2B5EF4-FFF2-40B4-BE49-F238E27FC236}">
                <a16:creationId xmlns:a16="http://schemas.microsoft.com/office/drawing/2014/main" id="{4707D994-E005-F657-D8DD-3E1FD607659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a:extLst>
              <a:ext uri="{FF2B5EF4-FFF2-40B4-BE49-F238E27FC236}">
                <a16:creationId xmlns:a16="http://schemas.microsoft.com/office/drawing/2014/main" id="{DA4DBFA9-1C3F-AD66-8C1C-09EB334CB91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2597206979"/>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3_Title and Content">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6AB591F-5199-625B-BAA8-B2095FFB63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D1069AD8-681E-45EC-9C04-F727A9D4835B}"/>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12" name="Title 1">
            <a:extLst>
              <a:ext uri="{FF2B5EF4-FFF2-40B4-BE49-F238E27FC236}">
                <a16:creationId xmlns:a16="http://schemas.microsoft.com/office/drawing/2014/main" id="{A151A5C1-C445-7CC0-A761-B437B5814DA2}"/>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2" name="Content Placeholder 2">
            <a:extLst>
              <a:ext uri="{FF2B5EF4-FFF2-40B4-BE49-F238E27FC236}">
                <a16:creationId xmlns:a16="http://schemas.microsoft.com/office/drawing/2014/main" id="{F274AB5D-7FFD-736C-1623-EA6AA917D439}"/>
              </a:ext>
            </a:extLst>
          </p:cNvPr>
          <p:cNvSpPr>
            <a:spLocks noGrp="1"/>
          </p:cNvSpPr>
          <p:nvPr>
            <p:ph sz="half" idx="1"/>
          </p:nvPr>
        </p:nvSpPr>
        <p:spPr>
          <a:xfrm>
            <a:off x="363984" y="1825625"/>
            <a:ext cx="7397266" cy="42021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pic>
        <p:nvPicPr>
          <p:cNvPr id="7" name="Graphic 7">
            <a:extLst>
              <a:ext uri="{FF2B5EF4-FFF2-40B4-BE49-F238E27FC236}">
                <a16:creationId xmlns:a16="http://schemas.microsoft.com/office/drawing/2014/main" id="{AE7B4E5C-4B6C-A372-4D7A-60935B229BA2}"/>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9" name="Straight Connector 8">
            <a:extLst>
              <a:ext uri="{FF2B5EF4-FFF2-40B4-BE49-F238E27FC236}">
                <a16:creationId xmlns:a16="http://schemas.microsoft.com/office/drawing/2014/main" id="{C0FB1FAD-86B2-DDB6-2813-5815C9E8F54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23BFD5C6-5422-8CEB-B911-492B2BC9F94A}"/>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191173636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4_Title only">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DC1B6E7-E254-2EA2-6589-34089D6F39F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2EC40BE3-2579-2215-17B4-E873103FAB34}"/>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7" name="Title 1">
            <a:extLst>
              <a:ext uri="{FF2B5EF4-FFF2-40B4-BE49-F238E27FC236}">
                <a16:creationId xmlns:a16="http://schemas.microsoft.com/office/drawing/2014/main" id="{75798138-13C6-07C5-F073-9EDCD2E18AF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pic>
        <p:nvPicPr>
          <p:cNvPr id="9" name="Graphic 7">
            <a:extLst>
              <a:ext uri="{FF2B5EF4-FFF2-40B4-BE49-F238E27FC236}">
                <a16:creationId xmlns:a16="http://schemas.microsoft.com/office/drawing/2014/main" id="{5CF20F71-09DA-9F91-ABB1-C56A9EC1C039}"/>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1718A3E9-5047-9DB8-8E63-8F5F1DFB0A6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CCF5FDBB-1D27-9C30-1A79-5BC57A5942CF}"/>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1120952447"/>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P1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0B0D51C-1185-4CAD-0EB9-8A30521A225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pic>
        <p:nvPicPr>
          <p:cNvPr id="7" name="Graphic 6">
            <a:extLst>
              <a:ext uri="{FF2B5EF4-FFF2-40B4-BE49-F238E27FC236}">
                <a16:creationId xmlns:a16="http://schemas.microsoft.com/office/drawing/2014/main" id="{C46D325B-4108-0EE2-ABCD-40BD0CD9E010}"/>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5596351" y="2495735"/>
            <a:ext cx="2340286" cy="564253"/>
          </a:xfrm>
          <a:prstGeom prst="roundRect">
            <a:avLst>
              <a:gd name="adj" fmla="val 50000"/>
            </a:avLst>
          </a:prstGeom>
          <a:solidFill>
            <a:schemeClr val="accent2"/>
          </a:solidFill>
          <a:ln>
            <a:noFill/>
          </a:ln>
        </p:spPr>
        <p:txBody>
          <a:bodyPr wrap="square" anchor="ctr">
            <a:spAutoFit/>
          </a:bodyPr>
          <a:lstStyle>
            <a:lvl1pPr marL="0" indent="0" algn="ctr">
              <a:buNone/>
              <a:defRPr sz="17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Work Package 1</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6" name="Picture Placeholder 5">
            <a:extLst>
              <a:ext uri="{FF2B5EF4-FFF2-40B4-BE49-F238E27FC236}">
                <a16:creationId xmlns:a16="http://schemas.microsoft.com/office/drawing/2014/main" id="{BC79B4E3-4D8C-BB9C-71A2-84C194FE73F8}"/>
              </a:ext>
            </a:extLst>
          </p:cNvPr>
          <p:cNvSpPr>
            <a:spLocks noGrp="1"/>
          </p:cNvSpPr>
          <p:nvPr>
            <p:ph type="pic" sz="quarter" idx="10" hasCustomPrompt="1"/>
          </p:nvPr>
        </p:nvSpPr>
        <p:spPr>
          <a:xfrm>
            <a:off x="5551488"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8" name="Picture Placeholder 5">
            <a:extLst>
              <a:ext uri="{FF2B5EF4-FFF2-40B4-BE49-F238E27FC236}">
                <a16:creationId xmlns:a16="http://schemas.microsoft.com/office/drawing/2014/main" id="{9951854A-34CE-D0A4-B104-FF3A34C00F96}"/>
              </a:ext>
            </a:extLst>
          </p:cNvPr>
          <p:cNvSpPr>
            <a:spLocks noGrp="1"/>
          </p:cNvSpPr>
          <p:nvPr>
            <p:ph type="pic" sz="quarter" idx="11" hasCustomPrompt="1"/>
          </p:nvPr>
        </p:nvSpPr>
        <p:spPr>
          <a:xfrm>
            <a:off x="7090627"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9" name="Picture Placeholder 5">
            <a:extLst>
              <a:ext uri="{FF2B5EF4-FFF2-40B4-BE49-F238E27FC236}">
                <a16:creationId xmlns:a16="http://schemas.microsoft.com/office/drawing/2014/main" id="{6B286047-C81C-01B1-EBF8-C25B2DBFB13A}"/>
              </a:ext>
            </a:extLst>
          </p:cNvPr>
          <p:cNvSpPr>
            <a:spLocks noGrp="1"/>
          </p:cNvSpPr>
          <p:nvPr>
            <p:ph type="pic" sz="quarter" idx="12" hasCustomPrompt="1"/>
          </p:nvPr>
        </p:nvSpPr>
        <p:spPr>
          <a:xfrm>
            <a:off x="8629766"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10" name="Picture Placeholder 5">
            <a:extLst>
              <a:ext uri="{FF2B5EF4-FFF2-40B4-BE49-F238E27FC236}">
                <a16:creationId xmlns:a16="http://schemas.microsoft.com/office/drawing/2014/main" id="{7EB2D168-4DA6-EC4D-3B37-A925A9D9C302}"/>
              </a:ext>
            </a:extLst>
          </p:cNvPr>
          <p:cNvSpPr>
            <a:spLocks noGrp="1"/>
          </p:cNvSpPr>
          <p:nvPr>
            <p:ph type="pic" sz="quarter" idx="13" hasCustomPrompt="1"/>
          </p:nvPr>
        </p:nvSpPr>
        <p:spPr>
          <a:xfrm>
            <a:off x="10168904"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Tree>
    <p:extLst>
      <p:ext uri="{BB962C8B-B14F-4D97-AF65-F5344CB8AC3E}">
        <p14:creationId xmlns:p14="http://schemas.microsoft.com/office/powerpoint/2010/main" val="342856638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5_Title only">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CCE5832-0B43-7AEB-4BFE-A57FE7ED55B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6" name="Graphic 5">
            <a:extLst>
              <a:ext uri="{FF2B5EF4-FFF2-40B4-BE49-F238E27FC236}">
                <a16:creationId xmlns:a16="http://schemas.microsoft.com/office/drawing/2014/main" id="{4E9F60D8-E63A-0A0C-FBE4-1194897410A1}"/>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7" name="Title 1">
            <a:extLst>
              <a:ext uri="{FF2B5EF4-FFF2-40B4-BE49-F238E27FC236}">
                <a16:creationId xmlns:a16="http://schemas.microsoft.com/office/drawing/2014/main" id="{75798138-13C6-07C5-F073-9EDCD2E18AF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8" name="Subtitle 2">
            <a:extLst>
              <a:ext uri="{FF2B5EF4-FFF2-40B4-BE49-F238E27FC236}">
                <a16:creationId xmlns:a16="http://schemas.microsoft.com/office/drawing/2014/main" id="{5F99D197-7E89-ED45-E75B-9CB5512753F0}"/>
              </a:ext>
            </a:extLst>
          </p:cNvPr>
          <p:cNvSpPr>
            <a:spLocks noGrp="1"/>
          </p:cNvSpPr>
          <p:nvPr>
            <p:ph type="subTitle" idx="1"/>
          </p:nvPr>
        </p:nvSpPr>
        <p:spPr>
          <a:xfrm>
            <a:off x="365236" y="1188794"/>
            <a:ext cx="9144000" cy="4365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MY" dirty="0"/>
          </a:p>
        </p:txBody>
      </p:sp>
      <p:pic>
        <p:nvPicPr>
          <p:cNvPr id="9" name="Graphic 7">
            <a:extLst>
              <a:ext uri="{FF2B5EF4-FFF2-40B4-BE49-F238E27FC236}">
                <a16:creationId xmlns:a16="http://schemas.microsoft.com/office/drawing/2014/main" id="{2362B973-30A2-9B07-E51E-40B97A58ACC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11" name="Straight Connector 10">
            <a:extLst>
              <a:ext uri="{FF2B5EF4-FFF2-40B4-BE49-F238E27FC236}">
                <a16:creationId xmlns:a16="http://schemas.microsoft.com/office/drawing/2014/main" id="{F51E8FD0-0BFE-0531-EB9F-59549FC2B7F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744BBFF-BD10-564D-876C-D032FC8E70D8}"/>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590847583"/>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6_Blank">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1408B9-A502-57AE-CBDA-1245CC4FA19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DC9CE23D-41D6-C70F-8B9B-83C77750807E}"/>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pic>
        <p:nvPicPr>
          <p:cNvPr id="9" name="Graphic 7">
            <a:extLst>
              <a:ext uri="{FF2B5EF4-FFF2-40B4-BE49-F238E27FC236}">
                <a16:creationId xmlns:a16="http://schemas.microsoft.com/office/drawing/2014/main" id="{934AC21F-BC6C-DFBF-81A4-ECA0FD2D3312}"/>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F6CDE949-9A7D-94A6-E373-45F9D0722F5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E527702-6D25-7861-8EB5-404CE4A8594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1532616477"/>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1_Thank you">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736138-9208-1582-A1A2-A3214CA75A1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8" name="Title 1">
            <a:extLst>
              <a:ext uri="{FF2B5EF4-FFF2-40B4-BE49-F238E27FC236}">
                <a16:creationId xmlns:a16="http://schemas.microsoft.com/office/drawing/2014/main" id="{4D7E74BA-AFD2-048B-EECC-11EB1BB61E3E}"/>
              </a:ext>
            </a:extLst>
          </p:cNvPr>
          <p:cNvSpPr>
            <a:spLocks noGrp="1"/>
          </p:cNvSpPr>
          <p:nvPr>
            <p:ph type="ctrTitle" hasCustomPrompt="1"/>
          </p:nvPr>
        </p:nvSpPr>
        <p:spPr>
          <a:xfrm>
            <a:off x="798952" y="2856179"/>
            <a:ext cx="5177586" cy="1706732"/>
          </a:xfrm>
        </p:spPr>
        <p:txBody>
          <a:bodyPr anchor="b"/>
          <a:lstStyle>
            <a:lvl1pPr algn="l">
              <a:defRPr sz="6000">
                <a:solidFill>
                  <a:schemeClr val="bg2"/>
                </a:solidFill>
              </a:defRPr>
            </a:lvl1pPr>
          </a:lstStyle>
          <a:p>
            <a:r>
              <a:rPr lang="en-US" dirty="0"/>
              <a:t>Click to edit Questions?</a:t>
            </a:r>
            <a:endParaRPr lang="en-IE" dirty="0"/>
          </a:p>
        </p:txBody>
      </p:sp>
      <p:sp>
        <p:nvSpPr>
          <p:cNvPr id="9" name="Subtitle 2">
            <a:extLst>
              <a:ext uri="{FF2B5EF4-FFF2-40B4-BE49-F238E27FC236}">
                <a16:creationId xmlns:a16="http://schemas.microsoft.com/office/drawing/2014/main" id="{A13311DF-0857-DAB1-8E64-74A54FC43CD4}"/>
              </a:ext>
            </a:extLst>
          </p:cNvPr>
          <p:cNvSpPr>
            <a:spLocks noGrp="1"/>
          </p:cNvSpPr>
          <p:nvPr>
            <p:ph type="subTitle" idx="1" hasCustomPrompt="1"/>
          </p:nvPr>
        </p:nvSpPr>
        <p:spPr>
          <a:xfrm>
            <a:off x="798952"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3" name="Graphic 7">
            <a:extLst>
              <a:ext uri="{FF2B5EF4-FFF2-40B4-BE49-F238E27FC236}">
                <a16:creationId xmlns:a16="http://schemas.microsoft.com/office/drawing/2014/main" id="{A2EF07C2-F081-E407-679A-F1F305ABF75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13940" y="6157781"/>
            <a:ext cx="1639743" cy="365125"/>
          </a:xfrm>
          <a:prstGeom prst="rect">
            <a:avLst/>
          </a:prstGeom>
        </p:spPr>
      </p:pic>
      <p:pic>
        <p:nvPicPr>
          <p:cNvPr id="2" name="Graphic 7">
            <a:extLst>
              <a:ext uri="{FF2B5EF4-FFF2-40B4-BE49-F238E27FC236}">
                <a16:creationId xmlns:a16="http://schemas.microsoft.com/office/drawing/2014/main" id="{EA7DCA96-9B86-7BF3-B11C-28933DAFEE27}"/>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63089" y="345207"/>
            <a:ext cx="1591896" cy="842294"/>
          </a:xfrm>
          <a:prstGeom prst="rect">
            <a:avLst/>
          </a:prstGeom>
        </p:spPr>
      </p:pic>
      <p:sp>
        <p:nvSpPr>
          <p:cNvPr id="5" name="TextBox 4">
            <a:extLst>
              <a:ext uri="{FF2B5EF4-FFF2-40B4-BE49-F238E27FC236}">
                <a16:creationId xmlns:a16="http://schemas.microsoft.com/office/drawing/2014/main" id="{F67464F8-264C-4D9B-1AD7-A55CA5BBA909}"/>
              </a:ext>
            </a:extLst>
          </p:cNvPr>
          <p:cNvSpPr txBox="1"/>
          <p:nvPr userDrawn="1"/>
        </p:nvSpPr>
        <p:spPr>
          <a:xfrm>
            <a:off x="733318" y="5042515"/>
            <a:ext cx="5166804" cy="830997"/>
          </a:xfrm>
          <a:prstGeom prst="rect">
            <a:avLst/>
          </a:prstGeom>
          <a:noFill/>
        </p:spPr>
        <p:txBody>
          <a:bodyPr wrap="square" rtlCol="0">
            <a:spAutoFit/>
          </a:bodyPr>
          <a:lstStyle/>
          <a:p>
            <a:r>
              <a:rPr lang="en-IE" sz="800" b="1" kern="1200" dirty="0">
                <a:solidFill>
                  <a:schemeClr val="bg1"/>
                </a:solidFill>
                <a:effectLst/>
                <a:latin typeface="+mn-lt"/>
                <a:ea typeface="+mn-ea"/>
                <a:cs typeface="+mn-cs"/>
              </a:rPr>
              <a:t>Disclaimer</a:t>
            </a:r>
            <a:r>
              <a:rPr lang="en-IE" sz="800" kern="1200" dirty="0">
                <a:solidFill>
                  <a:schemeClr val="bg1"/>
                </a:solidFill>
                <a:effectLst/>
                <a:latin typeface="+mn-lt"/>
                <a:ea typeface="+mn-ea"/>
                <a:cs typeface="+mn-cs"/>
              </a:rPr>
              <a:t> </a:t>
            </a:r>
            <a:br>
              <a:rPr lang="en-IE" sz="800" kern="1200" dirty="0">
                <a:solidFill>
                  <a:schemeClr val="bg1"/>
                </a:solidFill>
                <a:effectLst/>
                <a:latin typeface="+mn-lt"/>
                <a:ea typeface="+mn-ea"/>
                <a:cs typeface="+mn-cs"/>
              </a:rPr>
            </a:br>
            <a:br>
              <a:rPr lang="en-IE" sz="800" kern="1200" dirty="0">
                <a:solidFill>
                  <a:schemeClr val="bg1"/>
                </a:solidFill>
                <a:effectLst/>
                <a:latin typeface="+mn-lt"/>
                <a:ea typeface="+mn-ea"/>
                <a:cs typeface="+mn-cs"/>
              </a:rPr>
            </a:br>
            <a:r>
              <a:rPr lang="en-IE" sz="800" kern="1200" dirty="0">
                <a:solidFill>
                  <a:schemeClr val="bg1"/>
                </a:solidFill>
                <a:effectLst/>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Tree>
    <p:extLst>
      <p:ext uri="{BB962C8B-B14F-4D97-AF65-F5344CB8AC3E}">
        <p14:creationId xmlns:p14="http://schemas.microsoft.com/office/powerpoint/2010/main" val="127120573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5-2_Thank you">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C4700F8-2D19-C5D6-766C-DA9344D2513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6717970" y="2856179"/>
            <a:ext cx="5177586" cy="1706732"/>
          </a:xfrm>
        </p:spPr>
        <p:txBody>
          <a:bodyPr anchor="b"/>
          <a:lstStyle>
            <a:lvl1pPr algn="l">
              <a:defRPr sz="6000">
                <a:solidFill>
                  <a:schemeClr val="bg2"/>
                </a:solidFill>
              </a:defRPr>
            </a:lvl1pPr>
          </a:lstStyle>
          <a:p>
            <a:r>
              <a:rPr lang="en-US" dirty="0"/>
              <a:t>Click to edit Thank you</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6717970"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5" name="Graphic 7">
            <a:extLst>
              <a:ext uri="{FF2B5EF4-FFF2-40B4-BE49-F238E27FC236}">
                <a16:creationId xmlns:a16="http://schemas.microsoft.com/office/drawing/2014/main" id="{29009E1D-E3E2-7321-F6B4-74400639E9D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4" name="Graphic 3">
            <a:extLst>
              <a:ext uri="{FF2B5EF4-FFF2-40B4-BE49-F238E27FC236}">
                <a16:creationId xmlns:a16="http://schemas.microsoft.com/office/drawing/2014/main" id="{4E0C4FC0-5265-2215-3322-3E9813C82B27}"/>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28045" y="345161"/>
            <a:ext cx="1592949" cy="842387"/>
          </a:xfrm>
          <a:prstGeom prst="rect">
            <a:avLst/>
          </a:prstGeom>
        </p:spPr>
      </p:pic>
      <p:sp>
        <p:nvSpPr>
          <p:cNvPr id="6" name="TextBox 5">
            <a:extLst>
              <a:ext uri="{FF2B5EF4-FFF2-40B4-BE49-F238E27FC236}">
                <a16:creationId xmlns:a16="http://schemas.microsoft.com/office/drawing/2014/main" id="{B057A611-FD38-C39B-5A33-DD535494BE25}"/>
              </a:ext>
            </a:extLst>
          </p:cNvPr>
          <p:cNvSpPr txBox="1"/>
          <p:nvPr userDrawn="1"/>
        </p:nvSpPr>
        <p:spPr>
          <a:xfrm>
            <a:off x="6690234" y="5220069"/>
            <a:ext cx="5166804" cy="954107"/>
          </a:xfrm>
          <a:prstGeom prst="rect">
            <a:avLst/>
          </a:prstGeom>
          <a:noFill/>
        </p:spPr>
        <p:txBody>
          <a:bodyPr wrap="square" rtlCol="0">
            <a:spAutoFit/>
          </a:bodyPr>
          <a:lstStyle/>
          <a:p>
            <a:r>
              <a:rPr lang="en-IE" sz="800" b="1" kern="1200" dirty="0">
                <a:solidFill>
                  <a:schemeClr val="bg1"/>
                </a:solidFill>
                <a:effectLst/>
                <a:latin typeface="+mn-lt"/>
                <a:ea typeface="+mn-ea"/>
                <a:cs typeface="+mn-cs"/>
              </a:rPr>
              <a:t>Disclaimer</a:t>
            </a:r>
            <a:r>
              <a:rPr lang="en-IE" sz="800" kern="1200" dirty="0">
                <a:solidFill>
                  <a:schemeClr val="bg1"/>
                </a:solidFill>
                <a:effectLst/>
                <a:latin typeface="+mn-lt"/>
                <a:ea typeface="+mn-ea"/>
                <a:cs typeface="+mn-cs"/>
              </a:rPr>
              <a:t> </a:t>
            </a:r>
            <a:br>
              <a:rPr lang="en-IE" sz="800" kern="1200" dirty="0">
                <a:solidFill>
                  <a:schemeClr val="bg1"/>
                </a:solidFill>
                <a:effectLst/>
                <a:latin typeface="+mn-lt"/>
                <a:ea typeface="+mn-ea"/>
                <a:cs typeface="+mn-cs"/>
              </a:rPr>
            </a:br>
            <a:br>
              <a:rPr lang="en-IE" sz="800" kern="1200" dirty="0">
                <a:solidFill>
                  <a:schemeClr val="bg1"/>
                </a:solidFill>
                <a:effectLst/>
                <a:latin typeface="+mn-lt"/>
                <a:ea typeface="+mn-ea"/>
                <a:cs typeface="+mn-cs"/>
              </a:rPr>
            </a:br>
            <a:r>
              <a:rPr lang="en-IE" sz="800" kern="1200" dirty="0">
                <a:solidFill>
                  <a:schemeClr val="bg1"/>
                </a:solidFill>
                <a:effectLst/>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a:p>
            <a:endParaRPr lang="en-IE" sz="800" dirty="0">
              <a:solidFill>
                <a:schemeClr val="bg2">
                  <a:lumMod val="90000"/>
                </a:schemeClr>
              </a:solidFill>
            </a:endParaRPr>
          </a:p>
        </p:txBody>
      </p:sp>
    </p:spTree>
    <p:extLst>
      <p:ext uri="{BB962C8B-B14F-4D97-AF65-F5344CB8AC3E}">
        <p14:creationId xmlns:p14="http://schemas.microsoft.com/office/powerpoint/2010/main" val="128616781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P2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F6AC7B9-7D15-4757-E863-627BD24ED62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pic>
        <p:nvPicPr>
          <p:cNvPr id="10" name="Graphic 9">
            <a:extLst>
              <a:ext uri="{FF2B5EF4-FFF2-40B4-BE49-F238E27FC236}">
                <a16:creationId xmlns:a16="http://schemas.microsoft.com/office/drawing/2014/main" id="{2970F6B9-FDB2-4936-A35A-812CB4B7536B}"/>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5596351" y="2495735"/>
            <a:ext cx="2340286" cy="564253"/>
          </a:xfrm>
          <a:prstGeom prst="roundRect">
            <a:avLst>
              <a:gd name="adj" fmla="val 50000"/>
            </a:avLst>
          </a:prstGeom>
          <a:solidFill>
            <a:schemeClr val="tx2">
              <a:lumMod val="75000"/>
              <a:lumOff val="25000"/>
            </a:schemeClr>
          </a:solidFill>
          <a:ln>
            <a:noFill/>
          </a:ln>
        </p:spPr>
        <p:txBody>
          <a:bodyPr wrap="square" anchor="ctr">
            <a:spAutoFit/>
          </a:bodyPr>
          <a:lstStyle>
            <a:lvl1pPr marL="0" indent="0" algn="ctr">
              <a:buNone/>
              <a:defRPr sz="17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Work Package 2</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5" name="Picture Placeholder 5">
            <a:extLst>
              <a:ext uri="{FF2B5EF4-FFF2-40B4-BE49-F238E27FC236}">
                <a16:creationId xmlns:a16="http://schemas.microsoft.com/office/drawing/2014/main" id="{D1DEFDB7-7C4F-3564-D39C-E08C30E908A1}"/>
              </a:ext>
            </a:extLst>
          </p:cNvPr>
          <p:cNvSpPr>
            <a:spLocks noGrp="1"/>
          </p:cNvSpPr>
          <p:nvPr>
            <p:ph type="pic" sz="quarter" idx="10" hasCustomPrompt="1"/>
          </p:nvPr>
        </p:nvSpPr>
        <p:spPr>
          <a:xfrm>
            <a:off x="5551488"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6" name="Picture Placeholder 5">
            <a:extLst>
              <a:ext uri="{FF2B5EF4-FFF2-40B4-BE49-F238E27FC236}">
                <a16:creationId xmlns:a16="http://schemas.microsoft.com/office/drawing/2014/main" id="{0C43BDE9-9817-B15A-120B-2315C17FE91D}"/>
              </a:ext>
            </a:extLst>
          </p:cNvPr>
          <p:cNvSpPr>
            <a:spLocks noGrp="1"/>
          </p:cNvSpPr>
          <p:nvPr>
            <p:ph type="pic" sz="quarter" idx="11" hasCustomPrompt="1"/>
          </p:nvPr>
        </p:nvSpPr>
        <p:spPr>
          <a:xfrm>
            <a:off x="7090627"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8" name="Picture Placeholder 5">
            <a:extLst>
              <a:ext uri="{FF2B5EF4-FFF2-40B4-BE49-F238E27FC236}">
                <a16:creationId xmlns:a16="http://schemas.microsoft.com/office/drawing/2014/main" id="{5BA431E4-671C-4BDF-8B6D-57AD1430EF90}"/>
              </a:ext>
            </a:extLst>
          </p:cNvPr>
          <p:cNvSpPr>
            <a:spLocks noGrp="1"/>
          </p:cNvSpPr>
          <p:nvPr>
            <p:ph type="pic" sz="quarter" idx="12" hasCustomPrompt="1"/>
          </p:nvPr>
        </p:nvSpPr>
        <p:spPr>
          <a:xfrm>
            <a:off x="8629766"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9" name="Picture Placeholder 5">
            <a:extLst>
              <a:ext uri="{FF2B5EF4-FFF2-40B4-BE49-F238E27FC236}">
                <a16:creationId xmlns:a16="http://schemas.microsoft.com/office/drawing/2014/main" id="{B88F100E-A1A9-59E1-A0F8-2F2F68B8115D}"/>
              </a:ext>
            </a:extLst>
          </p:cNvPr>
          <p:cNvSpPr>
            <a:spLocks noGrp="1"/>
          </p:cNvSpPr>
          <p:nvPr>
            <p:ph type="pic" sz="quarter" idx="13" hasCustomPrompt="1"/>
          </p:nvPr>
        </p:nvSpPr>
        <p:spPr>
          <a:xfrm>
            <a:off x="10168904"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Tree>
    <p:extLst>
      <p:ext uri="{BB962C8B-B14F-4D97-AF65-F5344CB8AC3E}">
        <p14:creationId xmlns:p14="http://schemas.microsoft.com/office/powerpoint/2010/main" val="320745439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P3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1D008A5-992A-ED70-36C0-1BB1E750EA8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pic>
        <p:nvPicPr>
          <p:cNvPr id="11" name="Graphic 10">
            <a:extLst>
              <a:ext uri="{FF2B5EF4-FFF2-40B4-BE49-F238E27FC236}">
                <a16:creationId xmlns:a16="http://schemas.microsoft.com/office/drawing/2014/main" id="{55AF6255-26A7-6705-FB19-54B6B5146B93}"/>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5596351" y="2495735"/>
            <a:ext cx="2340286" cy="564253"/>
          </a:xfrm>
          <a:prstGeom prst="roundRect">
            <a:avLst>
              <a:gd name="adj" fmla="val 50000"/>
            </a:avLst>
          </a:prstGeom>
          <a:solidFill>
            <a:schemeClr val="accent1"/>
          </a:solidFill>
          <a:ln>
            <a:noFill/>
          </a:ln>
        </p:spPr>
        <p:txBody>
          <a:bodyPr wrap="square" anchor="ctr">
            <a:spAutoFit/>
          </a:bodyPr>
          <a:lstStyle>
            <a:lvl1pPr marL="0" indent="0" algn="ctr">
              <a:buNone/>
              <a:defRPr sz="17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Work Package 3</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5" name="Picture Placeholder 5">
            <a:extLst>
              <a:ext uri="{FF2B5EF4-FFF2-40B4-BE49-F238E27FC236}">
                <a16:creationId xmlns:a16="http://schemas.microsoft.com/office/drawing/2014/main" id="{CB2F9104-F05D-275A-A92B-724DB1DCA64C}"/>
              </a:ext>
            </a:extLst>
          </p:cNvPr>
          <p:cNvSpPr>
            <a:spLocks noGrp="1"/>
          </p:cNvSpPr>
          <p:nvPr>
            <p:ph type="pic" sz="quarter" idx="10" hasCustomPrompt="1"/>
          </p:nvPr>
        </p:nvSpPr>
        <p:spPr>
          <a:xfrm>
            <a:off x="5551488"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6" name="Picture Placeholder 5">
            <a:extLst>
              <a:ext uri="{FF2B5EF4-FFF2-40B4-BE49-F238E27FC236}">
                <a16:creationId xmlns:a16="http://schemas.microsoft.com/office/drawing/2014/main" id="{5A0D7927-E63F-C024-1212-A9D436462D18}"/>
              </a:ext>
            </a:extLst>
          </p:cNvPr>
          <p:cNvSpPr>
            <a:spLocks noGrp="1"/>
          </p:cNvSpPr>
          <p:nvPr>
            <p:ph type="pic" sz="quarter" idx="11" hasCustomPrompt="1"/>
          </p:nvPr>
        </p:nvSpPr>
        <p:spPr>
          <a:xfrm>
            <a:off x="7090627"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8" name="Picture Placeholder 5">
            <a:extLst>
              <a:ext uri="{FF2B5EF4-FFF2-40B4-BE49-F238E27FC236}">
                <a16:creationId xmlns:a16="http://schemas.microsoft.com/office/drawing/2014/main" id="{EF5EBB40-5B7F-BE73-695F-DDA910069AB0}"/>
              </a:ext>
            </a:extLst>
          </p:cNvPr>
          <p:cNvSpPr>
            <a:spLocks noGrp="1"/>
          </p:cNvSpPr>
          <p:nvPr>
            <p:ph type="pic" sz="quarter" idx="12" hasCustomPrompt="1"/>
          </p:nvPr>
        </p:nvSpPr>
        <p:spPr>
          <a:xfrm>
            <a:off x="8629766"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9" name="Picture Placeholder 5">
            <a:extLst>
              <a:ext uri="{FF2B5EF4-FFF2-40B4-BE49-F238E27FC236}">
                <a16:creationId xmlns:a16="http://schemas.microsoft.com/office/drawing/2014/main" id="{0E435BA3-819B-133F-FDA8-C801133ED54B}"/>
              </a:ext>
            </a:extLst>
          </p:cNvPr>
          <p:cNvSpPr>
            <a:spLocks noGrp="1"/>
          </p:cNvSpPr>
          <p:nvPr>
            <p:ph type="pic" sz="quarter" idx="13" hasCustomPrompt="1"/>
          </p:nvPr>
        </p:nvSpPr>
        <p:spPr>
          <a:xfrm>
            <a:off x="10168904"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Tree>
    <p:extLst>
      <p:ext uri="{BB962C8B-B14F-4D97-AF65-F5344CB8AC3E}">
        <p14:creationId xmlns:p14="http://schemas.microsoft.com/office/powerpoint/2010/main" val="26014253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P4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1C7A585-EBEA-A284-B32A-ACF8624A3C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pic>
        <p:nvPicPr>
          <p:cNvPr id="11" name="Graphic 10">
            <a:extLst>
              <a:ext uri="{FF2B5EF4-FFF2-40B4-BE49-F238E27FC236}">
                <a16:creationId xmlns:a16="http://schemas.microsoft.com/office/drawing/2014/main" id="{5C9427F0-FFFA-06C6-216A-2027797363BD}"/>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5596351" y="2495735"/>
            <a:ext cx="2340286" cy="564253"/>
          </a:xfrm>
          <a:prstGeom prst="roundRect">
            <a:avLst>
              <a:gd name="adj" fmla="val 50000"/>
            </a:avLst>
          </a:prstGeom>
          <a:solidFill>
            <a:schemeClr val="accent3"/>
          </a:solidFill>
          <a:ln>
            <a:noFill/>
          </a:ln>
        </p:spPr>
        <p:txBody>
          <a:bodyPr wrap="square" anchor="ctr">
            <a:spAutoFit/>
          </a:bodyPr>
          <a:lstStyle>
            <a:lvl1pPr marL="0" indent="0" algn="ctr">
              <a:buNone/>
              <a:defRPr sz="17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Work Package 4</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5" name="Picture Placeholder 5">
            <a:extLst>
              <a:ext uri="{FF2B5EF4-FFF2-40B4-BE49-F238E27FC236}">
                <a16:creationId xmlns:a16="http://schemas.microsoft.com/office/drawing/2014/main" id="{5FA998F7-C9FD-75FE-1989-58711110D309}"/>
              </a:ext>
            </a:extLst>
          </p:cNvPr>
          <p:cNvSpPr>
            <a:spLocks noGrp="1"/>
          </p:cNvSpPr>
          <p:nvPr>
            <p:ph type="pic" sz="quarter" idx="10" hasCustomPrompt="1"/>
          </p:nvPr>
        </p:nvSpPr>
        <p:spPr>
          <a:xfrm>
            <a:off x="5551488"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6" name="Picture Placeholder 5">
            <a:extLst>
              <a:ext uri="{FF2B5EF4-FFF2-40B4-BE49-F238E27FC236}">
                <a16:creationId xmlns:a16="http://schemas.microsoft.com/office/drawing/2014/main" id="{77C4852A-BF15-55CF-C1EE-B2A1EE9F8AD6}"/>
              </a:ext>
            </a:extLst>
          </p:cNvPr>
          <p:cNvSpPr>
            <a:spLocks noGrp="1"/>
          </p:cNvSpPr>
          <p:nvPr>
            <p:ph type="pic" sz="quarter" idx="11" hasCustomPrompt="1"/>
          </p:nvPr>
        </p:nvSpPr>
        <p:spPr>
          <a:xfrm>
            <a:off x="7090627"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8" name="Picture Placeholder 5">
            <a:extLst>
              <a:ext uri="{FF2B5EF4-FFF2-40B4-BE49-F238E27FC236}">
                <a16:creationId xmlns:a16="http://schemas.microsoft.com/office/drawing/2014/main" id="{4C5077F1-3C88-B628-4B01-71ECE53BCAC5}"/>
              </a:ext>
            </a:extLst>
          </p:cNvPr>
          <p:cNvSpPr>
            <a:spLocks noGrp="1"/>
          </p:cNvSpPr>
          <p:nvPr>
            <p:ph type="pic" sz="quarter" idx="12" hasCustomPrompt="1"/>
          </p:nvPr>
        </p:nvSpPr>
        <p:spPr>
          <a:xfrm>
            <a:off x="8629766"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9" name="Picture Placeholder 5">
            <a:extLst>
              <a:ext uri="{FF2B5EF4-FFF2-40B4-BE49-F238E27FC236}">
                <a16:creationId xmlns:a16="http://schemas.microsoft.com/office/drawing/2014/main" id="{7554C7CE-D57B-EC80-6FBB-DA05B68AE03A}"/>
              </a:ext>
            </a:extLst>
          </p:cNvPr>
          <p:cNvSpPr>
            <a:spLocks noGrp="1"/>
          </p:cNvSpPr>
          <p:nvPr>
            <p:ph type="pic" sz="quarter" idx="13" hasCustomPrompt="1"/>
          </p:nvPr>
        </p:nvSpPr>
        <p:spPr>
          <a:xfrm>
            <a:off x="10168904"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Tree>
    <p:extLst>
      <p:ext uri="{BB962C8B-B14F-4D97-AF65-F5344CB8AC3E}">
        <p14:creationId xmlns:p14="http://schemas.microsoft.com/office/powerpoint/2010/main" val="86442413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P5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1503F2D-5F43-5AC4-BE1B-FCD948D7A8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pic>
        <p:nvPicPr>
          <p:cNvPr id="11" name="Graphic 10">
            <a:extLst>
              <a:ext uri="{FF2B5EF4-FFF2-40B4-BE49-F238E27FC236}">
                <a16:creationId xmlns:a16="http://schemas.microsoft.com/office/drawing/2014/main" id="{30D0CE66-9ECF-9CE9-1300-C202CEA9CF11}"/>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5596351" y="2495735"/>
            <a:ext cx="2340286" cy="564253"/>
          </a:xfrm>
          <a:prstGeom prst="roundRect">
            <a:avLst>
              <a:gd name="adj" fmla="val 50000"/>
            </a:avLst>
          </a:prstGeom>
          <a:solidFill>
            <a:schemeClr val="accent4"/>
          </a:solidFill>
          <a:ln>
            <a:noFill/>
          </a:ln>
        </p:spPr>
        <p:txBody>
          <a:bodyPr wrap="square" anchor="ctr">
            <a:spAutoFit/>
          </a:bodyPr>
          <a:lstStyle>
            <a:lvl1pPr marL="0" indent="0" algn="ctr">
              <a:buNone/>
              <a:defRPr sz="17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Work Package 5</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5" name="Picture Placeholder 5">
            <a:extLst>
              <a:ext uri="{FF2B5EF4-FFF2-40B4-BE49-F238E27FC236}">
                <a16:creationId xmlns:a16="http://schemas.microsoft.com/office/drawing/2014/main" id="{F82C0BEE-4A33-1E63-CFA8-EB9CBB3B633B}"/>
              </a:ext>
            </a:extLst>
          </p:cNvPr>
          <p:cNvSpPr>
            <a:spLocks noGrp="1"/>
          </p:cNvSpPr>
          <p:nvPr>
            <p:ph type="pic" sz="quarter" idx="10" hasCustomPrompt="1"/>
          </p:nvPr>
        </p:nvSpPr>
        <p:spPr>
          <a:xfrm>
            <a:off x="5551488"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6" name="Picture Placeholder 5">
            <a:extLst>
              <a:ext uri="{FF2B5EF4-FFF2-40B4-BE49-F238E27FC236}">
                <a16:creationId xmlns:a16="http://schemas.microsoft.com/office/drawing/2014/main" id="{102AD2FA-1042-B052-7C31-DDD6B5C8E932}"/>
              </a:ext>
            </a:extLst>
          </p:cNvPr>
          <p:cNvSpPr>
            <a:spLocks noGrp="1"/>
          </p:cNvSpPr>
          <p:nvPr>
            <p:ph type="pic" sz="quarter" idx="11" hasCustomPrompt="1"/>
          </p:nvPr>
        </p:nvSpPr>
        <p:spPr>
          <a:xfrm>
            <a:off x="7090627"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8" name="Picture Placeholder 5">
            <a:extLst>
              <a:ext uri="{FF2B5EF4-FFF2-40B4-BE49-F238E27FC236}">
                <a16:creationId xmlns:a16="http://schemas.microsoft.com/office/drawing/2014/main" id="{21D2E51D-3703-6B84-0A5B-A9E8C8F82172}"/>
              </a:ext>
            </a:extLst>
          </p:cNvPr>
          <p:cNvSpPr>
            <a:spLocks noGrp="1"/>
          </p:cNvSpPr>
          <p:nvPr>
            <p:ph type="pic" sz="quarter" idx="12" hasCustomPrompt="1"/>
          </p:nvPr>
        </p:nvSpPr>
        <p:spPr>
          <a:xfrm>
            <a:off x="8629766"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9" name="Picture Placeholder 5">
            <a:extLst>
              <a:ext uri="{FF2B5EF4-FFF2-40B4-BE49-F238E27FC236}">
                <a16:creationId xmlns:a16="http://schemas.microsoft.com/office/drawing/2014/main" id="{F7C2B3BD-21FE-18EA-3636-D79431CB9F7C}"/>
              </a:ext>
            </a:extLst>
          </p:cNvPr>
          <p:cNvSpPr>
            <a:spLocks noGrp="1"/>
          </p:cNvSpPr>
          <p:nvPr>
            <p:ph type="pic" sz="quarter" idx="13" hasCustomPrompt="1"/>
          </p:nvPr>
        </p:nvSpPr>
        <p:spPr>
          <a:xfrm>
            <a:off x="10168904"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Tree>
    <p:extLst>
      <p:ext uri="{BB962C8B-B14F-4D97-AF65-F5344CB8AC3E}">
        <p14:creationId xmlns:p14="http://schemas.microsoft.com/office/powerpoint/2010/main" val="189340589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P6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9FDAF9A-005A-72C9-41CC-E0521114E3A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pic>
        <p:nvPicPr>
          <p:cNvPr id="8" name="Graphic 7">
            <a:extLst>
              <a:ext uri="{FF2B5EF4-FFF2-40B4-BE49-F238E27FC236}">
                <a16:creationId xmlns:a16="http://schemas.microsoft.com/office/drawing/2014/main" id="{4E9C2C2C-240B-3370-1614-0582A555418C}"/>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5596351" y="2495735"/>
            <a:ext cx="2340286" cy="564253"/>
          </a:xfrm>
          <a:prstGeom prst="roundRect">
            <a:avLst>
              <a:gd name="adj" fmla="val 50000"/>
            </a:avLst>
          </a:prstGeom>
          <a:solidFill>
            <a:schemeClr val="accent5"/>
          </a:solidFill>
          <a:ln>
            <a:noFill/>
          </a:ln>
        </p:spPr>
        <p:txBody>
          <a:bodyPr wrap="square" anchor="ctr">
            <a:spAutoFit/>
          </a:bodyPr>
          <a:lstStyle>
            <a:lvl1pPr marL="0" indent="0" algn="ctr">
              <a:buNone/>
              <a:defRPr sz="17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Work Package 6</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5" name="Picture Placeholder 5">
            <a:extLst>
              <a:ext uri="{FF2B5EF4-FFF2-40B4-BE49-F238E27FC236}">
                <a16:creationId xmlns:a16="http://schemas.microsoft.com/office/drawing/2014/main" id="{F0F665FD-19AA-1007-691C-AED4A9E992D0}"/>
              </a:ext>
            </a:extLst>
          </p:cNvPr>
          <p:cNvSpPr>
            <a:spLocks noGrp="1"/>
          </p:cNvSpPr>
          <p:nvPr>
            <p:ph type="pic" sz="quarter" idx="10" hasCustomPrompt="1"/>
          </p:nvPr>
        </p:nvSpPr>
        <p:spPr>
          <a:xfrm>
            <a:off x="5551488"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6" name="Picture Placeholder 5">
            <a:extLst>
              <a:ext uri="{FF2B5EF4-FFF2-40B4-BE49-F238E27FC236}">
                <a16:creationId xmlns:a16="http://schemas.microsoft.com/office/drawing/2014/main" id="{ED2E7510-D608-B032-830F-00775C5C4970}"/>
              </a:ext>
            </a:extLst>
          </p:cNvPr>
          <p:cNvSpPr>
            <a:spLocks noGrp="1"/>
          </p:cNvSpPr>
          <p:nvPr>
            <p:ph type="pic" sz="quarter" idx="11" hasCustomPrompt="1"/>
          </p:nvPr>
        </p:nvSpPr>
        <p:spPr>
          <a:xfrm>
            <a:off x="7090627"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9" name="Picture Placeholder 5">
            <a:extLst>
              <a:ext uri="{FF2B5EF4-FFF2-40B4-BE49-F238E27FC236}">
                <a16:creationId xmlns:a16="http://schemas.microsoft.com/office/drawing/2014/main" id="{CE54CB1B-26BE-C1F1-86B1-22794349A3A2}"/>
              </a:ext>
            </a:extLst>
          </p:cNvPr>
          <p:cNvSpPr>
            <a:spLocks noGrp="1"/>
          </p:cNvSpPr>
          <p:nvPr>
            <p:ph type="pic" sz="quarter" idx="12" hasCustomPrompt="1"/>
          </p:nvPr>
        </p:nvSpPr>
        <p:spPr>
          <a:xfrm>
            <a:off x="8629766"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10" name="Picture Placeholder 5">
            <a:extLst>
              <a:ext uri="{FF2B5EF4-FFF2-40B4-BE49-F238E27FC236}">
                <a16:creationId xmlns:a16="http://schemas.microsoft.com/office/drawing/2014/main" id="{4DFF7D98-850E-3EC8-74D5-2F88A41A5C1B}"/>
              </a:ext>
            </a:extLst>
          </p:cNvPr>
          <p:cNvSpPr>
            <a:spLocks noGrp="1"/>
          </p:cNvSpPr>
          <p:nvPr>
            <p:ph type="pic" sz="quarter" idx="13" hasCustomPrompt="1"/>
          </p:nvPr>
        </p:nvSpPr>
        <p:spPr>
          <a:xfrm>
            <a:off x="10168904"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Tree>
    <p:extLst>
      <p:ext uri="{BB962C8B-B14F-4D97-AF65-F5344CB8AC3E}">
        <p14:creationId xmlns:p14="http://schemas.microsoft.com/office/powerpoint/2010/main" val="3413339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361C74-1E13-0914-963C-A164BFD2A5EE}"/>
              </a:ext>
            </a:extLst>
          </p:cNvPr>
          <p:cNvSpPr>
            <a:spLocks noGrp="1"/>
          </p:cNvSpPr>
          <p:nvPr>
            <p:ph type="title"/>
          </p:nvPr>
        </p:nvSpPr>
        <p:spPr>
          <a:xfrm>
            <a:off x="363984" y="365125"/>
            <a:ext cx="10989816" cy="1325563"/>
          </a:xfrm>
          <a:prstGeom prst="rect">
            <a:avLst/>
          </a:prstGeom>
        </p:spPr>
        <p:txBody>
          <a:bodyPr vert="horz" lIns="91440" tIns="45720" rIns="91440" bIns="45720" rtlCol="0" anchor="ctr">
            <a:normAutofit/>
          </a:bodyPr>
          <a:lstStyle/>
          <a:p>
            <a:r>
              <a:rPr lang="en-US"/>
              <a:t>Click to edit Master title style</a:t>
            </a:r>
            <a:endParaRPr lang="en-IE" dirty="0"/>
          </a:p>
        </p:txBody>
      </p:sp>
      <p:sp>
        <p:nvSpPr>
          <p:cNvPr id="3" name="Text Placeholder 2">
            <a:extLst>
              <a:ext uri="{FF2B5EF4-FFF2-40B4-BE49-F238E27FC236}">
                <a16:creationId xmlns:a16="http://schemas.microsoft.com/office/drawing/2014/main" id="{C915CA4E-50C9-932A-70A1-2FA4FA1EB7E7}"/>
              </a:ext>
            </a:extLst>
          </p:cNvPr>
          <p:cNvSpPr>
            <a:spLocks noGrp="1"/>
          </p:cNvSpPr>
          <p:nvPr>
            <p:ph type="body" idx="1"/>
          </p:nvPr>
        </p:nvSpPr>
        <p:spPr>
          <a:xfrm>
            <a:off x="363984" y="1825625"/>
            <a:ext cx="10989816"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4" name="Date Placeholder 3">
            <a:extLst>
              <a:ext uri="{FF2B5EF4-FFF2-40B4-BE49-F238E27FC236}">
                <a16:creationId xmlns:a16="http://schemas.microsoft.com/office/drawing/2014/main" id="{4663AC5C-ECFD-57B3-94B3-7194D08FF9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5C9ADD-1257-46D5-9E33-B515A1D8B48E}" type="datetime2">
              <a:rPr lang="de-DE" smtClean="0"/>
              <a:t>Montag, 2. März 2026</a:t>
            </a:fld>
            <a:endParaRPr lang="en-IE"/>
          </a:p>
        </p:txBody>
      </p:sp>
      <p:sp>
        <p:nvSpPr>
          <p:cNvPr id="5" name="Footer Placeholder 4">
            <a:extLst>
              <a:ext uri="{FF2B5EF4-FFF2-40B4-BE49-F238E27FC236}">
                <a16:creationId xmlns:a16="http://schemas.microsoft.com/office/drawing/2014/main" id="{4E602EF8-9DF0-A655-AE88-6086574A46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dirty="0"/>
          </a:p>
        </p:txBody>
      </p:sp>
      <p:sp>
        <p:nvSpPr>
          <p:cNvPr id="6" name="Slide Number Placeholder 5">
            <a:extLst>
              <a:ext uri="{FF2B5EF4-FFF2-40B4-BE49-F238E27FC236}">
                <a16:creationId xmlns:a16="http://schemas.microsoft.com/office/drawing/2014/main" id="{BA3BEFD5-93E7-57A9-6372-7256BA40CD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2FFA9C-ACEC-4B87-9D33-03CFB048E816}" type="slidenum">
              <a:rPr lang="en-IE" smtClean="0"/>
              <a:t>‹#›</a:t>
            </a:fld>
            <a:endParaRPr lang="en-IE"/>
          </a:p>
        </p:txBody>
      </p:sp>
    </p:spTree>
    <p:extLst>
      <p:ext uri="{BB962C8B-B14F-4D97-AF65-F5344CB8AC3E}">
        <p14:creationId xmlns:p14="http://schemas.microsoft.com/office/powerpoint/2010/main" val="2297850487"/>
      </p:ext>
    </p:extLst>
  </p:cSld>
  <p:clrMap bg1="lt1" tx1="dk1" bg2="lt2" tx2="dk2" accent1="accent1" accent2="accent2" accent3="accent3" accent4="accent4" accent5="accent5" accent6="accent6" hlink="hlink" folHlink="folHlink"/>
  <p:sldLayoutIdLst>
    <p:sldLayoutId id="2147483694" r:id="rId1"/>
    <p:sldLayoutId id="2147483747" r:id="rId2"/>
    <p:sldLayoutId id="2147483748" r:id="rId3"/>
    <p:sldLayoutId id="2147483741" r:id="rId4"/>
    <p:sldLayoutId id="2147483742" r:id="rId5"/>
    <p:sldLayoutId id="2147483743" r:id="rId6"/>
    <p:sldLayoutId id="2147483744" r:id="rId7"/>
    <p:sldLayoutId id="2147483745" r:id="rId8"/>
    <p:sldLayoutId id="2147483746" r:id="rId9"/>
    <p:sldLayoutId id="2147483712" r:id="rId10"/>
    <p:sldLayoutId id="2147483713" r:id="rId11"/>
    <p:sldLayoutId id="2147483719" r:id="rId12"/>
    <p:sldLayoutId id="2147483720" r:id="rId13"/>
    <p:sldLayoutId id="2147483721" r:id="rId14"/>
    <p:sldLayoutId id="2147483716" r:id="rId15"/>
    <p:sldLayoutId id="2147483717" r:id="rId16"/>
    <p:sldLayoutId id="2147483718" r:id="rId17"/>
    <p:sldLayoutId id="2147483714" r:id="rId18"/>
    <p:sldLayoutId id="2147483722" r:id="rId19"/>
    <p:sldLayoutId id="2147483723" r:id="rId20"/>
    <p:sldLayoutId id="2147483725" r:id="rId21"/>
    <p:sldLayoutId id="2147483732" r:id="rId22"/>
    <p:sldLayoutId id="2147483724" r:id="rId23"/>
    <p:sldLayoutId id="2147483726" r:id="rId24"/>
    <p:sldLayoutId id="2147483727" r:id="rId25"/>
    <p:sldLayoutId id="2147483728" r:id="rId26"/>
    <p:sldLayoutId id="2147483735" r:id="rId27"/>
    <p:sldLayoutId id="2147483652" r:id="rId28"/>
    <p:sldLayoutId id="2147483730" r:id="rId29"/>
    <p:sldLayoutId id="2147483733" r:id="rId30"/>
    <p:sldLayoutId id="2147483734" r:id="rId31"/>
    <p:sldLayoutId id="2147483731" r:id="rId32"/>
    <p:sldLayoutId id="2147483654" r:id="rId33"/>
    <p:sldLayoutId id="2147483683" r:id="rId34"/>
    <p:sldLayoutId id="2147483649" r:id="rId35"/>
    <p:sldLayoutId id="2147483675" r:id="rId36"/>
    <p:sldLayoutId id="2147483676" r:id="rId37"/>
    <p:sldLayoutId id="2147483709" r:id="rId38"/>
    <p:sldLayoutId id="2147483705" r:id="rId39"/>
    <p:sldLayoutId id="2147483704" r:id="rId40"/>
    <p:sldLayoutId id="2147483703" r:id="rId41"/>
    <p:sldLayoutId id="2147483700" r:id="rId42"/>
    <p:sldLayoutId id="2147483701" r:id="rId43"/>
  </p:sldLayoutIdLst>
  <p:transition spd="slow">
    <p:push dir="u"/>
  </p:transition>
  <p:hf hdr="0" ftr="0" dt="0"/>
  <p:txStyles>
    <p:titleStyle>
      <a:lvl1pPr algn="l" defTabSz="914400" rtl="0" eaLnBrk="1" latinLnBrk="0" hangingPunct="1">
        <a:lnSpc>
          <a:spcPct val="90000"/>
        </a:lnSpc>
        <a:spcBef>
          <a:spcPct val="0"/>
        </a:spcBef>
        <a:buNone/>
        <a:defRPr sz="28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2"/>
        </a:buClr>
        <a:buSzPct val="124000"/>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11" userDrawn="1">
          <p15:clr>
            <a:srgbClr val="F26B43"/>
          </p15:clr>
        </p15:guide>
        <p15:guide id="4" pos="7469" userDrawn="1">
          <p15:clr>
            <a:srgbClr val="F26B43"/>
          </p15:clr>
        </p15:guide>
        <p15:guide id="5" orient="horz" pos="210" userDrawn="1">
          <p15:clr>
            <a:srgbClr val="F26B43"/>
          </p15:clr>
        </p15:guide>
        <p15:guide id="6" orient="horz" pos="408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hyperlink" Target="https://learn.microsoft.com/en-us/power-query/best-practices" TargetMode="Externa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25.svg"/><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C3438CAC-F9AB-FF7A-136E-545D12038905}"/>
              </a:ext>
            </a:extLst>
          </p:cNvPr>
          <p:cNvSpPr>
            <a:spLocks noGrp="1"/>
          </p:cNvSpPr>
          <p:nvPr>
            <p:ph type="ctrTitle"/>
          </p:nvPr>
        </p:nvSpPr>
        <p:spPr>
          <a:xfrm>
            <a:off x="5682616" y="2135766"/>
            <a:ext cx="5695345" cy="1125749"/>
          </a:xfrm>
        </p:spPr>
        <p:txBody>
          <a:bodyPr>
            <a:normAutofit fontScale="90000"/>
          </a:bodyPr>
          <a:lstStyle/>
          <a:p>
            <a:pPr marL="0" indent="0"/>
            <a:r>
              <a:rPr lang="en-US" b="1" dirty="0">
                <a:solidFill>
                  <a:srgbClr val="FFFFFF"/>
                </a:solidFill>
                <a:latin typeface="Calibri" pitchFamily="34" charset="0"/>
                <a:ea typeface="Calibri" pitchFamily="34" charset="-122"/>
                <a:cs typeface="Calibri" pitchFamily="34" charset="-120"/>
              </a:rPr>
              <a:t>Data Quality and</a:t>
            </a:r>
            <a:br>
              <a:rPr lang="en-US" dirty="0"/>
            </a:br>
            <a:r>
              <a:rPr lang="en-US" b="1" dirty="0">
                <a:solidFill>
                  <a:srgbClr val="FFFFFF"/>
                </a:solidFill>
                <a:latin typeface="Calibri" pitchFamily="34" charset="0"/>
                <a:ea typeface="Calibri" pitchFamily="34" charset="-122"/>
                <a:cs typeface="Calibri" pitchFamily="34" charset="-120"/>
              </a:rPr>
              <a:t>Management</a:t>
            </a:r>
            <a:br>
              <a:rPr lang="en-US" dirty="0"/>
            </a:br>
            <a:endParaRPr lang="de-IE" dirty="0"/>
          </a:p>
        </p:txBody>
      </p:sp>
      <p:sp>
        <p:nvSpPr>
          <p:cNvPr id="6" name="Untertitel 5">
            <a:extLst>
              <a:ext uri="{FF2B5EF4-FFF2-40B4-BE49-F238E27FC236}">
                <a16:creationId xmlns:a16="http://schemas.microsoft.com/office/drawing/2014/main" id="{A8DBAB3C-14DA-767E-9450-B54E93DC4EDF}"/>
              </a:ext>
            </a:extLst>
          </p:cNvPr>
          <p:cNvSpPr>
            <a:spLocks noGrp="1"/>
          </p:cNvSpPr>
          <p:nvPr>
            <p:ph type="subTitle" idx="4294967295"/>
          </p:nvPr>
        </p:nvSpPr>
        <p:spPr>
          <a:xfrm>
            <a:off x="5682615" y="3596486"/>
            <a:ext cx="6322279" cy="564253"/>
          </a:xfrm>
        </p:spPr>
        <p:txBody>
          <a:bodyPr>
            <a:normAutofit fontScale="92500"/>
          </a:bodyPr>
          <a:lstStyle/>
          <a:p>
            <a:r>
              <a:rPr lang="en-US" dirty="0">
                <a:solidFill>
                  <a:schemeClr val="bg1"/>
                </a:solidFill>
              </a:rPr>
              <a:t>Session 2: Data Collection and Quality Workshop</a:t>
            </a:r>
            <a:endParaRPr lang="de-IE" dirty="0">
              <a:solidFill>
                <a:schemeClr val="bg1"/>
              </a:solidFill>
            </a:endParaRPr>
          </a:p>
        </p:txBody>
      </p:sp>
    </p:spTree>
    <p:extLst>
      <p:ext uri="{BB962C8B-B14F-4D97-AF65-F5344CB8AC3E}">
        <p14:creationId xmlns:p14="http://schemas.microsoft.com/office/powerpoint/2010/main" val="1488772621"/>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85DA7-E233-4F26-7226-F73F6680B04A}"/>
              </a:ext>
            </a:extLst>
          </p:cNvPr>
          <p:cNvSpPr>
            <a:spLocks noGrp="1"/>
          </p:cNvSpPr>
          <p:nvPr>
            <p:ph type="ctrTitle"/>
          </p:nvPr>
        </p:nvSpPr>
        <p:spPr>
          <a:xfrm>
            <a:off x="1530495" y="1734923"/>
            <a:ext cx="6909830" cy="1618381"/>
          </a:xfrm>
        </p:spPr>
        <p:txBody>
          <a:bodyPr/>
          <a:lstStyle/>
          <a:p>
            <a:r>
              <a:rPr lang="en-US" dirty="0"/>
              <a:t>Data Cleaning Exercise</a:t>
            </a:r>
            <a:endParaRPr lang="et-EE" dirty="0"/>
          </a:p>
        </p:txBody>
      </p:sp>
      <p:sp>
        <p:nvSpPr>
          <p:cNvPr id="3" name="Subtitle 2">
            <a:extLst>
              <a:ext uri="{FF2B5EF4-FFF2-40B4-BE49-F238E27FC236}">
                <a16:creationId xmlns:a16="http://schemas.microsoft.com/office/drawing/2014/main" id="{1B66AB83-A09E-49C4-78E0-2A5E188BEB9F}"/>
              </a:ext>
            </a:extLst>
          </p:cNvPr>
          <p:cNvSpPr>
            <a:spLocks noGrp="1"/>
          </p:cNvSpPr>
          <p:nvPr>
            <p:ph type="subTitle" idx="1"/>
          </p:nvPr>
        </p:nvSpPr>
        <p:spPr>
          <a:xfrm>
            <a:off x="1530495" y="3775373"/>
            <a:ext cx="7894161" cy="1851704"/>
          </a:xfrm>
        </p:spPr>
        <p:txBody>
          <a:bodyPr>
            <a:normAutofit/>
          </a:bodyPr>
          <a:lstStyle/>
          <a:p>
            <a:pPr marL="285750" indent="-285750">
              <a:buFont typeface="Arial" panose="020B0604020202020204" pitchFamily="34" charset="0"/>
              <a:buChar char="•"/>
            </a:pPr>
            <a:r>
              <a:rPr lang="en-US" dirty="0"/>
              <a:t>Open the “ “ Excel</a:t>
            </a:r>
          </a:p>
          <a:p>
            <a:pPr marL="285750" indent="-285750">
              <a:buFont typeface="Arial" panose="020B0604020202020204" pitchFamily="34" charset="0"/>
              <a:buChar char="•"/>
            </a:pPr>
            <a:r>
              <a:rPr lang="en-US" dirty="0"/>
              <a:t>Open Power Query Editor</a:t>
            </a:r>
          </a:p>
          <a:p>
            <a:pPr marL="285750" indent="-285750">
              <a:buFont typeface="Arial" panose="020B0604020202020204" pitchFamily="34" charset="0"/>
              <a:buChar char="•"/>
            </a:pPr>
            <a:r>
              <a:rPr lang="en-US" dirty="0"/>
              <a:t>Open a separate instance of Excel (ALT + Right click)</a:t>
            </a:r>
          </a:p>
          <a:p>
            <a:pPr marL="285750" indent="-285750">
              <a:buFont typeface="Arial" panose="020B0604020202020204" pitchFamily="34" charset="0"/>
              <a:buChar char="•"/>
            </a:pPr>
            <a:r>
              <a:rPr lang="en-US" dirty="0"/>
              <a:t>In one Excel, document the work, in another, take steps in Power Query</a:t>
            </a:r>
          </a:p>
          <a:p>
            <a:pPr marL="285750" indent="-285750">
              <a:buFont typeface="Arial" panose="020B0604020202020204" pitchFamily="34" charset="0"/>
              <a:buChar char="•"/>
            </a:pPr>
            <a:endParaRPr lang="et-EE" dirty="0"/>
          </a:p>
        </p:txBody>
      </p:sp>
    </p:spTree>
    <p:extLst>
      <p:ext uri="{BB962C8B-B14F-4D97-AF65-F5344CB8AC3E}">
        <p14:creationId xmlns:p14="http://schemas.microsoft.com/office/powerpoint/2010/main" val="2665385483"/>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65D04-E26F-6264-F0BF-D35212B6370A}"/>
              </a:ext>
            </a:extLst>
          </p:cNvPr>
          <p:cNvSpPr>
            <a:spLocks noGrp="1"/>
          </p:cNvSpPr>
          <p:nvPr>
            <p:ph type="title"/>
          </p:nvPr>
        </p:nvSpPr>
        <p:spPr/>
        <p:txBody>
          <a:bodyPr/>
          <a:lstStyle/>
          <a:p>
            <a:r>
              <a:rPr lang="en-US" dirty="0"/>
              <a:t>Home Task: Data Quality Checks and Data Cleaning</a:t>
            </a:r>
            <a:endParaRPr lang="et-EE" dirty="0"/>
          </a:p>
        </p:txBody>
      </p:sp>
      <p:sp>
        <p:nvSpPr>
          <p:cNvPr id="3" name="Text Placeholder 2">
            <a:extLst>
              <a:ext uri="{FF2B5EF4-FFF2-40B4-BE49-F238E27FC236}">
                <a16:creationId xmlns:a16="http://schemas.microsoft.com/office/drawing/2014/main" id="{48CD33A5-59A9-09BD-483E-138FE9EB08CF}"/>
              </a:ext>
            </a:extLst>
          </p:cNvPr>
          <p:cNvSpPr>
            <a:spLocks noGrp="1"/>
          </p:cNvSpPr>
          <p:nvPr>
            <p:ph type="body" sz="quarter" idx="13"/>
          </p:nvPr>
        </p:nvSpPr>
        <p:spPr>
          <a:xfrm>
            <a:off x="334962" y="1684421"/>
            <a:ext cx="8908625" cy="1949116"/>
          </a:xfrm>
        </p:spPr>
        <p:txBody>
          <a:bodyPr>
            <a:normAutofit/>
          </a:bodyPr>
          <a:lstStyle/>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Continue with the dataset you created metadata for</a:t>
            </a:r>
          </a:p>
          <a:p>
            <a:pPr marL="285750" indent="-285750">
              <a:buFont typeface="Arial" panose="020B0604020202020204" pitchFamily="34" charset="0"/>
              <a:buChar char="•"/>
            </a:pPr>
            <a:r>
              <a:rPr lang="en-US" sz="2000" dirty="0"/>
              <a:t>Create data quality rules, change log and cleaned dataset</a:t>
            </a:r>
            <a:endParaRPr lang="et-EE" sz="2000" dirty="0"/>
          </a:p>
        </p:txBody>
      </p:sp>
    </p:spTree>
    <p:extLst>
      <p:ext uri="{BB962C8B-B14F-4D97-AF65-F5344CB8AC3E}">
        <p14:creationId xmlns:p14="http://schemas.microsoft.com/office/powerpoint/2010/main" val="2222490026"/>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C6033-930B-58AA-C582-A03824372396}"/>
              </a:ext>
            </a:extLst>
          </p:cNvPr>
          <p:cNvSpPr>
            <a:spLocks noGrp="1"/>
          </p:cNvSpPr>
          <p:nvPr>
            <p:ph type="title"/>
          </p:nvPr>
        </p:nvSpPr>
        <p:spPr/>
        <p:txBody>
          <a:bodyPr/>
          <a:lstStyle/>
          <a:p>
            <a:r>
              <a:rPr lang="en-US" dirty="0" err="1"/>
              <a:t>Additionial</a:t>
            </a:r>
            <a:r>
              <a:rPr lang="en-US" dirty="0"/>
              <a:t> Materials</a:t>
            </a:r>
            <a:endParaRPr lang="et-EE" dirty="0"/>
          </a:p>
        </p:txBody>
      </p:sp>
      <p:sp>
        <p:nvSpPr>
          <p:cNvPr id="3" name="Text Placeholder 2">
            <a:extLst>
              <a:ext uri="{FF2B5EF4-FFF2-40B4-BE49-F238E27FC236}">
                <a16:creationId xmlns:a16="http://schemas.microsoft.com/office/drawing/2014/main" id="{2F70A0F5-8CEE-8727-A002-188451EC5289}"/>
              </a:ext>
            </a:extLst>
          </p:cNvPr>
          <p:cNvSpPr>
            <a:spLocks noGrp="1"/>
          </p:cNvSpPr>
          <p:nvPr>
            <p:ph type="body" sz="quarter" idx="13"/>
          </p:nvPr>
        </p:nvSpPr>
        <p:spPr/>
        <p:txBody>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Power Query Best </a:t>
            </a:r>
            <a:r>
              <a:rPr lang="en-US" dirty="0" err="1"/>
              <a:t>Practises</a:t>
            </a:r>
            <a:r>
              <a:rPr lang="en-US" dirty="0"/>
              <a:t>:</a:t>
            </a:r>
            <a:br>
              <a:rPr lang="en-US" dirty="0"/>
            </a:br>
            <a:r>
              <a:rPr lang="en-US" dirty="0">
                <a:hlinkClick r:id="rId2"/>
              </a:rPr>
              <a:t>https://learn.microsoft.com/en-us/power-query/best-practices</a:t>
            </a:r>
            <a:r>
              <a:rPr lang="en-US" dirty="0"/>
              <a:t> </a:t>
            </a:r>
            <a:endParaRPr lang="et-EE" dirty="0"/>
          </a:p>
        </p:txBody>
      </p:sp>
    </p:spTree>
    <p:extLst>
      <p:ext uri="{BB962C8B-B14F-4D97-AF65-F5344CB8AC3E}">
        <p14:creationId xmlns:p14="http://schemas.microsoft.com/office/powerpoint/2010/main" val="1821544521"/>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BF812-6E63-822F-96FD-99FFBC97B72F}"/>
              </a:ext>
            </a:extLst>
          </p:cNvPr>
          <p:cNvSpPr>
            <a:spLocks noGrp="1"/>
          </p:cNvSpPr>
          <p:nvPr>
            <p:ph type="ctrTitle"/>
          </p:nvPr>
        </p:nvSpPr>
        <p:spPr>
          <a:xfrm>
            <a:off x="5685576" y="1440551"/>
            <a:ext cx="6057788" cy="1329809"/>
          </a:xfrm>
        </p:spPr>
        <p:txBody>
          <a:bodyPr/>
          <a:lstStyle/>
          <a:p>
            <a:r>
              <a:rPr lang="en-US" dirty="0"/>
              <a:t>Questions?</a:t>
            </a:r>
            <a:endParaRPr lang="et-EE" dirty="0"/>
          </a:p>
        </p:txBody>
      </p:sp>
      <p:pic>
        <p:nvPicPr>
          <p:cNvPr id="7" name="Graphic 6" descr="Questions with solid fill">
            <a:extLst>
              <a:ext uri="{FF2B5EF4-FFF2-40B4-BE49-F238E27FC236}">
                <a16:creationId xmlns:a16="http://schemas.microsoft.com/office/drawing/2014/main" id="{3B42289D-8F84-0D21-3D9C-74C4F872C78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58546" y="2770360"/>
            <a:ext cx="3007259" cy="3007259"/>
          </a:xfrm>
          <a:prstGeom prst="rect">
            <a:avLst/>
          </a:prstGeom>
        </p:spPr>
      </p:pic>
    </p:spTree>
    <p:extLst>
      <p:ext uri="{BB962C8B-B14F-4D97-AF65-F5344CB8AC3E}">
        <p14:creationId xmlns:p14="http://schemas.microsoft.com/office/powerpoint/2010/main" val="2423143920"/>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DE71C65-67D0-5F18-1AD6-1E39C46D6149}"/>
              </a:ext>
            </a:extLst>
          </p:cNvPr>
          <p:cNvSpPr>
            <a:spLocks noGrp="1"/>
          </p:cNvSpPr>
          <p:nvPr>
            <p:ph type="ctrTitle"/>
          </p:nvPr>
        </p:nvSpPr>
        <p:spPr/>
        <p:txBody>
          <a:bodyPr>
            <a:normAutofit fontScale="90000"/>
          </a:bodyPr>
          <a:lstStyle/>
          <a:p>
            <a:r>
              <a:rPr lang="it-IT" dirty="0"/>
              <a:t>Thank </a:t>
            </a:r>
            <a:r>
              <a:rPr lang="it-IT" dirty="0" err="1"/>
              <a:t>you</a:t>
            </a:r>
            <a:r>
              <a:rPr lang="it-IT" dirty="0"/>
              <a:t> for </a:t>
            </a:r>
            <a:r>
              <a:rPr lang="it-IT" dirty="0" err="1"/>
              <a:t>your</a:t>
            </a:r>
            <a:r>
              <a:rPr lang="it-IT" dirty="0"/>
              <a:t> time</a:t>
            </a:r>
            <a:endParaRPr lang="en-IE" dirty="0"/>
          </a:p>
        </p:txBody>
      </p:sp>
    </p:spTree>
    <p:extLst>
      <p:ext uri="{BB962C8B-B14F-4D97-AF65-F5344CB8AC3E}">
        <p14:creationId xmlns:p14="http://schemas.microsoft.com/office/powerpoint/2010/main" val="2065097237"/>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5CC9D-B5C1-19EC-1BB2-38126DC11097}"/>
              </a:ext>
            </a:extLst>
          </p:cNvPr>
          <p:cNvSpPr>
            <a:spLocks noGrp="1"/>
          </p:cNvSpPr>
          <p:nvPr>
            <p:ph type="title"/>
          </p:nvPr>
        </p:nvSpPr>
        <p:spPr>
          <a:xfrm>
            <a:off x="334963" y="412699"/>
            <a:ext cx="5326951" cy="1325563"/>
          </a:xfrm>
        </p:spPr>
        <p:txBody>
          <a:bodyPr/>
          <a:lstStyle/>
          <a:p>
            <a:r>
              <a:rPr lang="en-US" dirty="0"/>
              <a:t>Agenda</a:t>
            </a:r>
            <a:endParaRPr lang="et-EE" dirty="0"/>
          </a:p>
        </p:txBody>
      </p:sp>
      <p:sp>
        <p:nvSpPr>
          <p:cNvPr id="3" name="Text Placeholder 2">
            <a:extLst>
              <a:ext uri="{FF2B5EF4-FFF2-40B4-BE49-F238E27FC236}">
                <a16:creationId xmlns:a16="http://schemas.microsoft.com/office/drawing/2014/main" id="{78B18A6E-CA69-61AB-8244-F98BE77EBA51}"/>
              </a:ext>
            </a:extLst>
          </p:cNvPr>
          <p:cNvSpPr>
            <a:spLocks noGrp="1"/>
          </p:cNvSpPr>
          <p:nvPr>
            <p:ph type="body" sz="quarter" idx="17"/>
          </p:nvPr>
        </p:nvSpPr>
        <p:spPr/>
        <p:txBody>
          <a:bodyPr/>
          <a:lstStyle/>
          <a:p>
            <a:pPr marL="285750" indent="-285750">
              <a:buFont typeface="Arial" panose="020B0604020202020204" pitchFamily="34" charset="0"/>
              <a:buChar char="•"/>
            </a:pPr>
            <a:r>
              <a:rPr lang="en-US" sz="1800" dirty="0">
                <a:solidFill>
                  <a:srgbClr val="000000"/>
                </a:solidFill>
                <a:ea typeface="Calibri" pitchFamily="34" charset="-122"/>
                <a:cs typeface="Calibri" pitchFamily="34" charset="-120"/>
              </a:rPr>
              <a:t>Home-Task Feedback and Questions</a:t>
            </a:r>
          </a:p>
          <a:p>
            <a:pPr marL="285750" indent="-285750">
              <a:buFont typeface="Arial" panose="020B0604020202020204" pitchFamily="34" charset="0"/>
              <a:buChar char="•"/>
            </a:pPr>
            <a:r>
              <a:rPr lang="en-US" sz="1800" dirty="0">
                <a:solidFill>
                  <a:srgbClr val="000000"/>
                </a:solidFill>
                <a:ea typeface="Calibri" pitchFamily="34" charset="-122"/>
                <a:cs typeface="Calibri" pitchFamily="34" charset="-120"/>
              </a:rPr>
              <a:t>Data Collection Methods</a:t>
            </a:r>
          </a:p>
          <a:p>
            <a:pPr marL="285750" indent="-285750">
              <a:buFont typeface="Arial" panose="020B0604020202020204" pitchFamily="34" charset="0"/>
              <a:buChar char="•"/>
            </a:pPr>
            <a:r>
              <a:rPr lang="en-US" sz="1800" dirty="0">
                <a:solidFill>
                  <a:srgbClr val="000000"/>
                </a:solidFill>
                <a:ea typeface="Calibri" pitchFamily="34" charset="-122"/>
                <a:cs typeface="Calibri" pitchFamily="34" charset="-120"/>
              </a:rPr>
              <a:t>Data Collection Workflow</a:t>
            </a:r>
          </a:p>
          <a:p>
            <a:pPr marL="285750" indent="-285750">
              <a:buFont typeface="Arial" panose="020B0604020202020204" pitchFamily="34" charset="0"/>
              <a:buChar char="•"/>
            </a:pPr>
            <a:r>
              <a:rPr lang="en-US" sz="1800" dirty="0">
                <a:solidFill>
                  <a:srgbClr val="000000"/>
                </a:solidFill>
                <a:ea typeface="Calibri" pitchFamily="34" charset="-122"/>
                <a:cs typeface="Calibri" pitchFamily="34" charset="-120"/>
              </a:rPr>
              <a:t>Data Quality Checks</a:t>
            </a:r>
          </a:p>
          <a:p>
            <a:pPr marL="285750" indent="-285750">
              <a:buFont typeface="Arial" panose="020B0604020202020204" pitchFamily="34" charset="0"/>
              <a:buChar char="•"/>
            </a:pPr>
            <a:r>
              <a:rPr lang="en-US" sz="1800" dirty="0">
                <a:solidFill>
                  <a:srgbClr val="000000"/>
                </a:solidFill>
                <a:ea typeface="Calibri" pitchFamily="34" charset="-122"/>
                <a:cs typeface="Calibri" pitchFamily="34" charset="-120"/>
              </a:rPr>
              <a:t>Data Cleaning – Power Query exercise</a:t>
            </a:r>
          </a:p>
          <a:p>
            <a:pPr marL="285750" indent="-285750">
              <a:buFont typeface="Arial" panose="020B0604020202020204" pitchFamily="34" charset="0"/>
              <a:buChar char="•"/>
            </a:pPr>
            <a:endParaRPr lang="et-EE" dirty="0"/>
          </a:p>
        </p:txBody>
      </p:sp>
    </p:spTree>
    <p:extLst>
      <p:ext uri="{BB962C8B-B14F-4D97-AF65-F5344CB8AC3E}">
        <p14:creationId xmlns:p14="http://schemas.microsoft.com/office/powerpoint/2010/main" val="3960290453"/>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77FAD-8A84-47F4-D9FC-56742D7DF554}"/>
              </a:ext>
            </a:extLst>
          </p:cNvPr>
          <p:cNvSpPr>
            <a:spLocks noGrp="1"/>
          </p:cNvSpPr>
          <p:nvPr>
            <p:ph type="title"/>
          </p:nvPr>
        </p:nvSpPr>
        <p:spPr/>
        <p:txBody>
          <a:bodyPr/>
          <a:lstStyle/>
          <a:p>
            <a:r>
              <a:rPr lang="en-US" dirty="0"/>
              <a:t>Home-Task Feedback</a:t>
            </a:r>
            <a:endParaRPr lang="et-EE" dirty="0"/>
          </a:p>
        </p:txBody>
      </p:sp>
      <p:sp>
        <p:nvSpPr>
          <p:cNvPr id="3" name="Text Placeholder 2">
            <a:extLst>
              <a:ext uri="{FF2B5EF4-FFF2-40B4-BE49-F238E27FC236}">
                <a16:creationId xmlns:a16="http://schemas.microsoft.com/office/drawing/2014/main" id="{1E57F88B-BC84-B177-FF43-546D7E17F5ED}"/>
              </a:ext>
            </a:extLst>
          </p:cNvPr>
          <p:cNvSpPr>
            <a:spLocks noGrp="1"/>
          </p:cNvSpPr>
          <p:nvPr>
            <p:ph type="body" sz="quarter" idx="17"/>
          </p:nvPr>
        </p:nvSpPr>
        <p:spPr/>
        <p:txBody>
          <a:bodyPr/>
          <a:lstStyle/>
          <a:p>
            <a:endParaRPr lang="et-EE" dirty="0"/>
          </a:p>
        </p:txBody>
      </p:sp>
    </p:spTree>
    <p:extLst>
      <p:ext uri="{BB962C8B-B14F-4D97-AF65-F5344CB8AC3E}">
        <p14:creationId xmlns:p14="http://schemas.microsoft.com/office/powerpoint/2010/main" val="2741565538"/>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9F734A2-1B60-9E6B-AAD6-08C214CFA697}"/>
              </a:ext>
            </a:extLst>
          </p:cNvPr>
          <p:cNvSpPr>
            <a:spLocks noGrp="1"/>
          </p:cNvSpPr>
          <p:nvPr>
            <p:ph type="title"/>
          </p:nvPr>
        </p:nvSpPr>
        <p:spPr>
          <a:xfrm>
            <a:off x="334963" y="0"/>
            <a:ext cx="5326951" cy="1325563"/>
          </a:xfrm>
        </p:spPr>
        <p:txBody>
          <a:bodyPr/>
          <a:lstStyle/>
          <a:p>
            <a:r>
              <a:rPr lang="en-US" dirty="0"/>
              <a:t>Primary Data Collection Methods</a:t>
            </a:r>
            <a:endParaRPr lang="et-EE" dirty="0"/>
          </a:p>
        </p:txBody>
      </p:sp>
      <p:sp>
        <p:nvSpPr>
          <p:cNvPr id="4" name="Shape 4">
            <a:extLst>
              <a:ext uri="{FF2B5EF4-FFF2-40B4-BE49-F238E27FC236}">
                <a16:creationId xmlns:a16="http://schemas.microsoft.com/office/drawing/2014/main" id="{1A6A7B49-F739-E95F-EF25-5C16B4C644A5}"/>
              </a:ext>
            </a:extLst>
          </p:cNvPr>
          <p:cNvSpPr/>
          <p:nvPr/>
        </p:nvSpPr>
        <p:spPr>
          <a:xfrm>
            <a:off x="563880" y="1626092"/>
            <a:ext cx="2743200" cy="1624101"/>
          </a:xfrm>
          <a:prstGeom prst="rect">
            <a:avLst/>
          </a:prstGeom>
          <a:solidFill>
            <a:srgbClr val="E8F5E9"/>
          </a:solidFill>
          <a:ln w="15240">
            <a:solidFill>
              <a:srgbClr val="2E7D32"/>
            </a:solidFill>
            <a:prstDash val="solid"/>
          </a:ln>
        </p:spPr>
        <p:txBody>
          <a:bodyPr/>
          <a:lstStyle/>
          <a:p>
            <a:endParaRPr lang="et-EE"/>
          </a:p>
        </p:txBody>
      </p:sp>
      <p:sp>
        <p:nvSpPr>
          <p:cNvPr id="5" name="Text 5">
            <a:extLst>
              <a:ext uri="{FF2B5EF4-FFF2-40B4-BE49-F238E27FC236}">
                <a16:creationId xmlns:a16="http://schemas.microsoft.com/office/drawing/2014/main" id="{4314D23A-547B-F36E-9BD0-0A9636768771}"/>
              </a:ext>
            </a:extLst>
          </p:cNvPr>
          <p:cNvSpPr/>
          <p:nvPr/>
        </p:nvSpPr>
        <p:spPr>
          <a:xfrm>
            <a:off x="655320" y="1671813"/>
            <a:ext cx="2560320" cy="347472"/>
          </a:xfrm>
          <a:prstGeom prst="rect">
            <a:avLst/>
          </a:prstGeom>
          <a:noFill/>
          <a:ln/>
        </p:spPr>
        <p:txBody>
          <a:bodyPr wrap="square" rtlCol="0" anchor="ctr"/>
          <a:lstStyle/>
          <a:p>
            <a:pPr marL="0" indent="0">
              <a:buNone/>
            </a:pPr>
            <a:r>
              <a:rPr lang="en-US" sz="2000" b="1" dirty="0">
                <a:solidFill>
                  <a:srgbClr val="1B5E20"/>
                </a:solidFill>
                <a:ea typeface="Calibri" pitchFamily="34" charset="-122"/>
                <a:cs typeface="Calibri" pitchFamily="34" charset="-120"/>
              </a:rPr>
              <a:t>Survey</a:t>
            </a:r>
            <a:endParaRPr lang="en-US" sz="2000" dirty="0"/>
          </a:p>
        </p:txBody>
      </p:sp>
      <p:sp>
        <p:nvSpPr>
          <p:cNvPr id="6" name="Text 6">
            <a:extLst>
              <a:ext uri="{FF2B5EF4-FFF2-40B4-BE49-F238E27FC236}">
                <a16:creationId xmlns:a16="http://schemas.microsoft.com/office/drawing/2014/main" id="{90B48955-3C81-3815-251E-0AFFB657FFF5}"/>
              </a:ext>
            </a:extLst>
          </p:cNvPr>
          <p:cNvSpPr/>
          <p:nvPr/>
        </p:nvSpPr>
        <p:spPr>
          <a:xfrm>
            <a:off x="655320" y="2010141"/>
            <a:ext cx="2560320" cy="1051560"/>
          </a:xfrm>
          <a:prstGeom prst="rect">
            <a:avLst/>
          </a:prstGeom>
          <a:noFill/>
          <a:ln/>
        </p:spPr>
        <p:txBody>
          <a:bodyPr wrap="square" rtlCol="0" anchor="t"/>
          <a:lstStyle/>
          <a:p>
            <a:pPr marL="0" indent="0">
              <a:buNone/>
            </a:pPr>
            <a:r>
              <a:rPr lang="en-US" sz="1400" dirty="0">
                <a:solidFill>
                  <a:srgbClr val="424242"/>
                </a:solidFill>
                <a:ea typeface="Calibri" pitchFamily="34" charset="-122"/>
                <a:cs typeface="Calibri" pitchFamily="34" charset="-120"/>
              </a:rPr>
              <a:t>Structured questions to respondents. </a:t>
            </a:r>
            <a:br>
              <a:rPr lang="en-US" sz="1400" dirty="0">
                <a:solidFill>
                  <a:srgbClr val="424242"/>
                </a:solidFill>
                <a:ea typeface="Calibri" pitchFamily="34" charset="-122"/>
                <a:cs typeface="Calibri" pitchFamily="34" charset="-120"/>
              </a:rPr>
            </a:br>
            <a:r>
              <a:rPr lang="en-US" sz="1400" dirty="0">
                <a:solidFill>
                  <a:srgbClr val="424242"/>
                </a:solidFill>
                <a:ea typeface="Calibri" pitchFamily="34" charset="-122"/>
                <a:cs typeface="Calibri" pitchFamily="34" charset="-120"/>
              </a:rPr>
              <a:t>Ex: Employee well-being, supplier questionnaires on environmental practices.</a:t>
            </a:r>
            <a:endParaRPr lang="en-US" sz="1400" dirty="0"/>
          </a:p>
        </p:txBody>
      </p:sp>
      <p:sp>
        <p:nvSpPr>
          <p:cNvPr id="9" name="Shape 7">
            <a:extLst>
              <a:ext uri="{FF2B5EF4-FFF2-40B4-BE49-F238E27FC236}">
                <a16:creationId xmlns:a16="http://schemas.microsoft.com/office/drawing/2014/main" id="{C798CC2B-87EE-3BAC-B65B-0D2F73908B63}"/>
              </a:ext>
            </a:extLst>
          </p:cNvPr>
          <p:cNvSpPr/>
          <p:nvPr/>
        </p:nvSpPr>
        <p:spPr>
          <a:xfrm>
            <a:off x="3878806" y="1626093"/>
            <a:ext cx="2743200" cy="1624100"/>
          </a:xfrm>
          <a:prstGeom prst="rect">
            <a:avLst/>
          </a:prstGeom>
          <a:solidFill>
            <a:srgbClr val="E8F5E9"/>
          </a:solidFill>
          <a:ln w="15240">
            <a:solidFill>
              <a:srgbClr val="2E7D32"/>
            </a:solidFill>
            <a:prstDash val="solid"/>
          </a:ln>
        </p:spPr>
        <p:txBody>
          <a:bodyPr/>
          <a:lstStyle/>
          <a:p>
            <a:endParaRPr lang="et-EE"/>
          </a:p>
        </p:txBody>
      </p:sp>
      <p:sp>
        <p:nvSpPr>
          <p:cNvPr id="10" name="Text 8">
            <a:extLst>
              <a:ext uri="{FF2B5EF4-FFF2-40B4-BE49-F238E27FC236}">
                <a16:creationId xmlns:a16="http://schemas.microsoft.com/office/drawing/2014/main" id="{090DEA0F-F763-169A-D3EA-36A51141709F}"/>
              </a:ext>
            </a:extLst>
          </p:cNvPr>
          <p:cNvSpPr/>
          <p:nvPr/>
        </p:nvSpPr>
        <p:spPr>
          <a:xfrm>
            <a:off x="3970246" y="1671813"/>
            <a:ext cx="2560320" cy="347472"/>
          </a:xfrm>
          <a:prstGeom prst="rect">
            <a:avLst/>
          </a:prstGeom>
          <a:noFill/>
          <a:ln/>
        </p:spPr>
        <p:txBody>
          <a:bodyPr wrap="square" rtlCol="0" anchor="ctr"/>
          <a:lstStyle/>
          <a:p>
            <a:pPr marL="0" indent="0">
              <a:buNone/>
            </a:pPr>
            <a:r>
              <a:rPr lang="en-US" sz="2000" b="1" dirty="0">
                <a:solidFill>
                  <a:srgbClr val="1B5E20"/>
                </a:solidFill>
                <a:ea typeface="Calibri" pitchFamily="34" charset="-122"/>
                <a:cs typeface="Calibri" pitchFamily="34" charset="-120"/>
              </a:rPr>
              <a:t>Interview</a:t>
            </a:r>
            <a:endParaRPr lang="en-US" sz="2000" dirty="0"/>
          </a:p>
        </p:txBody>
      </p:sp>
      <p:sp>
        <p:nvSpPr>
          <p:cNvPr id="11" name="Text 9">
            <a:extLst>
              <a:ext uri="{FF2B5EF4-FFF2-40B4-BE49-F238E27FC236}">
                <a16:creationId xmlns:a16="http://schemas.microsoft.com/office/drawing/2014/main" id="{6B51F1E7-B278-0813-DDD4-4E9AAAC3A275}"/>
              </a:ext>
            </a:extLst>
          </p:cNvPr>
          <p:cNvSpPr/>
          <p:nvPr/>
        </p:nvSpPr>
        <p:spPr>
          <a:xfrm>
            <a:off x="3970246" y="2010141"/>
            <a:ext cx="2560320" cy="1051560"/>
          </a:xfrm>
          <a:prstGeom prst="rect">
            <a:avLst/>
          </a:prstGeom>
          <a:noFill/>
          <a:ln/>
        </p:spPr>
        <p:txBody>
          <a:bodyPr wrap="square" rtlCol="0" anchor="t"/>
          <a:lstStyle/>
          <a:p>
            <a:pPr marL="0" indent="0">
              <a:buNone/>
            </a:pPr>
            <a:r>
              <a:rPr lang="en-US" sz="1400" dirty="0">
                <a:solidFill>
                  <a:srgbClr val="424242"/>
                </a:solidFill>
                <a:ea typeface="Calibri" pitchFamily="34" charset="-122"/>
                <a:cs typeface="Calibri" pitchFamily="34" charset="-120"/>
              </a:rPr>
              <a:t>Directed conversation for in-depth exploration. </a:t>
            </a:r>
            <a:br>
              <a:rPr lang="en-US" sz="1400" dirty="0">
                <a:solidFill>
                  <a:srgbClr val="424242"/>
                </a:solidFill>
                <a:ea typeface="Calibri" pitchFamily="34" charset="-122"/>
                <a:cs typeface="Calibri" pitchFamily="34" charset="-120"/>
              </a:rPr>
            </a:br>
            <a:r>
              <a:rPr lang="en-US" sz="1400" dirty="0">
                <a:solidFill>
                  <a:srgbClr val="424242"/>
                </a:solidFill>
                <a:ea typeface="Calibri" pitchFamily="34" charset="-122"/>
                <a:cs typeface="Calibri" pitchFamily="34" charset="-120"/>
              </a:rPr>
              <a:t>Ex: Stakeholder interviews on material sustainability topics.</a:t>
            </a:r>
            <a:endParaRPr lang="en-US" sz="1400" dirty="0"/>
          </a:p>
        </p:txBody>
      </p:sp>
      <p:sp>
        <p:nvSpPr>
          <p:cNvPr id="12" name="Shape 10">
            <a:extLst>
              <a:ext uri="{FF2B5EF4-FFF2-40B4-BE49-F238E27FC236}">
                <a16:creationId xmlns:a16="http://schemas.microsoft.com/office/drawing/2014/main" id="{65F40354-053E-4875-7CE4-BF6A267BF9C7}"/>
              </a:ext>
            </a:extLst>
          </p:cNvPr>
          <p:cNvSpPr/>
          <p:nvPr/>
        </p:nvSpPr>
        <p:spPr>
          <a:xfrm>
            <a:off x="7193732" y="1632068"/>
            <a:ext cx="2743200" cy="1624100"/>
          </a:xfrm>
          <a:prstGeom prst="rect">
            <a:avLst/>
          </a:prstGeom>
          <a:solidFill>
            <a:srgbClr val="E8F5E9"/>
          </a:solidFill>
          <a:ln w="15240">
            <a:solidFill>
              <a:srgbClr val="2E7D32"/>
            </a:solidFill>
            <a:prstDash val="solid"/>
          </a:ln>
        </p:spPr>
        <p:txBody>
          <a:bodyPr/>
          <a:lstStyle/>
          <a:p>
            <a:endParaRPr lang="et-EE"/>
          </a:p>
        </p:txBody>
      </p:sp>
      <p:sp>
        <p:nvSpPr>
          <p:cNvPr id="13" name="Text 11">
            <a:extLst>
              <a:ext uri="{FF2B5EF4-FFF2-40B4-BE49-F238E27FC236}">
                <a16:creationId xmlns:a16="http://schemas.microsoft.com/office/drawing/2014/main" id="{1626CD81-BE5F-F59F-B252-C552FDB035CD}"/>
              </a:ext>
            </a:extLst>
          </p:cNvPr>
          <p:cNvSpPr/>
          <p:nvPr/>
        </p:nvSpPr>
        <p:spPr>
          <a:xfrm>
            <a:off x="7285172" y="1677788"/>
            <a:ext cx="2560320" cy="347472"/>
          </a:xfrm>
          <a:prstGeom prst="rect">
            <a:avLst/>
          </a:prstGeom>
          <a:noFill/>
          <a:ln/>
        </p:spPr>
        <p:txBody>
          <a:bodyPr wrap="square" rtlCol="0" anchor="ctr"/>
          <a:lstStyle/>
          <a:p>
            <a:pPr marL="0" indent="0">
              <a:buNone/>
            </a:pPr>
            <a:r>
              <a:rPr lang="en-US" sz="2000" b="1" dirty="0">
                <a:solidFill>
                  <a:srgbClr val="1B5E20"/>
                </a:solidFill>
                <a:ea typeface="Calibri" pitchFamily="34" charset="-122"/>
                <a:cs typeface="Calibri" pitchFamily="34" charset="-120"/>
              </a:rPr>
              <a:t>Observation</a:t>
            </a:r>
            <a:endParaRPr lang="en-US" sz="2000" dirty="0"/>
          </a:p>
        </p:txBody>
      </p:sp>
      <p:sp>
        <p:nvSpPr>
          <p:cNvPr id="14" name="Text 12">
            <a:extLst>
              <a:ext uri="{FF2B5EF4-FFF2-40B4-BE49-F238E27FC236}">
                <a16:creationId xmlns:a16="http://schemas.microsoft.com/office/drawing/2014/main" id="{6C666B6A-13AD-EB35-4DE4-AE8C04BAC46E}"/>
              </a:ext>
            </a:extLst>
          </p:cNvPr>
          <p:cNvSpPr/>
          <p:nvPr/>
        </p:nvSpPr>
        <p:spPr>
          <a:xfrm>
            <a:off x="7285172" y="2016116"/>
            <a:ext cx="2560320" cy="1051560"/>
          </a:xfrm>
          <a:prstGeom prst="rect">
            <a:avLst/>
          </a:prstGeom>
          <a:noFill/>
          <a:ln/>
        </p:spPr>
        <p:txBody>
          <a:bodyPr wrap="square" rtlCol="0" anchor="t"/>
          <a:lstStyle/>
          <a:p>
            <a:pPr marL="0" indent="0">
              <a:buNone/>
            </a:pPr>
            <a:r>
              <a:rPr lang="en-US" sz="1400" dirty="0">
                <a:solidFill>
                  <a:srgbClr val="424242"/>
                </a:solidFill>
                <a:ea typeface="Calibri" pitchFamily="34" charset="-122"/>
                <a:cs typeface="Calibri" pitchFamily="34" charset="-120"/>
              </a:rPr>
              <a:t>Systematic watching of processes. </a:t>
            </a:r>
          </a:p>
          <a:p>
            <a:pPr marL="0" indent="0">
              <a:buNone/>
            </a:pPr>
            <a:r>
              <a:rPr lang="en-US" sz="1400" dirty="0">
                <a:solidFill>
                  <a:srgbClr val="424242"/>
                </a:solidFill>
                <a:ea typeface="Calibri" pitchFamily="34" charset="-122"/>
                <a:cs typeface="Calibri" pitchFamily="34" charset="-120"/>
              </a:rPr>
              <a:t>Ex: On-site inspections for working conditions or waste handling.</a:t>
            </a:r>
            <a:endParaRPr lang="en-US" sz="1400" dirty="0"/>
          </a:p>
        </p:txBody>
      </p:sp>
      <p:sp>
        <p:nvSpPr>
          <p:cNvPr id="15" name="Shape 13">
            <a:extLst>
              <a:ext uri="{FF2B5EF4-FFF2-40B4-BE49-F238E27FC236}">
                <a16:creationId xmlns:a16="http://schemas.microsoft.com/office/drawing/2014/main" id="{9AABED57-E839-461B-1FBD-93251EE4C579}"/>
              </a:ext>
            </a:extLst>
          </p:cNvPr>
          <p:cNvSpPr/>
          <p:nvPr/>
        </p:nvSpPr>
        <p:spPr>
          <a:xfrm>
            <a:off x="563880" y="3674349"/>
            <a:ext cx="2743200" cy="1508760"/>
          </a:xfrm>
          <a:prstGeom prst="rect">
            <a:avLst/>
          </a:prstGeom>
          <a:solidFill>
            <a:srgbClr val="E8F5E9"/>
          </a:solidFill>
          <a:ln w="15240">
            <a:solidFill>
              <a:srgbClr val="2E7D32"/>
            </a:solidFill>
            <a:prstDash val="solid"/>
          </a:ln>
        </p:spPr>
        <p:txBody>
          <a:bodyPr/>
          <a:lstStyle/>
          <a:p>
            <a:endParaRPr lang="et-EE"/>
          </a:p>
        </p:txBody>
      </p:sp>
      <p:sp>
        <p:nvSpPr>
          <p:cNvPr id="16" name="Text 14">
            <a:extLst>
              <a:ext uri="{FF2B5EF4-FFF2-40B4-BE49-F238E27FC236}">
                <a16:creationId xmlns:a16="http://schemas.microsoft.com/office/drawing/2014/main" id="{40E956B8-D157-A8C5-8C7B-D2B856F45A5C}"/>
              </a:ext>
            </a:extLst>
          </p:cNvPr>
          <p:cNvSpPr/>
          <p:nvPr/>
        </p:nvSpPr>
        <p:spPr>
          <a:xfrm>
            <a:off x="655320" y="3720069"/>
            <a:ext cx="2560320" cy="347472"/>
          </a:xfrm>
          <a:prstGeom prst="rect">
            <a:avLst/>
          </a:prstGeom>
          <a:noFill/>
          <a:ln/>
        </p:spPr>
        <p:txBody>
          <a:bodyPr wrap="square" rtlCol="0" anchor="ctr"/>
          <a:lstStyle/>
          <a:p>
            <a:pPr marL="0" indent="0">
              <a:buNone/>
            </a:pPr>
            <a:r>
              <a:rPr lang="en-US" sz="2000" b="1" dirty="0">
                <a:solidFill>
                  <a:srgbClr val="1B5E20"/>
                </a:solidFill>
                <a:ea typeface="Calibri" pitchFamily="34" charset="-122"/>
                <a:cs typeface="Calibri" pitchFamily="34" charset="-120"/>
              </a:rPr>
              <a:t>Experiment</a:t>
            </a:r>
            <a:endParaRPr lang="en-US" sz="2000" dirty="0"/>
          </a:p>
        </p:txBody>
      </p:sp>
      <p:sp>
        <p:nvSpPr>
          <p:cNvPr id="17" name="Text 15">
            <a:extLst>
              <a:ext uri="{FF2B5EF4-FFF2-40B4-BE49-F238E27FC236}">
                <a16:creationId xmlns:a16="http://schemas.microsoft.com/office/drawing/2014/main" id="{817DC61A-38D2-9B10-7F2D-A59B939AA794}"/>
              </a:ext>
            </a:extLst>
          </p:cNvPr>
          <p:cNvSpPr/>
          <p:nvPr/>
        </p:nvSpPr>
        <p:spPr>
          <a:xfrm>
            <a:off x="655320" y="4058397"/>
            <a:ext cx="2560320" cy="1051560"/>
          </a:xfrm>
          <a:prstGeom prst="rect">
            <a:avLst/>
          </a:prstGeom>
          <a:noFill/>
          <a:ln/>
        </p:spPr>
        <p:txBody>
          <a:bodyPr wrap="square" rtlCol="0" anchor="t"/>
          <a:lstStyle/>
          <a:p>
            <a:pPr marL="0" indent="0">
              <a:buNone/>
            </a:pPr>
            <a:r>
              <a:rPr lang="en-US" sz="1400" dirty="0">
                <a:solidFill>
                  <a:srgbClr val="424242"/>
                </a:solidFill>
                <a:ea typeface="Calibri" pitchFamily="34" charset="-122"/>
                <a:cs typeface="Calibri" pitchFamily="34" charset="-120"/>
              </a:rPr>
              <a:t>Controlled investigation. Ex: Pilot LED lighting programme before company-wide rollout.</a:t>
            </a:r>
            <a:endParaRPr lang="en-US" sz="1400" dirty="0"/>
          </a:p>
        </p:txBody>
      </p:sp>
      <p:sp>
        <p:nvSpPr>
          <p:cNvPr id="18" name="Shape 16">
            <a:extLst>
              <a:ext uri="{FF2B5EF4-FFF2-40B4-BE49-F238E27FC236}">
                <a16:creationId xmlns:a16="http://schemas.microsoft.com/office/drawing/2014/main" id="{5237D6E2-0C18-4BF1-4CF8-6C44FEF3D54A}"/>
              </a:ext>
            </a:extLst>
          </p:cNvPr>
          <p:cNvSpPr/>
          <p:nvPr/>
        </p:nvSpPr>
        <p:spPr>
          <a:xfrm>
            <a:off x="3878806" y="3674349"/>
            <a:ext cx="2743200" cy="1508760"/>
          </a:xfrm>
          <a:prstGeom prst="rect">
            <a:avLst/>
          </a:prstGeom>
          <a:solidFill>
            <a:srgbClr val="E8F5E9"/>
          </a:solidFill>
          <a:ln w="15240">
            <a:solidFill>
              <a:srgbClr val="2E7D32"/>
            </a:solidFill>
            <a:prstDash val="solid"/>
          </a:ln>
        </p:spPr>
        <p:txBody>
          <a:bodyPr/>
          <a:lstStyle/>
          <a:p>
            <a:endParaRPr lang="et-EE"/>
          </a:p>
        </p:txBody>
      </p:sp>
      <p:sp>
        <p:nvSpPr>
          <p:cNvPr id="19" name="Text 17">
            <a:extLst>
              <a:ext uri="{FF2B5EF4-FFF2-40B4-BE49-F238E27FC236}">
                <a16:creationId xmlns:a16="http://schemas.microsoft.com/office/drawing/2014/main" id="{B97551B2-DAA4-BDCF-571D-3CB461C9D130}"/>
              </a:ext>
            </a:extLst>
          </p:cNvPr>
          <p:cNvSpPr/>
          <p:nvPr/>
        </p:nvSpPr>
        <p:spPr>
          <a:xfrm>
            <a:off x="3970246" y="3720069"/>
            <a:ext cx="2560320" cy="347472"/>
          </a:xfrm>
          <a:prstGeom prst="rect">
            <a:avLst/>
          </a:prstGeom>
          <a:noFill/>
          <a:ln/>
        </p:spPr>
        <p:txBody>
          <a:bodyPr wrap="square" rtlCol="0" anchor="ctr"/>
          <a:lstStyle/>
          <a:p>
            <a:pPr marL="0" indent="0">
              <a:buNone/>
            </a:pPr>
            <a:r>
              <a:rPr lang="en-US" sz="2000" b="1" dirty="0">
                <a:solidFill>
                  <a:srgbClr val="1B5E20"/>
                </a:solidFill>
                <a:ea typeface="Calibri" pitchFamily="34" charset="-122"/>
                <a:cs typeface="Calibri" pitchFamily="34" charset="-120"/>
              </a:rPr>
              <a:t>Sensor Data</a:t>
            </a:r>
            <a:endParaRPr lang="en-US" sz="2000" dirty="0"/>
          </a:p>
        </p:txBody>
      </p:sp>
      <p:sp>
        <p:nvSpPr>
          <p:cNvPr id="20" name="Text 18">
            <a:extLst>
              <a:ext uri="{FF2B5EF4-FFF2-40B4-BE49-F238E27FC236}">
                <a16:creationId xmlns:a16="http://schemas.microsoft.com/office/drawing/2014/main" id="{AF6F1EBC-8BA5-B127-49A1-80543FF3A019}"/>
              </a:ext>
            </a:extLst>
          </p:cNvPr>
          <p:cNvSpPr/>
          <p:nvPr/>
        </p:nvSpPr>
        <p:spPr>
          <a:xfrm>
            <a:off x="3970246" y="4058397"/>
            <a:ext cx="2560320" cy="1051560"/>
          </a:xfrm>
          <a:prstGeom prst="rect">
            <a:avLst/>
          </a:prstGeom>
          <a:noFill/>
          <a:ln/>
        </p:spPr>
        <p:txBody>
          <a:bodyPr wrap="square" rtlCol="0" anchor="t"/>
          <a:lstStyle/>
          <a:p>
            <a:pPr marL="0" indent="0">
              <a:buNone/>
            </a:pPr>
            <a:r>
              <a:rPr lang="en-US" sz="1400" dirty="0">
                <a:solidFill>
                  <a:srgbClr val="424242"/>
                </a:solidFill>
                <a:ea typeface="Calibri" pitchFamily="34" charset="-122"/>
                <a:cs typeface="Calibri" pitchFamily="34" charset="-120"/>
              </a:rPr>
              <a:t>Automated real-time capture. </a:t>
            </a:r>
            <a:br>
              <a:rPr lang="en-US" sz="1400" dirty="0">
                <a:solidFill>
                  <a:srgbClr val="424242"/>
                </a:solidFill>
                <a:ea typeface="Calibri" pitchFamily="34" charset="-122"/>
                <a:cs typeface="Calibri" pitchFamily="34" charset="-120"/>
              </a:rPr>
            </a:br>
            <a:r>
              <a:rPr lang="en-US" sz="1400" dirty="0">
                <a:solidFill>
                  <a:srgbClr val="424242"/>
                </a:solidFill>
                <a:ea typeface="Calibri" pitchFamily="34" charset="-122"/>
                <a:cs typeface="Calibri" pitchFamily="34" charset="-120"/>
              </a:rPr>
              <a:t>Ex: Smart meters for electricity, gas, water at facility level.</a:t>
            </a:r>
            <a:endParaRPr lang="en-US" sz="1400" dirty="0"/>
          </a:p>
        </p:txBody>
      </p:sp>
      <p:sp>
        <p:nvSpPr>
          <p:cNvPr id="21" name="Shape 19">
            <a:extLst>
              <a:ext uri="{FF2B5EF4-FFF2-40B4-BE49-F238E27FC236}">
                <a16:creationId xmlns:a16="http://schemas.microsoft.com/office/drawing/2014/main" id="{042476EC-78BA-9183-7785-05C5F73500F9}"/>
              </a:ext>
            </a:extLst>
          </p:cNvPr>
          <p:cNvSpPr/>
          <p:nvPr/>
        </p:nvSpPr>
        <p:spPr>
          <a:xfrm>
            <a:off x="7193732" y="3680324"/>
            <a:ext cx="2743200" cy="1508760"/>
          </a:xfrm>
          <a:prstGeom prst="rect">
            <a:avLst/>
          </a:prstGeom>
          <a:solidFill>
            <a:srgbClr val="E8F5E9"/>
          </a:solidFill>
          <a:ln w="15240">
            <a:solidFill>
              <a:srgbClr val="2E7D32"/>
            </a:solidFill>
            <a:prstDash val="solid"/>
          </a:ln>
        </p:spPr>
        <p:txBody>
          <a:bodyPr/>
          <a:lstStyle/>
          <a:p>
            <a:endParaRPr lang="et-EE"/>
          </a:p>
        </p:txBody>
      </p:sp>
      <p:sp>
        <p:nvSpPr>
          <p:cNvPr id="22" name="Text 20">
            <a:extLst>
              <a:ext uri="{FF2B5EF4-FFF2-40B4-BE49-F238E27FC236}">
                <a16:creationId xmlns:a16="http://schemas.microsoft.com/office/drawing/2014/main" id="{FCF24763-A5D5-648E-B49F-6FC546AE568C}"/>
              </a:ext>
            </a:extLst>
          </p:cNvPr>
          <p:cNvSpPr/>
          <p:nvPr/>
        </p:nvSpPr>
        <p:spPr>
          <a:xfrm>
            <a:off x="7285172" y="3726044"/>
            <a:ext cx="2560320" cy="347472"/>
          </a:xfrm>
          <a:prstGeom prst="rect">
            <a:avLst/>
          </a:prstGeom>
          <a:noFill/>
          <a:ln/>
        </p:spPr>
        <p:txBody>
          <a:bodyPr wrap="square" rtlCol="0" anchor="ctr"/>
          <a:lstStyle/>
          <a:p>
            <a:pPr marL="0" indent="0">
              <a:buNone/>
            </a:pPr>
            <a:r>
              <a:rPr lang="en-US" sz="2000" b="1" dirty="0">
                <a:solidFill>
                  <a:srgbClr val="1B5E20"/>
                </a:solidFill>
                <a:ea typeface="Calibri" pitchFamily="34" charset="-122"/>
                <a:cs typeface="Calibri" pitchFamily="34" charset="-120"/>
              </a:rPr>
              <a:t>IT-System Data</a:t>
            </a:r>
            <a:endParaRPr lang="en-US" sz="2000" dirty="0"/>
          </a:p>
        </p:txBody>
      </p:sp>
      <p:sp>
        <p:nvSpPr>
          <p:cNvPr id="23" name="Text 21">
            <a:extLst>
              <a:ext uri="{FF2B5EF4-FFF2-40B4-BE49-F238E27FC236}">
                <a16:creationId xmlns:a16="http://schemas.microsoft.com/office/drawing/2014/main" id="{3DDE5CC2-1511-9CE2-D6C4-457BE4C8013A}"/>
              </a:ext>
            </a:extLst>
          </p:cNvPr>
          <p:cNvSpPr/>
          <p:nvPr/>
        </p:nvSpPr>
        <p:spPr>
          <a:xfrm>
            <a:off x="7285172" y="4064372"/>
            <a:ext cx="2560320" cy="1051560"/>
          </a:xfrm>
          <a:prstGeom prst="rect">
            <a:avLst/>
          </a:prstGeom>
          <a:noFill/>
          <a:ln/>
        </p:spPr>
        <p:txBody>
          <a:bodyPr wrap="square" rtlCol="0" anchor="t"/>
          <a:lstStyle/>
          <a:p>
            <a:pPr marL="0" indent="0">
              <a:buNone/>
            </a:pPr>
            <a:r>
              <a:rPr lang="en-US" sz="1400" dirty="0">
                <a:solidFill>
                  <a:srgbClr val="424242"/>
                </a:solidFill>
                <a:ea typeface="Calibri" pitchFamily="34" charset="-122"/>
                <a:cs typeface="Calibri" pitchFamily="34" charset="-120"/>
              </a:rPr>
              <a:t>By-product of software usage. </a:t>
            </a:r>
            <a:br>
              <a:rPr lang="en-US" sz="1400" dirty="0">
                <a:solidFill>
                  <a:srgbClr val="424242"/>
                </a:solidFill>
                <a:ea typeface="Calibri" pitchFamily="34" charset="-122"/>
                <a:cs typeface="Calibri" pitchFamily="34" charset="-120"/>
              </a:rPr>
            </a:br>
            <a:r>
              <a:rPr lang="en-US" sz="1400" dirty="0">
                <a:solidFill>
                  <a:srgbClr val="424242"/>
                </a:solidFill>
                <a:ea typeface="Calibri" pitchFamily="34" charset="-122"/>
                <a:cs typeface="Calibri" pitchFamily="34" charset="-120"/>
              </a:rPr>
              <a:t>Ex: Tracking printing usage.</a:t>
            </a:r>
            <a:endParaRPr lang="en-US" sz="1400" dirty="0"/>
          </a:p>
        </p:txBody>
      </p:sp>
    </p:spTree>
    <p:extLst>
      <p:ext uri="{BB962C8B-B14F-4D97-AF65-F5344CB8AC3E}">
        <p14:creationId xmlns:p14="http://schemas.microsoft.com/office/powerpoint/2010/main" val="2459051917"/>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56055-A45C-FBE8-F8A0-6C253CE285E6}"/>
              </a:ext>
            </a:extLst>
          </p:cNvPr>
          <p:cNvSpPr>
            <a:spLocks noGrp="1"/>
          </p:cNvSpPr>
          <p:nvPr>
            <p:ph type="title"/>
          </p:nvPr>
        </p:nvSpPr>
        <p:spPr>
          <a:xfrm>
            <a:off x="334963" y="298700"/>
            <a:ext cx="6344633" cy="1325563"/>
          </a:xfrm>
        </p:spPr>
        <p:txBody>
          <a:bodyPr/>
          <a:lstStyle/>
          <a:p>
            <a:r>
              <a:rPr lang="en-US" dirty="0"/>
              <a:t>Secondary Data Collection Methods</a:t>
            </a:r>
            <a:endParaRPr lang="et-EE" dirty="0"/>
          </a:p>
        </p:txBody>
      </p:sp>
      <p:sp>
        <p:nvSpPr>
          <p:cNvPr id="3" name="Text Placeholder 2">
            <a:extLst>
              <a:ext uri="{FF2B5EF4-FFF2-40B4-BE49-F238E27FC236}">
                <a16:creationId xmlns:a16="http://schemas.microsoft.com/office/drawing/2014/main" id="{98A2AC0C-4F30-48B4-A37F-B79B684916B7}"/>
              </a:ext>
            </a:extLst>
          </p:cNvPr>
          <p:cNvSpPr>
            <a:spLocks noGrp="1"/>
          </p:cNvSpPr>
          <p:nvPr>
            <p:ph type="body" sz="quarter" idx="17"/>
          </p:nvPr>
        </p:nvSpPr>
        <p:spPr>
          <a:xfrm>
            <a:off x="334963" y="1925136"/>
            <a:ext cx="11119100" cy="3007728"/>
          </a:xfrm>
        </p:spPr>
        <p:txBody>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sz="2400" dirty="0"/>
              <a:t>Research Papers</a:t>
            </a:r>
          </a:p>
          <a:p>
            <a:pPr marL="285750" indent="-285750">
              <a:buFont typeface="Arial" panose="020B0604020202020204" pitchFamily="34" charset="0"/>
              <a:buChar char="•"/>
            </a:pPr>
            <a:r>
              <a:rPr lang="en-US" sz="2400" dirty="0"/>
              <a:t>Statistics Databases</a:t>
            </a:r>
          </a:p>
          <a:p>
            <a:pPr marL="285750" indent="-285750">
              <a:buFont typeface="Arial" panose="020B0604020202020204" pitchFamily="34" charset="0"/>
              <a:buChar char="•"/>
            </a:pPr>
            <a:r>
              <a:rPr lang="en-US" sz="2400" dirty="0"/>
              <a:t>Conversion Rates Databases</a:t>
            </a:r>
          </a:p>
        </p:txBody>
      </p:sp>
    </p:spTree>
    <p:extLst>
      <p:ext uri="{BB962C8B-B14F-4D97-AF65-F5344CB8AC3E}">
        <p14:creationId xmlns:p14="http://schemas.microsoft.com/office/powerpoint/2010/main" val="1823524461"/>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95B69-197E-E7A7-23AA-DE73156FE5E3}"/>
              </a:ext>
            </a:extLst>
          </p:cNvPr>
          <p:cNvSpPr>
            <a:spLocks noGrp="1"/>
          </p:cNvSpPr>
          <p:nvPr>
            <p:ph type="title"/>
          </p:nvPr>
        </p:nvSpPr>
        <p:spPr>
          <a:xfrm>
            <a:off x="334963" y="0"/>
            <a:ext cx="5326951" cy="1325563"/>
          </a:xfrm>
        </p:spPr>
        <p:txBody>
          <a:bodyPr/>
          <a:lstStyle/>
          <a:p>
            <a:r>
              <a:rPr lang="en-US" dirty="0"/>
              <a:t>Data Collection Workflow</a:t>
            </a:r>
            <a:endParaRPr lang="et-EE" dirty="0"/>
          </a:p>
        </p:txBody>
      </p:sp>
      <p:sp>
        <p:nvSpPr>
          <p:cNvPr id="4" name="Shape 4">
            <a:extLst>
              <a:ext uri="{FF2B5EF4-FFF2-40B4-BE49-F238E27FC236}">
                <a16:creationId xmlns:a16="http://schemas.microsoft.com/office/drawing/2014/main" id="{D5E7A386-894D-C53A-428B-9FAF8ADF51B1}"/>
              </a:ext>
            </a:extLst>
          </p:cNvPr>
          <p:cNvSpPr/>
          <p:nvPr/>
        </p:nvSpPr>
        <p:spPr>
          <a:xfrm>
            <a:off x="636459" y="1667196"/>
            <a:ext cx="594360" cy="713232"/>
          </a:xfrm>
          <a:prstGeom prst="rect">
            <a:avLst/>
          </a:prstGeom>
          <a:solidFill>
            <a:srgbClr val="1B5E20"/>
          </a:solidFill>
          <a:ln/>
        </p:spPr>
        <p:txBody>
          <a:bodyPr/>
          <a:lstStyle/>
          <a:p>
            <a:endParaRPr lang="et-EE"/>
          </a:p>
        </p:txBody>
      </p:sp>
      <p:sp>
        <p:nvSpPr>
          <p:cNvPr id="5" name="Text 5">
            <a:extLst>
              <a:ext uri="{FF2B5EF4-FFF2-40B4-BE49-F238E27FC236}">
                <a16:creationId xmlns:a16="http://schemas.microsoft.com/office/drawing/2014/main" id="{14F41B29-5607-3708-ACCD-FB7BBF500057}"/>
              </a:ext>
            </a:extLst>
          </p:cNvPr>
          <p:cNvSpPr/>
          <p:nvPr/>
        </p:nvSpPr>
        <p:spPr>
          <a:xfrm>
            <a:off x="636459" y="1667196"/>
            <a:ext cx="594360" cy="713232"/>
          </a:xfrm>
          <a:prstGeom prst="rect">
            <a:avLst/>
          </a:prstGeom>
          <a:noFill/>
          <a:ln/>
        </p:spPr>
        <p:txBody>
          <a:bodyPr wrap="square" rtlCol="0" anchor="ctr"/>
          <a:lstStyle/>
          <a:p>
            <a:pPr marL="0" indent="0" algn="ctr">
              <a:buNone/>
            </a:pPr>
            <a:r>
              <a:rPr lang="en-US" sz="2200" b="1" dirty="0">
                <a:solidFill>
                  <a:srgbClr val="FFFFFF"/>
                </a:solidFill>
                <a:latin typeface="Calibri" pitchFamily="34" charset="0"/>
                <a:ea typeface="Calibri" pitchFamily="34" charset="-122"/>
                <a:cs typeface="Calibri" pitchFamily="34" charset="-120"/>
              </a:rPr>
              <a:t>1</a:t>
            </a:r>
            <a:endParaRPr lang="en-US" sz="2200" dirty="0"/>
          </a:p>
        </p:txBody>
      </p:sp>
      <p:sp>
        <p:nvSpPr>
          <p:cNvPr id="6" name="Shape 6">
            <a:extLst>
              <a:ext uri="{FF2B5EF4-FFF2-40B4-BE49-F238E27FC236}">
                <a16:creationId xmlns:a16="http://schemas.microsoft.com/office/drawing/2014/main" id="{6E9EC68A-D017-A42D-BCDD-AF26DC9AB213}"/>
              </a:ext>
            </a:extLst>
          </p:cNvPr>
          <p:cNvSpPr/>
          <p:nvPr/>
        </p:nvSpPr>
        <p:spPr>
          <a:xfrm>
            <a:off x="1322259" y="1667196"/>
            <a:ext cx="3639049" cy="713232"/>
          </a:xfrm>
          <a:prstGeom prst="rect">
            <a:avLst/>
          </a:prstGeom>
          <a:solidFill>
            <a:srgbClr val="2E7D32"/>
          </a:solidFill>
          <a:ln/>
        </p:spPr>
        <p:txBody>
          <a:bodyPr/>
          <a:lstStyle/>
          <a:p>
            <a:endParaRPr lang="et-EE"/>
          </a:p>
        </p:txBody>
      </p:sp>
      <p:sp>
        <p:nvSpPr>
          <p:cNvPr id="7" name="Text 7">
            <a:extLst>
              <a:ext uri="{FF2B5EF4-FFF2-40B4-BE49-F238E27FC236}">
                <a16:creationId xmlns:a16="http://schemas.microsoft.com/office/drawing/2014/main" id="{BA2773EC-949C-60CD-CD9C-C0BDDA437881}"/>
              </a:ext>
            </a:extLst>
          </p:cNvPr>
          <p:cNvSpPr/>
          <p:nvPr/>
        </p:nvSpPr>
        <p:spPr>
          <a:xfrm>
            <a:off x="1367978" y="1703772"/>
            <a:ext cx="4015363" cy="640080"/>
          </a:xfrm>
          <a:prstGeom prst="rect">
            <a:avLst/>
          </a:prstGeom>
          <a:noFill/>
          <a:ln/>
        </p:spPr>
        <p:txBody>
          <a:bodyPr wrap="square" rtlCol="0" anchor="ctr"/>
          <a:lstStyle/>
          <a:p>
            <a:pPr marL="0" indent="0">
              <a:buNone/>
            </a:pPr>
            <a:r>
              <a:rPr lang="en-US" b="1" dirty="0">
                <a:solidFill>
                  <a:srgbClr val="FFFFFF"/>
                </a:solidFill>
                <a:ea typeface="Calibri" pitchFamily="34" charset="-122"/>
                <a:cs typeface="Calibri" pitchFamily="34" charset="-120"/>
              </a:rPr>
              <a:t>Identify the Data Need</a:t>
            </a:r>
            <a:endParaRPr lang="en-US" dirty="0"/>
          </a:p>
        </p:txBody>
      </p:sp>
      <p:sp>
        <p:nvSpPr>
          <p:cNvPr id="8" name="Shape 8">
            <a:extLst>
              <a:ext uri="{FF2B5EF4-FFF2-40B4-BE49-F238E27FC236}">
                <a16:creationId xmlns:a16="http://schemas.microsoft.com/office/drawing/2014/main" id="{E4F72E17-70EB-B152-61B3-A824E49FBAD9}"/>
              </a:ext>
            </a:extLst>
          </p:cNvPr>
          <p:cNvSpPr/>
          <p:nvPr/>
        </p:nvSpPr>
        <p:spPr>
          <a:xfrm>
            <a:off x="5052748" y="1667196"/>
            <a:ext cx="5771273" cy="713232"/>
          </a:xfrm>
          <a:prstGeom prst="rect">
            <a:avLst/>
          </a:prstGeom>
          <a:solidFill>
            <a:srgbClr val="F5F5F5"/>
          </a:solidFill>
          <a:ln w="6350">
            <a:solidFill>
              <a:srgbClr val="2E7D32"/>
            </a:solidFill>
            <a:prstDash val="solid"/>
          </a:ln>
        </p:spPr>
        <p:txBody>
          <a:bodyPr/>
          <a:lstStyle/>
          <a:p>
            <a:endParaRPr lang="et-EE"/>
          </a:p>
        </p:txBody>
      </p:sp>
      <p:sp>
        <p:nvSpPr>
          <p:cNvPr id="9" name="Text 9">
            <a:extLst>
              <a:ext uri="{FF2B5EF4-FFF2-40B4-BE49-F238E27FC236}">
                <a16:creationId xmlns:a16="http://schemas.microsoft.com/office/drawing/2014/main" id="{FF6DFF05-5925-40DA-B515-64A46BD4D26C}"/>
              </a:ext>
            </a:extLst>
          </p:cNvPr>
          <p:cNvSpPr/>
          <p:nvPr/>
        </p:nvSpPr>
        <p:spPr>
          <a:xfrm>
            <a:off x="5158616" y="1722060"/>
            <a:ext cx="5573965" cy="603504"/>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Define the question, data needed, frequency.</a:t>
            </a:r>
            <a:endParaRPr lang="en-US" sz="1600" dirty="0"/>
          </a:p>
        </p:txBody>
      </p:sp>
      <p:sp>
        <p:nvSpPr>
          <p:cNvPr id="10" name="Shape 10">
            <a:extLst>
              <a:ext uri="{FF2B5EF4-FFF2-40B4-BE49-F238E27FC236}">
                <a16:creationId xmlns:a16="http://schemas.microsoft.com/office/drawing/2014/main" id="{D702BF5D-68DA-0766-A723-AD6FF714C832}"/>
              </a:ext>
            </a:extLst>
          </p:cNvPr>
          <p:cNvSpPr/>
          <p:nvPr/>
        </p:nvSpPr>
        <p:spPr>
          <a:xfrm>
            <a:off x="636459" y="2435292"/>
            <a:ext cx="594360" cy="713232"/>
          </a:xfrm>
          <a:prstGeom prst="rect">
            <a:avLst/>
          </a:prstGeom>
          <a:solidFill>
            <a:srgbClr val="1B5E20"/>
          </a:solidFill>
          <a:ln/>
        </p:spPr>
        <p:txBody>
          <a:bodyPr/>
          <a:lstStyle/>
          <a:p>
            <a:endParaRPr lang="et-EE"/>
          </a:p>
        </p:txBody>
      </p:sp>
      <p:sp>
        <p:nvSpPr>
          <p:cNvPr id="11" name="Text 11">
            <a:extLst>
              <a:ext uri="{FF2B5EF4-FFF2-40B4-BE49-F238E27FC236}">
                <a16:creationId xmlns:a16="http://schemas.microsoft.com/office/drawing/2014/main" id="{A1FB2200-AF0E-7D68-72E0-4AF04F15F9D0}"/>
              </a:ext>
            </a:extLst>
          </p:cNvPr>
          <p:cNvSpPr/>
          <p:nvPr/>
        </p:nvSpPr>
        <p:spPr>
          <a:xfrm>
            <a:off x="636459" y="2435292"/>
            <a:ext cx="594360" cy="713232"/>
          </a:xfrm>
          <a:prstGeom prst="rect">
            <a:avLst/>
          </a:prstGeom>
          <a:noFill/>
          <a:ln/>
        </p:spPr>
        <p:txBody>
          <a:bodyPr wrap="square" rtlCol="0" anchor="ctr"/>
          <a:lstStyle/>
          <a:p>
            <a:pPr marL="0" indent="0" algn="ctr">
              <a:buNone/>
            </a:pPr>
            <a:r>
              <a:rPr lang="en-US" sz="2200" b="1" dirty="0">
                <a:solidFill>
                  <a:srgbClr val="FFFFFF"/>
                </a:solidFill>
                <a:latin typeface="Calibri" pitchFamily="34" charset="0"/>
                <a:ea typeface="Calibri" pitchFamily="34" charset="-122"/>
                <a:cs typeface="Calibri" pitchFamily="34" charset="-120"/>
              </a:rPr>
              <a:t>2</a:t>
            </a:r>
            <a:endParaRPr lang="en-US" sz="2200" dirty="0"/>
          </a:p>
        </p:txBody>
      </p:sp>
      <p:sp>
        <p:nvSpPr>
          <p:cNvPr id="12" name="Shape 12">
            <a:extLst>
              <a:ext uri="{FF2B5EF4-FFF2-40B4-BE49-F238E27FC236}">
                <a16:creationId xmlns:a16="http://schemas.microsoft.com/office/drawing/2014/main" id="{80A9F9B4-FA78-BE9A-1D3C-1ECB70713363}"/>
              </a:ext>
            </a:extLst>
          </p:cNvPr>
          <p:cNvSpPr/>
          <p:nvPr/>
        </p:nvSpPr>
        <p:spPr>
          <a:xfrm>
            <a:off x="1322259" y="2435292"/>
            <a:ext cx="3639049" cy="713232"/>
          </a:xfrm>
          <a:prstGeom prst="rect">
            <a:avLst/>
          </a:prstGeom>
          <a:solidFill>
            <a:srgbClr val="2E7D32"/>
          </a:solidFill>
          <a:ln/>
        </p:spPr>
        <p:txBody>
          <a:bodyPr/>
          <a:lstStyle/>
          <a:p>
            <a:endParaRPr lang="et-EE"/>
          </a:p>
        </p:txBody>
      </p:sp>
      <p:sp>
        <p:nvSpPr>
          <p:cNvPr id="13" name="Text 13">
            <a:extLst>
              <a:ext uri="{FF2B5EF4-FFF2-40B4-BE49-F238E27FC236}">
                <a16:creationId xmlns:a16="http://schemas.microsoft.com/office/drawing/2014/main" id="{4B529D49-A0BC-4829-6280-6F31194D785B}"/>
              </a:ext>
            </a:extLst>
          </p:cNvPr>
          <p:cNvSpPr/>
          <p:nvPr/>
        </p:nvSpPr>
        <p:spPr>
          <a:xfrm>
            <a:off x="1367978" y="2471868"/>
            <a:ext cx="3504269" cy="640080"/>
          </a:xfrm>
          <a:prstGeom prst="rect">
            <a:avLst/>
          </a:prstGeom>
          <a:noFill/>
          <a:ln/>
        </p:spPr>
        <p:txBody>
          <a:bodyPr wrap="square" rtlCol="0" anchor="ctr"/>
          <a:lstStyle/>
          <a:p>
            <a:pPr marL="0" indent="0">
              <a:buNone/>
            </a:pPr>
            <a:r>
              <a:rPr lang="en-US" b="1" dirty="0">
                <a:solidFill>
                  <a:srgbClr val="FFFFFF"/>
                </a:solidFill>
                <a:ea typeface="Calibri" pitchFamily="34" charset="-122"/>
                <a:cs typeface="Calibri" pitchFamily="34" charset="-120"/>
              </a:rPr>
              <a:t>Select Method &amp; Source</a:t>
            </a:r>
            <a:endParaRPr lang="en-US" dirty="0"/>
          </a:p>
        </p:txBody>
      </p:sp>
      <p:sp>
        <p:nvSpPr>
          <p:cNvPr id="14" name="Shape 14">
            <a:extLst>
              <a:ext uri="{FF2B5EF4-FFF2-40B4-BE49-F238E27FC236}">
                <a16:creationId xmlns:a16="http://schemas.microsoft.com/office/drawing/2014/main" id="{B5084111-4893-EC11-8592-2A89173DE4A9}"/>
              </a:ext>
            </a:extLst>
          </p:cNvPr>
          <p:cNvSpPr/>
          <p:nvPr/>
        </p:nvSpPr>
        <p:spPr>
          <a:xfrm>
            <a:off x="5052748" y="2435292"/>
            <a:ext cx="5771273" cy="713232"/>
          </a:xfrm>
          <a:prstGeom prst="rect">
            <a:avLst/>
          </a:prstGeom>
          <a:solidFill>
            <a:srgbClr val="F5F5F5"/>
          </a:solidFill>
          <a:ln w="6350">
            <a:solidFill>
              <a:srgbClr val="2E7D32"/>
            </a:solidFill>
            <a:prstDash val="solid"/>
          </a:ln>
        </p:spPr>
        <p:txBody>
          <a:bodyPr/>
          <a:lstStyle/>
          <a:p>
            <a:endParaRPr lang="et-EE"/>
          </a:p>
        </p:txBody>
      </p:sp>
      <p:sp>
        <p:nvSpPr>
          <p:cNvPr id="15" name="Text 15">
            <a:extLst>
              <a:ext uri="{FF2B5EF4-FFF2-40B4-BE49-F238E27FC236}">
                <a16:creationId xmlns:a16="http://schemas.microsoft.com/office/drawing/2014/main" id="{A5660AFA-60C2-BFE4-1408-5DB2997CB811}"/>
              </a:ext>
            </a:extLst>
          </p:cNvPr>
          <p:cNvSpPr/>
          <p:nvPr/>
        </p:nvSpPr>
        <p:spPr>
          <a:xfrm>
            <a:off x="5158616" y="2490156"/>
            <a:ext cx="5573965" cy="603504"/>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Choose suitable primary or secondary data collection method.</a:t>
            </a:r>
            <a:endParaRPr lang="en-US" sz="1600" dirty="0"/>
          </a:p>
        </p:txBody>
      </p:sp>
      <p:sp>
        <p:nvSpPr>
          <p:cNvPr id="16" name="Shape 16">
            <a:extLst>
              <a:ext uri="{FF2B5EF4-FFF2-40B4-BE49-F238E27FC236}">
                <a16:creationId xmlns:a16="http://schemas.microsoft.com/office/drawing/2014/main" id="{308FFCCF-49CE-2B48-D3D5-CB46A26C886A}"/>
              </a:ext>
            </a:extLst>
          </p:cNvPr>
          <p:cNvSpPr/>
          <p:nvPr/>
        </p:nvSpPr>
        <p:spPr>
          <a:xfrm>
            <a:off x="636459" y="3203388"/>
            <a:ext cx="594360" cy="713232"/>
          </a:xfrm>
          <a:prstGeom prst="rect">
            <a:avLst/>
          </a:prstGeom>
          <a:solidFill>
            <a:srgbClr val="1B5E20"/>
          </a:solidFill>
          <a:ln/>
        </p:spPr>
        <p:txBody>
          <a:bodyPr/>
          <a:lstStyle/>
          <a:p>
            <a:endParaRPr lang="et-EE"/>
          </a:p>
        </p:txBody>
      </p:sp>
      <p:sp>
        <p:nvSpPr>
          <p:cNvPr id="17" name="Text 17">
            <a:extLst>
              <a:ext uri="{FF2B5EF4-FFF2-40B4-BE49-F238E27FC236}">
                <a16:creationId xmlns:a16="http://schemas.microsoft.com/office/drawing/2014/main" id="{B13ED51F-D60C-06EC-05BF-EF0BB672AABC}"/>
              </a:ext>
            </a:extLst>
          </p:cNvPr>
          <p:cNvSpPr/>
          <p:nvPr/>
        </p:nvSpPr>
        <p:spPr>
          <a:xfrm>
            <a:off x="636459" y="3203388"/>
            <a:ext cx="594360" cy="713232"/>
          </a:xfrm>
          <a:prstGeom prst="rect">
            <a:avLst/>
          </a:prstGeom>
          <a:noFill/>
          <a:ln/>
        </p:spPr>
        <p:txBody>
          <a:bodyPr wrap="square" rtlCol="0" anchor="ctr"/>
          <a:lstStyle/>
          <a:p>
            <a:pPr marL="0" indent="0" algn="ctr">
              <a:buNone/>
            </a:pPr>
            <a:r>
              <a:rPr lang="en-US" sz="2200" b="1" dirty="0">
                <a:solidFill>
                  <a:srgbClr val="FFFFFF"/>
                </a:solidFill>
                <a:latin typeface="Calibri" pitchFamily="34" charset="0"/>
                <a:ea typeface="Calibri" pitchFamily="34" charset="-122"/>
                <a:cs typeface="Calibri" pitchFamily="34" charset="-120"/>
              </a:rPr>
              <a:t>3</a:t>
            </a:r>
            <a:endParaRPr lang="en-US" sz="2200" dirty="0"/>
          </a:p>
        </p:txBody>
      </p:sp>
      <p:sp>
        <p:nvSpPr>
          <p:cNvPr id="18" name="Shape 18">
            <a:extLst>
              <a:ext uri="{FF2B5EF4-FFF2-40B4-BE49-F238E27FC236}">
                <a16:creationId xmlns:a16="http://schemas.microsoft.com/office/drawing/2014/main" id="{A36A65A8-E7BD-AD9F-2F10-5637EAE97DEE}"/>
              </a:ext>
            </a:extLst>
          </p:cNvPr>
          <p:cNvSpPr/>
          <p:nvPr/>
        </p:nvSpPr>
        <p:spPr>
          <a:xfrm>
            <a:off x="1322259" y="3203388"/>
            <a:ext cx="3639049" cy="713232"/>
          </a:xfrm>
          <a:prstGeom prst="rect">
            <a:avLst/>
          </a:prstGeom>
          <a:solidFill>
            <a:srgbClr val="2E7D32"/>
          </a:solidFill>
          <a:ln/>
        </p:spPr>
        <p:txBody>
          <a:bodyPr/>
          <a:lstStyle/>
          <a:p>
            <a:endParaRPr lang="et-EE"/>
          </a:p>
        </p:txBody>
      </p:sp>
      <p:sp>
        <p:nvSpPr>
          <p:cNvPr id="19" name="Text 19">
            <a:extLst>
              <a:ext uri="{FF2B5EF4-FFF2-40B4-BE49-F238E27FC236}">
                <a16:creationId xmlns:a16="http://schemas.microsoft.com/office/drawing/2014/main" id="{B829AC5F-85C0-140E-07A6-D86379C52194}"/>
              </a:ext>
            </a:extLst>
          </p:cNvPr>
          <p:cNvSpPr/>
          <p:nvPr/>
        </p:nvSpPr>
        <p:spPr>
          <a:xfrm>
            <a:off x="1367978" y="3239964"/>
            <a:ext cx="3504269" cy="640080"/>
          </a:xfrm>
          <a:prstGeom prst="rect">
            <a:avLst/>
          </a:prstGeom>
          <a:noFill/>
          <a:ln/>
        </p:spPr>
        <p:txBody>
          <a:bodyPr wrap="square" rtlCol="0" anchor="ctr"/>
          <a:lstStyle/>
          <a:p>
            <a:pPr marL="0" indent="0">
              <a:buNone/>
            </a:pPr>
            <a:r>
              <a:rPr lang="en-US" b="1" dirty="0">
                <a:solidFill>
                  <a:srgbClr val="FFFFFF"/>
                </a:solidFill>
                <a:ea typeface="Calibri" pitchFamily="34" charset="-122"/>
                <a:cs typeface="Calibri" pitchFamily="34" charset="-120"/>
              </a:rPr>
              <a:t>Design Entry Mechanism</a:t>
            </a:r>
            <a:endParaRPr lang="en-US" dirty="0"/>
          </a:p>
        </p:txBody>
      </p:sp>
      <p:sp>
        <p:nvSpPr>
          <p:cNvPr id="20" name="Shape 20">
            <a:extLst>
              <a:ext uri="{FF2B5EF4-FFF2-40B4-BE49-F238E27FC236}">
                <a16:creationId xmlns:a16="http://schemas.microsoft.com/office/drawing/2014/main" id="{FFAB7747-5F7F-0B7C-910A-8B8B0C404DC4}"/>
              </a:ext>
            </a:extLst>
          </p:cNvPr>
          <p:cNvSpPr/>
          <p:nvPr/>
        </p:nvSpPr>
        <p:spPr>
          <a:xfrm>
            <a:off x="5052748" y="3203388"/>
            <a:ext cx="5771273" cy="713232"/>
          </a:xfrm>
          <a:prstGeom prst="rect">
            <a:avLst/>
          </a:prstGeom>
          <a:solidFill>
            <a:srgbClr val="F5F5F5"/>
          </a:solidFill>
          <a:ln w="6350">
            <a:solidFill>
              <a:srgbClr val="2E7D32"/>
            </a:solidFill>
            <a:prstDash val="solid"/>
          </a:ln>
        </p:spPr>
        <p:txBody>
          <a:bodyPr/>
          <a:lstStyle/>
          <a:p>
            <a:endParaRPr lang="et-EE"/>
          </a:p>
        </p:txBody>
      </p:sp>
      <p:sp>
        <p:nvSpPr>
          <p:cNvPr id="21" name="Text 21">
            <a:extLst>
              <a:ext uri="{FF2B5EF4-FFF2-40B4-BE49-F238E27FC236}">
                <a16:creationId xmlns:a16="http://schemas.microsoft.com/office/drawing/2014/main" id="{5A045579-566B-F13A-F32B-0CCBA48400F4}"/>
              </a:ext>
            </a:extLst>
          </p:cNvPr>
          <p:cNvSpPr/>
          <p:nvPr/>
        </p:nvSpPr>
        <p:spPr>
          <a:xfrm>
            <a:off x="5158616" y="3258252"/>
            <a:ext cx="5573965" cy="603504"/>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Select data entry method. Define validation rules, mandatory fields, precision.</a:t>
            </a:r>
            <a:endParaRPr lang="en-US" sz="1600" dirty="0"/>
          </a:p>
        </p:txBody>
      </p:sp>
      <p:sp>
        <p:nvSpPr>
          <p:cNvPr id="22" name="Shape 22">
            <a:extLst>
              <a:ext uri="{FF2B5EF4-FFF2-40B4-BE49-F238E27FC236}">
                <a16:creationId xmlns:a16="http://schemas.microsoft.com/office/drawing/2014/main" id="{F2E93350-01E0-4CC0-7C95-0EBE0D3E084B}"/>
              </a:ext>
            </a:extLst>
          </p:cNvPr>
          <p:cNvSpPr/>
          <p:nvPr/>
        </p:nvSpPr>
        <p:spPr>
          <a:xfrm>
            <a:off x="636459" y="3971484"/>
            <a:ext cx="594360" cy="713232"/>
          </a:xfrm>
          <a:prstGeom prst="rect">
            <a:avLst/>
          </a:prstGeom>
          <a:solidFill>
            <a:srgbClr val="1B5E20"/>
          </a:solidFill>
          <a:ln/>
        </p:spPr>
        <p:txBody>
          <a:bodyPr/>
          <a:lstStyle/>
          <a:p>
            <a:endParaRPr lang="et-EE"/>
          </a:p>
        </p:txBody>
      </p:sp>
      <p:sp>
        <p:nvSpPr>
          <p:cNvPr id="23" name="Text 23">
            <a:extLst>
              <a:ext uri="{FF2B5EF4-FFF2-40B4-BE49-F238E27FC236}">
                <a16:creationId xmlns:a16="http://schemas.microsoft.com/office/drawing/2014/main" id="{77EFDC67-D33A-E6F3-C254-81FE7BE6BD81}"/>
              </a:ext>
            </a:extLst>
          </p:cNvPr>
          <p:cNvSpPr/>
          <p:nvPr/>
        </p:nvSpPr>
        <p:spPr>
          <a:xfrm>
            <a:off x="636459" y="3971484"/>
            <a:ext cx="594360" cy="713232"/>
          </a:xfrm>
          <a:prstGeom prst="rect">
            <a:avLst/>
          </a:prstGeom>
          <a:noFill/>
          <a:ln/>
        </p:spPr>
        <p:txBody>
          <a:bodyPr wrap="square" rtlCol="0" anchor="ctr"/>
          <a:lstStyle/>
          <a:p>
            <a:pPr marL="0" indent="0" algn="ctr">
              <a:buNone/>
            </a:pPr>
            <a:r>
              <a:rPr lang="en-US" sz="2200" b="1" dirty="0">
                <a:solidFill>
                  <a:srgbClr val="FFFFFF"/>
                </a:solidFill>
                <a:latin typeface="Calibri" pitchFamily="34" charset="0"/>
                <a:ea typeface="Calibri" pitchFamily="34" charset="-122"/>
                <a:cs typeface="Calibri" pitchFamily="34" charset="-120"/>
              </a:rPr>
              <a:t>4</a:t>
            </a:r>
            <a:endParaRPr lang="en-US" sz="2200" dirty="0"/>
          </a:p>
        </p:txBody>
      </p:sp>
      <p:sp>
        <p:nvSpPr>
          <p:cNvPr id="24" name="Shape 24">
            <a:extLst>
              <a:ext uri="{FF2B5EF4-FFF2-40B4-BE49-F238E27FC236}">
                <a16:creationId xmlns:a16="http://schemas.microsoft.com/office/drawing/2014/main" id="{00A93BC2-41BE-3543-353F-3FECB8098163}"/>
              </a:ext>
            </a:extLst>
          </p:cNvPr>
          <p:cNvSpPr/>
          <p:nvPr/>
        </p:nvSpPr>
        <p:spPr>
          <a:xfrm>
            <a:off x="1322259" y="3971484"/>
            <a:ext cx="3639049" cy="713232"/>
          </a:xfrm>
          <a:prstGeom prst="rect">
            <a:avLst/>
          </a:prstGeom>
          <a:solidFill>
            <a:srgbClr val="2E7D32"/>
          </a:solidFill>
          <a:ln/>
        </p:spPr>
        <p:txBody>
          <a:bodyPr/>
          <a:lstStyle/>
          <a:p>
            <a:endParaRPr lang="et-EE"/>
          </a:p>
        </p:txBody>
      </p:sp>
      <p:sp>
        <p:nvSpPr>
          <p:cNvPr id="25" name="Text 25">
            <a:extLst>
              <a:ext uri="{FF2B5EF4-FFF2-40B4-BE49-F238E27FC236}">
                <a16:creationId xmlns:a16="http://schemas.microsoft.com/office/drawing/2014/main" id="{776A4C36-12F9-CCB1-409A-9CB50C92E07C}"/>
              </a:ext>
            </a:extLst>
          </p:cNvPr>
          <p:cNvSpPr/>
          <p:nvPr/>
        </p:nvSpPr>
        <p:spPr>
          <a:xfrm>
            <a:off x="1367978" y="4008060"/>
            <a:ext cx="3504269" cy="640080"/>
          </a:xfrm>
          <a:prstGeom prst="rect">
            <a:avLst/>
          </a:prstGeom>
          <a:noFill/>
          <a:ln/>
        </p:spPr>
        <p:txBody>
          <a:bodyPr wrap="square" rtlCol="0" anchor="ctr"/>
          <a:lstStyle/>
          <a:p>
            <a:pPr marL="0" indent="0">
              <a:buNone/>
            </a:pPr>
            <a:r>
              <a:rPr lang="en-US" b="1" dirty="0">
                <a:solidFill>
                  <a:srgbClr val="FFFFFF"/>
                </a:solidFill>
                <a:ea typeface="Calibri" pitchFamily="34" charset="-122"/>
                <a:cs typeface="Calibri" pitchFamily="34" charset="-120"/>
              </a:rPr>
              <a:t>Assign Roles &amp; Responsibilities</a:t>
            </a:r>
            <a:endParaRPr lang="en-US" dirty="0"/>
          </a:p>
        </p:txBody>
      </p:sp>
      <p:sp>
        <p:nvSpPr>
          <p:cNvPr id="26" name="Shape 26">
            <a:extLst>
              <a:ext uri="{FF2B5EF4-FFF2-40B4-BE49-F238E27FC236}">
                <a16:creationId xmlns:a16="http://schemas.microsoft.com/office/drawing/2014/main" id="{7105BBFF-694C-A656-32D0-A9DE37979D45}"/>
              </a:ext>
            </a:extLst>
          </p:cNvPr>
          <p:cNvSpPr/>
          <p:nvPr/>
        </p:nvSpPr>
        <p:spPr>
          <a:xfrm>
            <a:off x="5052748" y="3971484"/>
            <a:ext cx="5771273" cy="713232"/>
          </a:xfrm>
          <a:prstGeom prst="rect">
            <a:avLst/>
          </a:prstGeom>
          <a:solidFill>
            <a:srgbClr val="F5F5F5"/>
          </a:solidFill>
          <a:ln w="6350">
            <a:solidFill>
              <a:srgbClr val="2E7D32"/>
            </a:solidFill>
            <a:prstDash val="solid"/>
          </a:ln>
        </p:spPr>
        <p:txBody>
          <a:bodyPr/>
          <a:lstStyle/>
          <a:p>
            <a:endParaRPr lang="et-EE"/>
          </a:p>
        </p:txBody>
      </p:sp>
      <p:sp>
        <p:nvSpPr>
          <p:cNvPr id="27" name="Text 27">
            <a:extLst>
              <a:ext uri="{FF2B5EF4-FFF2-40B4-BE49-F238E27FC236}">
                <a16:creationId xmlns:a16="http://schemas.microsoft.com/office/drawing/2014/main" id="{C6D374D2-ECEF-7E9D-7697-F843302B0ED5}"/>
              </a:ext>
            </a:extLst>
          </p:cNvPr>
          <p:cNvSpPr/>
          <p:nvPr/>
        </p:nvSpPr>
        <p:spPr>
          <a:xfrm>
            <a:off x="5158616" y="4026348"/>
            <a:ext cx="5573965" cy="603504"/>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Who collects? Who reviews? Who is notified if data is late or fails?</a:t>
            </a:r>
            <a:endParaRPr lang="en-US" sz="1600" dirty="0"/>
          </a:p>
        </p:txBody>
      </p:sp>
      <p:sp>
        <p:nvSpPr>
          <p:cNvPr id="28" name="Shape 28">
            <a:extLst>
              <a:ext uri="{FF2B5EF4-FFF2-40B4-BE49-F238E27FC236}">
                <a16:creationId xmlns:a16="http://schemas.microsoft.com/office/drawing/2014/main" id="{A79DE9B3-E0DE-C69B-B346-1A2C42982329}"/>
              </a:ext>
            </a:extLst>
          </p:cNvPr>
          <p:cNvSpPr/>
          <p:nvPr/>
        </p:nvSpPr>
        <p:spPr>
          <a:xfrm>
            <a:off x="636459" y="4739580"/>
            <a:ext cx="594360" cy="713232"/>
          </a:xfrm>
          <a:prstGeom prst="rect">
            <a:avLst/>
          </a:prstGeom>
          <a:solidFill>
            <a:srgbClr val="1B5E20"/>
          </a:solidFill>
          <a:ln/>
        </p:spPr>
        <p:txBody>
          <a:bodyPr/>
          <a:lstStyle/>
          <a:p>
            <a:endParaRPr lang="et-EE"/>
          </a:p>
        </p:txBody>
      </p:sp>
      <p:sp>
        <p:nvSpPr>
          <p:cNvPr id="29" name="Text 29">
            <a:extLst>
              <a:ext uri="{FF2B5EF4-FFF2-40B4-BE49-F238E27FC236}">
                <a16:creationId xmlns:a16="http://schemas.microsoft.com/office/drawing/2014/main" id="{42782B41-6334-FB7B-1C5E-2E11645DB30D}"/>
              </a:ext>
            </a:extLst>
          </p:cNvPr>
          <p:cNvSpPr/>
          <p:nvPr/>
        </p:nvSpPr>
        <p:spPr>
          <a:xfrm>
            <a:off x="636459" y="4739580"/>
            <a:ext cx="594360" cy="713232"/>
          </a:xfrm>
          <a:prstGeom prst="rect">
            <a:avLst/>
          </a:prstGeom>
          <a:noFill/>
          <a:ln/>
        </p:spPr>
        <p:txBody>
          <a:bodyPr wrap="square" rtlCol="0" anchor="ctr"/>
          <a:lstStyle/>
          <a:p>
            <a:pPr marL="0" indent="0" algn="ctr">
              <a:buNone/>
            </a:pPr>
            <a:r>
              <a:rPr lang="en-US" sz="2200" b="1" dirty="0">
                <a:solidFill>
                  <a:srgbClr val="FFFFFF"/>
                </a:solidFill>
                <a:latin typeface="Calibri" pitchFamily="34" charset="0"/>
                <a:ea typeface="Calibri" pitchFamily="34" charset="-122"/>
                <a:cs typeface="Calibri" pitchFamily="34" charset="-120"/>
              </a:rPr>
              <a:t>5</a:t>
            </a:r>
            <a:endParaRPr lang="en-US" sz="2200" dirty="0"/>
          </a:p>
        </p:txBody>
      </p:sp>
      <p:sp>
        <p:nvSpPr>
          <p:cNvPr id="30" name="Shape 30">
            <a:extLst>
              <a:ext uri="{FF2B5EF4-FFF2-40B4-BE49-F238E27FC236}">
                <a16:creationId xmlns:a16="http://schemas.microsoft.com/office/drawing/2014/main" id="{774D7453-9F48-C3DC-B5E2-6558BD853A53}"/>
              </a:ext>
            </a:extLst>
          </p:cNvPr>
          <p:cNvSpPr/>
          <p:nvPr/>
        </p:nvSpPr>
        <p:spPr>
          <a:xfrm>
            <a:off x="1322259" y="4739580"/>
            <a:ext cx="3639049" cy="713232"/>
          </a:xfrm>
          <a:prstGeom prst="rect">
            <a:avLst/>
          </a:prstGeom>
          <a:solidFill>
            <a:srgbClr val="2E7D32"/>
          </a:solidFill>
          <a:ln/>
        </p:spPr>
        <p:txBody>
          <a:bodyPr/>
          <a:lstStyle/>
          <a:p>
            <a:endParaRPr lang="et-EE"/>
          </a:p>
        </p:txBody>
      </p:sp>
      <p:sp>
        <p:nvSpPr>
          <p:cNvPr id="31" name="Text 31">
            <a:extLst>
              <a:ext uri="{FF2B5EF4-FFF2-40B4-BE49-F238E27FC236}">
                <a16:creationId xmlns:a16="http://schemas.microsoft.com/office/drawing/2014/main" id="{8F75E988-99DB-2591-6D01-42FFEDE595F4}"/>
              </a:ext>
            </a:extLst>
          </p:cNvPr>
          <p:cNvSpPr/>
          <p:nvPr/>
        </p:nvSpPr>
        <p:spPr>
          <a:xfrm>
            <a:off x="1367978" y="4776156"/>
            <a:ext cx="3504269" cy="640080"/>
          </a:xfrm>
          <a:prstGeom prst="rect">
            <a:avLst/>
          </a:prstGeom>
          <a:noFill/>
          <a:ln/>
        </p:spPr>
        <p:txBody>
          <a:bodyPr wrap="square" rtlCol="0" anchor="ctr"/>
          <a:lstStyle/>
          <a:p>
            <a:pPr marL="0" indent="0">
              <a:buNone/>
            </a:pPr>
            <a:r>
              <a:rPr lang="en-US" b="1" dirty="0">
                <a:solidFill>
                  <a:srgbClr val="FFFFFF"/>
                </a:solidFill>
                <a:ea typeface="Calibri" pitchFamily="34" charset="-122"/>
                <a:cs typeface="Calibri" pitchFamily="34" charset="-120"/>
              </a:rPr>
              <a:t>Validate &amp; Store</a:t>
            </a:r>
            <a:endParaRPr lang="en-US" dirty="0"/>
          </a:p>
        </p:txBody>
      </p:sp>
      <p:sp>
        <p:nvSpPr>
          <p:cNvPr id="32" name="Shape 32">
            <a:extLst>
              <a:ext uri="{FF2B5EF4-FFF2-40B4-BE49-F238E27FC236}">
                <a16:creationId xmlns:a16="http://schemas.microsoft.com/office/drawing/2014/main" id="{443EB276-AF21-89D6-797E-EAA8D4BFBF6D}"/>
              </a:ext>
            </a:extLst>
          </p:cNvPr>
          <p:cNvSpPr/>
          <p:nvPr/>
        </p:nvSpPr>
        <p:spPr>
          <a:xfrm>
            <a:off x="5052748" y="4739580"/>
            <a:ext cx="5771273" cy="713232"/>
          </a:xfrm>
          <a:prstGeom prst="rect">
            <a:avLst/>
          </a:prstGeom>
          <a:solidFill>
            <a:srgbClr val="F5F5F5"/>
          </a:solidFill>
          <a:ln w="6350">
            <a:solidFill>
              <a:srgbClr val="2E7D32"/>
            </a:solidFill>
            <a:prstDash val="solid"/>
          </a:ln>
        </p:spPr>
        <p:txBody>
          <a:bodyPr/>
          <a:lstStyle/>
          <a:p>
            <a:endParaRPr lang="et-EE"/>
          </a:p>
        </p:txBody>
      </p:sp>
      <p:sp>
        <p:nvSpPr>
          <p:cNvPr id="33" name="Text 33">
            <a:extLst>
              <a:ext uri="{FF2B5EF4-FFF2-40B4-BE49-F238E27FC236}">
                <a16:creationId xmlns:a16="http://schemas.microsoft.com/office/drawing/2014/main" id="{71D0E854-42D3-EF81-FB58-625265A4917F}"/>
              </a:ext>
            </a:extLst>
          </p:cNvPr>
          <p:cNvSpPr/>
          <p:nvPr/>
        </p:nvSpPr>
        <p:spPr>
          <a:xfrm>
            <a:off x="5158616" y="4794444"/>
            <a:ext cx="5573965" cy="603504"/>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Run quality checks. Store with metadata and access controls.</a:t>
            </a:r>
            <a:endParaRPr lang="en-US" sz="1600" dirty="0"/>
          </a:p>
        </p:txBody>
      </p:sp>
    </p:spTree>
    <p:extLst>
      <p:ext uri="{BB962C8B-B14F-4D97-AF65-F5344CB8AC3E}">
        <p14:creationId xmlns:p14="http://schemas.microsoft.com/office/powerpoint/2010/main" val="3911971860"/>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3CA30-3EA3-7DAE-15FC-99DE0C33FCEE}"/>
              </a:ext>
            </a:extLst>
          </p:cNvPr>
          <p:cNvSpPr>
            <a:spLocks noGrp="1"/>
          </p:cNvSpPr>
          <p:nvPr>
            <p:ph type="title"/>
          </p:nvPr>
        </p:nvSpPr>
        <p:spPr>
          <a:xfrm>
            <a:off x="334962" y="79814"/>
            <a:ext cx="8286720" cy="1155032"/>
          </a:xfrm>
        </p:spPr>
        <p:txBody>
          <a:bodyPr/>
          <a:lstStyle/>
          <a:p>
            <a:r>
              <a:rPr lang="en-US" dirty="0"/>
              <a:t>Group Exercise</a:t>
            </a:r>
            <a:endParaRPr lang="et-EE" dirty="0"/>
          </a:p>
        </p:txBody>
      </p:sp>
      <p:sp>
        <p:nvSpPr>
          <p:cNvPr id="3" name="Text Placeholder 2">
            <a:extLst>
              <a:ext uri="{FF2B5EF4-FFF2-40B4-BE49-F238E27FC236}">
                <a16:creationId xmlns:a16="http://schemas.microsoft.com/office/drawing/2014/main" id="{83D5CC59-A0BA-7F42-1C47-EC6697B35713}"/>
              </a:ext>
            </a:extLst>
          </p:cNvPr>
          <p:cNvSpPr>
            <a:spLocks noGrp="1"/>
          </p:cNvSpPr>
          <p:nvPr>
            <p:ph type="body" sz="quarter" idx="13"/>
          </p:nvPr>
        </p:nvSpPr>
        <p:spPr>
          <a:xfrm>
            <a:off x="334962" y="1684420"/>
            <a:ext cx="10302860" cy="4019263"/>
          </a:xfrm>
        </p:spPr>
        <p:txBody>
          <a:bodyPr>
            <a:normAutofit fontScale="92500" lnSpcReduction="10000"/>
          </a:bodyPr>
          <a:lstStyle/>
          <a:p>
            <a:pPr marL="342900" indent="-342900">
              <a:buFont typeface="Arial" panose="020B0604020202020204" pitchFamily="34" charset="0"/>
              <a:buChar char="•"/>
            </a:pPr>
            <a:r>
              <a:rPr lang="en-US" sz="2400" dirty="0"/>
              <a:t>You are the sustainability analyst at a mid-sized manufacturing company with three production facilities across two countries. You are asked to prepare the company's first green house gas emissions disclosure. The emissions calculations must include natural gas consumption, diesel used in on-site generators, and company-owned vehicle fuel consumption.</a:t>
            </a:r>
          </a:p>
          <a:p>
            <a:pPr marL="342900" indent="-342900">
              <a:buFont typeface="Arial" panose="020B0604020202020204" pitchFamily="34" charset="0"/>
              <a:buChar char="•"/>
            </a:pPr>
            <a:r>
              <a:rPr lang="en-US" sz="2400" dirty="0"/>
              <a:t>Prepare the data collection workflow description.</a:t>
            </a:r>
          </a:p>
          <a:p>
            <a:pPr marL="342900" indent="-342900">
              <a:buFont typeface="Arial" panose="020B0604020202020204" pitchFamily="34" charset="0"/>
              <a:buChar char="•"/>
            </a:pPr>
            <a:r>
              <a:rPr lang="en-US" sz="2400" dirty="0"/>
              <a:t>Time: 20 minutes.</a:t>
            </a:r>
          </a:p>
          <a:p>
            <a:pPr marL="342900" indent="-342900">
              <a:buFont typeface="Arial" panose="020B0604020202020204" pitchFamily="34" charset="0"/>
              <a:buChar char="•"/>
            </a:pPr>
            <a:r>
              <a:rPr lang="en-US" sz="2400" dirty="0"/>
              <a:t>Be ready to present.</a:t>
            </a:r>
          </a:p>
          <a:p>
            <a:pPr marL="342900" indent="-342900">
              <a:buFont typeface="Arial" panose="020B0604020202020204" pitchFamily="34" charset="0"/>
              <a:buChar char="•"/>
            </a:pPr>
            <a:endParaRPr lang="en-US" sz="2400" dirty="0"/>
          </a:p>
          <a:p>
            <a:endParaRPr lang="en-US" sz="2400" dirty="0"/>
          </a:p>
        </p:txBody>
      </p:sp>
    </p:spTree>
    <p:extLst>
      <p:ext uri="{BB962C8B-B14F-4D97-AF65-F5344CB8AC3E}">
        <p14:creationId xmlns:p14="http://schemas.microsoft.com/office/powerpoint/2010/main" val="2142274876"/>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5306E-9AAB-7616-B29F-322905DDA292}"/>
              </a:ext>
            </a:extLst>
          </p:cNvPr>
          <p:cNvSpPr>
            <a:spLocks noGrp="1"/>
          </p:cNvSpPr>
          <p:nvPr>
            <p:ph type="title"/>
          </p:nvPr>
        </p:nvSpPr>
        <p:spPr>
          <a:xfrm>
            <a:off x="363985" y="97921"/>
            <a:ext cx="8286720" cy="1155032"/>
          </a:xfrm>
        </p:spPr>
        <p:txBody>
          <a:bodyPr/>
          <a:lstStyle/>
          <a:p>
            <a:r>
              <a:rPr lang="en-US" dirty="0"/>
              <a:t>Data Quality Core Dimensions</a:t>
            </a:r>
            <a:endParaRPr lang="et-EE" dirty="0"/>
          </a:p>
        </p:txBody>
      </p:sp>
      <p:sp>
        <p:nvSpPr>
          <p:cNvPr id="6" name="Shape 4">
            <a:extLst>
              <a:ext uri="{FF2B5EF4-FFF2-40B4-BE49-F238E27FC236}">
                <a16:creationId xmlns:a16="http://schemas.microsoft.com/office/drawing/2014/main" id="{F75DB84C-77D8-D85B-84BD-70475CE44CBA}"/>
              </a:ext>
            </a:extLst>
          </p:cNvPr>
          <p:cNvSpPr/>
          <p:nvPr/>
        </p:nvSpPr>
        <p:spPr>
          <a:xfrm>
            <a:off x="363985" y="1623513"/>
            <a:ext cx="5176736" cy="1257300"/>
          </a:xfrm>
          <a:prstGeom prst="rect">
            <a:avLst/>
          </a:prstGeom>
          <a:solidFill>
            <a:srgbClr val="E8F5E9"/>
          </a:solidFill>
          <a:ln w="12700">
            <a:solidFill>
              <a:srgbClr val="2E7D32"/>
            </a:solidFill>
            <a:prstDash val="solid"/>
          </a:ln>
        </p:spPr>
        <p:txBody>
          <a:bodyPr/>
          <a:lstStyle/>
          <a:p>
            <a:endParaRPr lang="et-EE"/>
          </a:p>
        </p:txBody>
      </p:sp>
      <p:sp>
        <p:nvSpPr>
          <p:cNvPr id="7" name="Text 5">
            <a:extLst>
              <a:ext uri="{FF2B5EF4-FFF2-40B4-BE49-F238E27FC236}">
                <a16:creationId xmlns:a16="http://schemas.microsoft.com/office/drawing/2014/main" id="{2C2F2DA7-5D45-316D-A6AE-6DF381E1D597}"/>
              </a:ext>
            </a:extLst>
          </p:cNvPr>
          <p:cNvSpPr/>
          <p:nvPr/>
        </p:nvSpPr>
        <p:spPr>
          <a:xfrm>
            <a:off x="485238" y="1660089"/>
            <a:ext cx="4946659" cy="419100"/>
          </a:xfrm>
          <a:prstGeom prst="rect">
            <a:avLst/>
          </a:prstGeom>
          <a:noFill/>
          <a:ln/>
        </p:spPr>
        <p:txBody>
          <a:bodyPr wrap="square" rtlCol="0" anchor="ctr"/>
          <a:lstStyle/>
          <a:p>
            <a:pPr marL="0" indent="0">
              <a:buNone/>
            </a:pPr>
            <a:r>
              <a:rPr lang="en-US" sz="2000" b="1" dirty="0">
                <a:solidFill>
                  <a:srgbClr val="1B5E20"/>
                </a:solidFill>
                <a:ea typeface="Calibri" pitchFamily="34" charset="-122"/>
                <a:cs typeface="Calibri" pitchFamily="34" charset="-120"/>
              </a:rPr>
              <a:t>Accuracy</a:t>
            </a:r>
            <a:endParaRPr lang="en-US" sz="2000" dirty="0"/>
          </a:p>
        </p:txBody>
      </p:sp>
      <p:sp>
        <p:nvSpPr>
          <p:cNvPr id="8" name="Text 6">
            <a:extLst>
              <a:ext uri="{FF2B5EF4-FFF2-40B4-BE49-F238E27FC236}">
                <a16:creationId xmlns:a16="http://schemas.microsoft.com/office/drawing/2014/main" id="{3E3B6113-1372-2028-DF4B-0516E22E7118}"/>
              </a:ext>
            </a:extLst>
          </p:cNvPr>
          <p:cNvSpPr/>
          <p:nvPr/>
        </p:nvSpPr>
        <p:spPr>
          <a:xfrm>
            <a:off x="485238" y="1970985"/>
            <a:ext cx="4946659" cy="335280"/>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Correctly reflects real-world value</a:t>
            </a:r>
            <a:endParaRPr lang="en-US" sz="1600" dirty="0"/>
          </a:p>
        </p:txBody>
      </p:sp>
      <p:sp>
        <p:nvSpPr>
          <p:cNvPr id="9" name="Text 7">
            <a:extLst>
              <a:ext uri="{FF2B5EF4-FFF2-40B4-BE49-F238E27FC236}">
                <a16:creationId xmlns:a16="http://schemas.microsoft.com/office/drawing/2014/main" id="{C65F5771-C9D5-6F3A-2965-BEFD1428F396}"/>
              </a:ext>
            </a:extLst>
          </p:cNvPr>
          <p:cNvSpPr/>
          <p:nvPr/>
        </p:nvSpPr>
        <p:spPr>
          <a:xfrm>
            <a:off x="479023" y="2373539"/>
            <a:ext cx="4946659" cy="359229"/>
          </a:xfrm>
          <a:prstGeom prst="rect">
            <a:avLst/>
          </a:prstGeom>
          <a:noFill/>
          <a:ln/>
        </p:spPr>
        <p:txBody>
          <a:bodyPr wrap="square" rtlCol="0" anchor="ctr"/>
          <a:lstStyle/>
          <a:p>
            <a:pPr marL="0" indent="0">
              <a:buNone/>
            </a:pPr>
            <a:r>
              <a:rPr lang="en-US" sz="1600" i="1" dirty="0">
                <a:solidFill>
                  <a:srgbClr val="2E7D32"/>
                </a:solidFill>
                <a:ea typeface="Calibri" pitchFamily="34" charset="-122"/>
                <a:cs typeface="Calibri" pitchFamily="34" charset="-120"/>
              </a:rPr>
              <a:t>Example: Energy consumption matches meter readings</a:t>
            </a:r>
            <a:endParaRPr lang="en-US" sz="1600" dirty="0"/>
          </a:p>
        </p:txBody>
      </p:sp>
      <p:sp>
        <p:nvSpPr>
          <p:cNvPr id="10" name="Shape 8">
            <a:extLst>
              <a:ext uri="{FF2B5EF4-FFF2-40B4-BE49-F238E27FC236}">
                <a16:creationId xmlns:a16="http://schemas.microsoft.com/office/drawing/2014/main" id="{594BD7B5-5F5A-3BE3-03E6-18F50B71BD3F}"/>
              </a:ext>
            </a:extLst>
          </p:cNvPr>
          <p:cNvSpPr/>
          <p:nvPr/>
        </p:nvSpPr>
        <p:spPr>
          <a:xfrm>
            <a:off x="6004560" y="1623513"/>
            <a:ext cx="4942560" cy="1257300"/>
          </a:xfrm>
          <a:prstGeom prst="rect">
            <a:avLst/>
          </a:prstGeom>
          <a:solidFill>
            <a:srgbClr val="E8F5E9"/>
          </a:solidFill>
          <a:ln w="12700">
            <a:solidFill>
              <a:srgbClr val="2E7D32"/>
            </a:solidFill>
            <a:prstDash val="solid"/>
          </a:ln>
        </p:spPr>
        <p:txBody>
          <a:bodyPr/>
          <a:lstStyle/>
          <a:p>
            <a:endParaRPr lang="et-EE"/>
          </a:p>
        </p:txBody>
      </p:sp>
      <p:sp>
        <p:nvSpPr>
          <p:cNvPr id="11" name="Text 9">
            <a:extLst>
              <a:ext uri="{FF2B5EF4-FFF2-40B4-BE49-F238E27FC236}">
                <a16:creationId xmlns:a16="http://schemas.microsoft.com/office/drawing/2014/main" id="{FEA76C8A-E054-F6AA-5462-78ECBCDA1E04}"/>
              </a:ext>
            </a:extLst>
          </p:cNvPr>
          <p:cNvSpPr/>
          <p:nvPr/>
        </p:nvSpPr>
        <p:spPr>
          <a:xfrm>
            <a:off x="6095999" y="1660089"/>
            <a:ext cx="4722891" cy="419100"/>
          </a:xfrm>
          <a:prstGeom prst="rect">
            <a:avLst/>
          </a:prstGeom>
          <a:noFill/>
          <a:ln/>
        </p:spPr>
        <p:txBody>
          <a:bodyPr wrap="square" rtlCol="0" anchor="ctr"/>
          <a:lstStyle/>
          <a:p>
            <a:pPr marL="0" indent="0">
              <a:buNone/>
            </a:pPr>
            <a:r>
              <a:rPr lang="en-US" sz="2000" b="1" dirty="0">
                <a:solidFill>
                  <a:srgbClr val="1B5E20"/>
                </a:solidFill>
                <a:ea typeface="Calibri" pitchFamily="34" charset="-122"/>
                <a:cs typeface="Calibri" pitchFamily="34" charset="-120"/>
              </a:rPr>
              <a:t>Completeness</a:t>
            </a:r>
            <a:endParaRPr lang="en-US" sz="2000" dirty="0"/>
          </a:p>
        </p:txBody>
      </p:sp>
      <p:sp>
        <p:nvSpPr>
          <p:cNvPr id="12" name="Text 10">
            <a:extLst>
              <a:ext uri="{FF2B5EF4-FFF2-40B4-BE49-F238E27FC236}">
                <a16:creationId xmlns:a16="http://schemas.microsoft.com/office/drawing/2014/main" id="{1CF50FA4-189A-6081-D2A3-DEA74A01CD46}"/>
              </a:ext>
            </a:extLst>
          </p:cNvPr>
          <p:cNvSpPr/>
          <p:nvPr/>
        </p:nvSpPr>
        <p:spPr>
          <a:xfrm>
            <a:off x="6095998" y="2088347"/>
            <a:ext cx="4722891" cy="335280"/>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All required data points are present</a:t>
            </a:r>
            <a:endParaRPr lang="en-US" sz="1600" dirty="0"/>
          </a:p>
        </p:txBody>
      </p:sp>
      <p:sp>
        <p:nvSpPr>
          <p:cNvPr id="13" name="Text 11">
            <a:extLst>
              <a:ext uri="{FF2B5EF4-FFF2-40B4-BE49-F238E27FC236}">
                <a16:creationId xmlns:a16="http://schemas.microsoft.com/office/drawing/2014/main" id="{86F92078-D410-7A5B-70A9-B2E2B390A024}"/>
              </a:ext>
            </a:extLst>
          </p:cNvPr>
          <p:cNvSpPr/>
          <p:nvPr/>
        </p:nvSpPr>
        <p:spPr>
          <a:xfrm>
            <a:off x="6095999" y="2505551"/>
            <a:ext cx="4722891" cy="359229"/>
          </a:xfrm>
          <a:prstGeom prst="rect">
            <a:avLst/>
          </a:prstGeom>
          <a:noFill/>
          <a:ln/>
        </p:spPr>
        <p:txBody>
          <a:bodyPr wrap="square" rtlCol="0" anchor="ctr"/>
          <a:lstStyle/>
          <a:p>
            <a:pPr marL="0" indent="0">
              <a:buNone/>
            </a:pPr>
            <a:r>
              <a:rPr lang="en-US" sz="1600" i="1" dirty="0">
                <a:solidFill>
                  <a:srgbClr val="2E7D32"/>
                </a:solidFill>
                <a:ea typeface="Calibri" pitchFamily="34" charset="-122"/>
                <a:cs typeface="Calibri" pitchFamily="34" charset="-120"/>
              </a:rPr>
              <a:t>Example: All 12 sites submitted water data</a:t>
            </a:r>
            <a:endParaRPr lang="en-US" sz="1600" dirty="0"/>
          </a:p>
        </p:txBody>
      </p:sp>
      <p:sp>
        <p:nvSpPr>
          <p:cNvPr id="14" name="Shape 12">
            <a:extLst>
              <a:ext uri="{FF2B5EF4-FFF2-40B4-BE49-F238E27FC236}">
                <a16:creationId xmlns:a16="http://schemas.microsoft.com/office/drawing/2014/main" id="{4B4CDD01-D6A0-1665-C9DF-34882D4C1861}"/>
              </a:ext>
            </a:extLst>
          </p:cNvPr>
          <p:cNvSpPr/>
          <p:nvPr/>
        </p:nvSpPr>
        <p:spPr>
          <a:xfrm>
            <a:off x="363985" y="3167823"/>
            <a:ext cx="5176736" cy="1359953"/>
          </a:xfrm>
          <a:prstGeom prst="rect">
            <a:avLst/>
          </a:prstGeom>
          <a:solidFill>
            <a:srgbClr val="E8F5E9"/>
          </a:solidFill>
          <a:ln w="12700">
            <a:solidFill>
              <a:srgbClr val="2E7D32"/>
            </a:solidFill>
            <a:prstDash val="solid"/>
          </a:ln>
        </p:spPr>
        <p:txBody>
          <a:bodyPr/>
          <a:lstStyle/>
          <a:p>
            <a:endParaRPr lang="et-EE"/>
          </a:p>
        </p:txBody>
      </p:sp>
      <p:sp>
        <p:nvSpPr>
          <p:cNvPr id="15" name="Text 13">
            <a:extLst>
              <a:ext uri="{FF2B5EF4-FFF2-40B4-BE49-F238E27FC236}">
                <a16:creationId xmlns:a16="http://schemas.microsoft.com/office/drawing/2014/main" id="{7C776DDA-C0A7-D3B8-5EE2-2508F9BC1D7F}"/>
              </a:ext>
            </a:extLst>
          </p:cNvPr>
          <p:cNvSpPr/>
          <p:nvPr/>
        </p:nvSpPr>
        <p:spPr>
          <a:xfrm>
            <a:off x="479023" y="3027118"/>
            <a:ext cx="4946659" cy="600577"/>
          </a:xfrm>
          <a:prstGeom prst="rect">
            <a:avLst/>
          </a:prstGeom>
          <a:noFill/>
          <a:ln/>
        </p:spPr>
        <p:txBody>
          <a:bodyPr wrap="square" rtlCol="0" anchor="ctr"/>
          <a:lstStyle/>
          <a:p>
            <a:pPr marL="0" indent="0">
              <a:buNone/>
            </a:pPr>
            <a:r>
              <a:rPr lang="en-US" sz="2000" b="1" dirty="0">
                <a:solidFill>
                  <a:srgbClr val="1B5E20"/>
                </a:solidFill>
                <a:ea typeface="Calibri" pitchFamily="34" charset="-122"/>
                <a:cs typeface="Calibri" pitchFamily="34" charset="-120"/>
              </a:rPr>
              <a:t>Consistency</a:t>
            </a:r>
            <a:endParaRPr lang="en-US" sz="2000" dirty="0"/>
          </a:p>
        </p:txBody>
      </p:sp>
      <p:sp>
        <p:nvSpPr>
          <p:cNvPr id="16" name="Text 14">
            <a:extLst>
              <a:ext uri="{FF2B5EF4-FFF2-40B4-BE49-F238E27FC236}">
                <a16:creationId xmlns:a16="http://schemas.microsoft.com/office/drawing/2014/main" id="{4000BF42-AC42-89F7-63AF-2DB45F0445C5}"/>
              </a:ext>
            </a:extLst>
          </p:cNvPr>
          <p:cNvSpPr/>
          <p:nvPr/>
        </p:nvSpPr>
        <p:spPr>
          <a:xfrm>
            <a:off x="485238" y="3493460"/>
            <a:ext cx="4946659" cy="480461"/>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Uniform across systems and time periods</a:t>
            </a:r>
            <a:endParaRPr lang="en-US" sz="1600" dirty="0"/>
          </a:p>
        </p:txBody>
      </p:sp>
      <p:sp>
        <p:nvSpPr>
          <p:cNvPr id="17" name="Text 15">
            <a:extLst>
              <a:ext uri="{FF2B5EF4-FFF2-40B4-BE49-F238E27FC236}">
                <a16:creationId xmlns:a16="http://schemas.microsoft.com/office/drawing/2014/main" id="{66C00B7A-9F55-CAC6-2768-B9C04A044D19}"/>
              </a:ext>
            </a:extLst>
          </p:cNvPr>
          <p:cNvSpPr/>
          <p:nvPr/>
        </p:nvSpPr>
        <p:spPr>
          <a:xfrm>
            <a:off x="479023" y="3985672"/>
            <a:ext cx="4946659" cy="514780"/>
          </a:xfrm>
          <a:prstGeom prst="rect">
            <a:avLst/>
          </a:prstGeom>
          <a:noFill/>
          <a:ln/>
        </p:spPr>
        <p:txBody>
          <a:bodyPr wrap="square" rtlCol="0" anchor="ctr"/>
          <a:lstStyle/>
          <a:p>
            <a:pPr marL="0" indent="0">
              <a:buNone/>
            </a:pPr>
            <a:r>
              <a:rPr lang="en-US" sz="1600" i="1" dirty="0">
                <a:solidFill>
                  <a:srgbClr val="2E7D32"/>
                </a:solidFill>
                <a:ea typeface="Calibri" pitchFamily="34" charset="-122"/>
                <a:cs typeface="Calibri" pitchFamily="34" charset="-120"/>
              </a:rPr>
              <a:t>Example: Same global warming potential values version used across all business units</a:t>
            </a:r>
            <a:endParaRPr lang="en-US" sz="1600" dirty="0"/>
          </a:p>
        </p:txBody>
      </p:sp>
      <p:sp>
        <p:nvSpPr>
          <p:cNvPr id="18" name="Shape 16">
            <a:extLst>
              <a:ext uri="{FF2B5EF4-FFF2-40B4-BE49-F238E27FC236}">
                <a16:creationId xmlns:a16="http://schemas.microsoft.com/office/drawing/2014/main" id="{166A7072-0E3C-0084-F24E-C4395948F052}"/>
              </a:ext>
            </a:extLst>
          </p:cNvPr>
          <p:cNvSpPr/>
          <p:nvPr/>
        </p:nvSpPr>
        <p:spPr>
          <a:xfrm>
            <a:off x="6004560" y="3145988"/>
            <a:ext cx="4942560" cy="1359953"/>
          </a:xfrm>
          <a:prstGeom prst="rect">
            <a:avLst/>
          </a:prstGeom>
          <a:solidFill>
            <a:srgbClr val="E8F5E9"/>
          </a:solidFill>
          <a:ln w="12700">
            <a:solidFill>
              <a:srgbClr val="2E7D32"/>
            </a:solidFill>
            <a:prstDash val="solid"/>
          </a:ln>
        </p:spPr>
        <p:txBody>
          <a:bodyPr/>
          <a:lstStyle/>
          <a:p>
            <a:endParaRPr lang="et-EE"/>
          </a:p>
        </p:txBody>
      </p:sp>
      <p:sp>
        <p:nvSpPr>
          <p:cNvPr id="19" name="Text 17">
            <a:extLst>
              <a:ext uri="{FF2B5EF4-FFF2-40B4-BE49-F238E27FC236}">
                <a16:creationId xmlns:a16="http://schemas.microsoft.com/office/drawing/2014/main" id="{97CFF64E-6D37-5EDF-BAB1-1BF37E90E1AD}"/>
              </a:ext>
            </a:extLst>
          </p:cNvPr>
          <p:cNvSpPr/>
          <p:nvPr/>
        </p:nvSpPr>
        <p:spPr>
          <a:xfrm>
            <a:off x="6095997" y="3019436"/>
            <a:ext cx="4722891" cy="600577"/>
          </a:xfrm>
          <a:prstGeom prst="rect">
            <a:avLst/>
          </a:prstGeom>
          <a:noFill/>
          <a:ln/>
        </p:spPr>
        <p:txBody>
          <a:bodyPr wrap="square" rtlCol="0" anchor="ctr"/>
          <a:lstStyle/>
          <a:p>
            <a:pPr marL="0" indent="0">
              <a:buNone/>
            </a:pPr>
            <a:r>
              <a:rPr lang="en-US" sz="2000" b="1" dirty="0">
                <a:solidFill>
                  <a:srgbClr val="1B5E20"/>
                </a:solidFill>
                <a:ea typeface="Calibri" pitchFamily="34" charset="-122"/>
                <a:cs typeface="Calibri" pitchFamily="34" charset="-120"/>
              </a:rPr>
              <a:t>Timeliness</a:t>
            </a:r>
            <a:endParaRPr lang="en-US" sz="2000" dirty="0"/>
          </a:p>
        </p:txBody>
      </p:sp>
      <p:sp>
        <p:nvSpPr>
          <p:cNvPr id="20" name="Text 18">
            <a:extLst>
              <a:ext uri="{FF2B5EF4-FFF2-40B4-BE49-F238E27FC236}">
                <a16:creationId xmlns:a16="http://schemas.microsoft.com/office/drawing/2014/main" id="{D0AE112D-4931-2F58-FD17-F0FD5E7BFF64}"/>
              </a:ext>
            </a:extLst>
          </p:cNvPr>
          <p:cNvSpPr/>
          <p:nvPr/>
        </p:nvSpPr>
        <p:spPr>
          <a:xfrm>
            <a:off x="6095997" y="3416358"/>
            <a:ext cx="4722891" cy="480461"/>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Data available when needed for reporting</a:t>
            </a:r>
            <a:endParaRPr lang="en-US" sz="1600" dirty="0"/>
          </a:p>
        </p:txBody>
      </p:sp>
      <p:sp>
        <p:nvSpPr>
          <p:cNvPr id="21" name="Text 19">
            <a:extLst>
              <a:ext uri="{FF2B5EF4-FFF2-40B4-BE49-F238E27FC236}">
                <a16:creationId xmlns:a16="http://schemas.microsoft.com/office/drawing/2014/main" id="{15490AA2-C797-9344-54F4-26E7D88C5802}"/>
              </a:ext>
            </a:extLst>
          </p:cNvPr>
          <p:cNvSpPr/>
          <p:nvPr/>
        </p:nvSpPr>
        <p:spPr>
          <a:xfrm>
            <a:off x="6095996" y="3987819"/>
            <a:ext cx="4722891" cy="514780"/>
          </a:xfrm>
          <a:prstGeom prst="rect">
            <a:avLst/>
          </a:prstGeom>
          <a:noFill/>
          <a:ln/>
        </p:spPr>
        <p:txBody>
          <a:bodyPr wrap="square" rtlCol="0" anchor="ctr"/>
          <a:lstStyle/>
          <a:p>
            <a:pPr marL="0" indent="0">
              <a:buNone/>
            </a:pPr>
            <a:r>
              <a:rPr lang="en-US" sz="1600" i="1" dirty="0">
                <a:solidFill>
                  <a:srgbClr val="2E7D32"/>
                </a:solidFill>
                <a:ea typeface="Calibri" pitchFamily="34" charset="-122"/>
                <a:cs typeface="Calibri" pitchFamily="34" charset="-120"/>
              </a:rPr>
              <a:t>Example: Monthly energy data available by 15th of next month</a:t>
            </a:r>
            <a:endParaRPr lang="en-US" sz="1600" dirty="0"/>
          </a:p>
        </p:txBody>
      </p:sp>
      <p:sp>
        <p:nvSpPr>
          <p:cNvPr id="22" name="Shape 20">
            <a:extLst>
              <a:ext uri="{FF2B5EF4-FFF2-40B4-BE49-F238E27FC236}">
                <a16:creationId xmlns:a16="http://schemas.microsoft.com/office/drawing/2014/main" id="{549FF588-5F46-3141-90ED-2836D3D8FAE2}"/>
              </a:ext>
            </a:extLst>
          </p:cNvPr>
          <p:cNvSpPr/>
          <p:nvPr/>
        </p:nvSpPr>
        <p:spPr>
          <a:xfrm>
            <a:off x="363985" y="4694222"/>
            <a:ext cx="5176736" cy="1272012"/>
          </a:xfrm>
          <a:prstGeom prst="rect">
            <a:avLst/>
          </a:prstGeom>
          <a:solidFill>
            <a:srgbClr val="E8F5E9"/>
          </a:solidFill>
          <a:ln w="12700">
            <a:solidFill>
              <a:srgbClr val="2E7D32"/>
            </a:solidFill>
            <a:prstDash val="solid"/>
          </a:ln>
        </p:spPr>
        <p:txBody>
          <a:bodyPr/>
          <a:lstStyle/>
          <a:p>
            <a:endParaRPr lang="et-EE"/>
          </a:p>
        </p:txBody>
      </p:sp>
      <p:sp>
        <p:nvSpPr>
          <p:cNvPr id="23" name="Text 21">
            <a:extLst>
              <a:ext uri="{FF2B5EF4-FFF2-40B4-BE49-F238E27FC236}">
                <a16:creationId xmlns:a16="http://schemas.microsoft.com/office/drawing/2014/main" id="{9456312D-6857-507F-2C3D-3254018CBE9B}"/>
              </a:ext>
            </a:extLst>
          </p:cNvPr>
          <p:cNvSpPr/>
          <p:nvPr/>
        </p:nvSpPr>
        <p:spPr>
          <a:xfrm>
            <a:off x="485238" y="4730798"/>
            <a:ext cx="4946659" cy="424004"/>
          </a:xfrm>
          <a:prstGeom prst="rect">
            <a:avLst/>
          </a:prstGeom>
          <a:noFill/>
          <a:ln/>
        </p:spPr>
        <p:txBody>
          <a:bodyPr wrap="square" rtlCol="0" anchor="ctr"/>
          <a:lstStyle/>
          <a:p>
            <a:pPr marL="0" indent="0">
              <a:buNone/>
            </a:pPr>
            <a:r>
              <a:rPr lang="en-US" sz="2000" b="1" dirty="0">
                <a:solidFill>
                  <a:srgbClr val="1B5E20"/>
                </a:solidFill>
                <a:ea typeface="Calibri" pitchFamily="34" charset="-122"/>
                <a:cs typeface="Calibri" pitchFamily="34" charset="-120"/>
              </a:rPr>
              <a:t>Validity</a:t>
            </a:r>
            <a:endParaRPr lang="en-US" sz="2000" dirty="0"/>
          </a:p>
        </p:txBody>
      </p:sp>
      <p:sp>
        <p:nvSpPr>
          <p:cNvPr id="24" name="Text 22">
            <a:extLst>
              <a:ext uri="{FF2B5EF4-FFF2-40B4-BE49-F238E27FC236}">
                <a16:creationId xmlns:a16="http://schemas.microsoft.com/office/drawing/2014/main" id="{E01B5A6F-38AC-AF86-7F4E-F055AACFCF74}"/>
              </a:ext>
            </a:extLst>
          </p:cNvPr>
          <p:cNvSpPr/>
          <p:nvPr/>
        </p:nvSpPr>
        <p:spPr>
          <a:xfrm>
            <a:off x="479023" y="5099394"/>
            <a:ext cx="4946659" cy="339203"/>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Conforms to defined formats, units, ranges</a:t>
            </a:r>
            <a:endParaRPr lang="en-US" sz="1600" dirty="0"/>
          </a:p>
        </p:txBody>
      </p:sp>
      <p:sp>
        <p:nvSpPr>
          <p:cNvPr id="25" name="Text 23">
            <a:extLst>
              <a:ext uri="{FF2B5EF4-FFF2-40B4-BE49-F238E27FC236}">
                <a16:creationId xmlns:a16="http://schemas.microsoft.com/office/drawing/2014/main" id="{499BE180-90D8-EF5E-C2AF-310A03CA4070}"/>
              </a:ext>
            </a:extLst>
          </p:cNvPr>
          <p:cNvSpPr/>
          <p:nvPr/>
        </p:nvSpPr>
        <p:spPr>
          <a:xfrm>
            <a:off x="479023" y="5534133"/>
            <a:ext cx="4946659" cy="363432"/>
          </a:xfrm>
          <a:prstGeom prst="rect">
            <a:avLst/>
          </a:prstGeom>
          <a:noFill/>
          <a:ln/>
        </p:spPr>
        <p:txBody>
          <a:bodyPr wrap="square" rtlCol="0" anchor="ctr"/>
          <a:lstStyle/>
          <a:p>
            <a:pPr marL="0" indent="0">
              <a:buNone/>
            </a:pPr>
            <a:r>
              <a:rPr lang="en-US" sz="1600" i="1" dirty="0">
                <a:solidFill>
                  <a:srgbClr val="2E7D32"/>
                </a:solidFill>
                <a:ea typeface="Calibri" pitchFamily="34" charset="-122"/>
                <a:cs typeface="Calibri" pitchFamily="34" charset="-120"/>
              </a:rPr>
              <a:t>Example: Natural gas consumption entered in kWh, not m³</a:t>
            </a:r>
            <a:endParaRPr lang="en-US" sz="1600" dirty="0"/>
          </a:p>
        </p:txBody>
      </p:sp>
      <p:sp>
        <p:nvSpPr>
          <p:cNvPr id="26" name="Shape 24">
            <a:extLst>
              <a:ext uri="{FF2B5EF4-FFF2-40B4-BE49-F238E27FC236}">
                <a16:creationId xmlns:a16="http://schemas.microsoft.com/office/drawing/2014/main" id="{C34E8C52-2D0F-77A9-0578-725888474081}"/>
              </a:ext>
            </a:extLst>
          </p:cNvPr>
          <p:cNvSpPr/>
          <p:nvPr/>
        </p:nvSpPr>
        <p:spPr>
          <a:xfrm>
            <a:off x="6004560" y="4694222"/>
            <a:ext cx="4942560" cy="1272012"/>
          </a:xfrm>
          <a:prstGeom prst="rect">
            <a:avLst/>
          </a:prstGeom>
          <a:solidFill>
            <a:srgbClr val="E8F5E9"/>
          </a:solidFill>
          <a:ln w="12700">
            <a:solidFill>
              <a:srgbClr val="2E7D32"/>
            </a:solidFill>
            <a:prstDash val="solid"/>
          </a:ln>
        </p:spPr>
        <p:txBody>
          <a:bodyPr/>
          <a:lstStyle/>
          <a:p>
            <a:endParaRPr lang="et-EE"/>
          </a:p>
        </p:txBody>
      </p:sp>
      <p:sp>
        <p:nvSpPr>
          <p:cNvPr id="27" name="Text 25">
            <a:extLst>
              <a:ext uri="{FF2B5EF4-FFF2-40B4-BE49-F238E27FC236}">
                <a16:creationId xmlns:a16="http://schemas.microsoft.com/office/drawing/2014/main" id="{B6EB0609-8F1D-22C2-0868-761A9C2DE4DF}"/>
              </a:ext>
            </a:extLst>
          </p:cNvPr>
          <p:cNvSpPr/>
          <p:nvPr/>
        </p:nvSpPr>
        <p:spPr>
          <a:xfrm>
            <a:off x="6095999" y="4730798"/>
            <a:ext cx="4722891" cy="424004"/>
          </a:xfrm>
          <a:prstGeom prst="rect">
            <a:avLst/>
          </a:prstGeom>
          <a:noFill/>
          <a:ln/>
        </p:spPr>
        <p:txBody>
          <a:bodyPr wrap="square" rtlCol="0" anchor="ctr"/>
          <a:lstStyle/>
          <a:p>
            <a:pPr marL="0" indent="0">
              <a:buNone/>
            </a:pPr>
            <a:r>
              <a:rPr lang="en-US" sz="2000" b="1" dirty="0">
                <a:solidFill>
                  <a:srgbClr val="1B5E20"/>
                </a:solidFill>
                <a:ea typeface="Calibri" pitchFamily="34" charset="-122"/>
                <a:cs typeface="Calibri" pitchFamily="34" charset="-120"/>
              </a:rPr>
              <a:t>Uniqueness</a:t>
            </a:r>
            <a:endParaRPr lang="en-US" sz="2000" dirty="0"/>
          </a:p>
        </p:txBody>
      </p:sp>
      <p:sp>
        <p:nvSpPr>
          <p:cNvPr id="28" name="Text 26">
            <a:extLst>
              <a:ext uri="{FF2B5EF4-FFF2-40B4-BE49-F238E27FC236}">
                <a16:creationId xmlns:a16="http://schemas.microsoft.com/office/drawing/2014/main" id="{E001C9A7-B77E-A4FD-C884-603B3B61FC7B}"/>
              </a:ext>
            </a:extLst>
          </p:cNvPr>
          <p:cNvSpPr/>
          <p:nvPr/>
        </p:nvSpPr>
        <p:spPr>
          <a:xfrm>
            <a:off x="6095999" y="5041693"/>
            <a:ext cx="4722891" cy="339203"/>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No unintended duplicates</a:t>
            </a:r>
            <a:endParaRPr lang="en-US" sz="1600" dirty="0"/>
          </a:p>
        </p:txBody>
      </p:sp>
      <p:sp>
        <p:nvSpPr>
          <p:cNvPr id="29" name="Text 27">
            <a:extLst>
              <a:ext uri="{FF2B5EF4-FFF2-40B4-BE49-F238E27FC236}">
                <a16:creationId xmlns:a16="http://schemas.microsoft.com/office/drawing/2014/main" id="{A5ABE909-DCAD-0964-CC65-7E8636EF82C5}"/>
              </a:ext>
            </a:extLst>
          </p:cNvPr>
          <p:cNvSpPr/>
          <p:nvPr/>
        </p:nvSpPr>
        <p:spPr>
          <a:xfrm>
            <a:off x="6095995" y="5534011"/>
            <a:ext cx="4722891" cy="363432"/>
          </a:xfrm>
          <a:prstGeom prst="rect">
            <a:avLst/>
          </a:prstGeom>
          <a:noFill/>
          <a:ln/>
        </p:spPr>
        <p:txBody>
          <a:bodyPr wrap="square" rtlCol="0" anchor="ctr"/>
          <a:lstStyle/>
          <a:p>
            <a:pPr marL="0" indent="0">
              <a:buNone/>
            </a:pPr>
            <a:r>
              <a:rPr lang="en-US" sz="1600" i="1" dirty="0">
                <a:solidFill>
                  <a:srgbClr val="2E7D32"/>
                </a:solidFill>
                <a:ea typeface="Calibri" pitchFamily="34" charset="-122"/>
                <a:cs typeface="Calibri" pitchFamily="34" charset="-120"/>
              </a:rPr>
              <a:t>Example: Each facility appears exactly once in reporting boundary</a:t>
            </a:r>
            <a:endParaRPr lang="en-US" sz="1600" dirty="0"/>
          </a:p>
        </p:txBody>
      </p:sp>
    </p:spTree>
    <p:extLst>
      <p:ext uri="{BB962C8B-B14F-4D97-AF65-F5344CB8AC3E}">
        <p14:creationId xmlns:p14="http://schemas.microsoft.com/office/powerpoint/2010/main" val="2395523409"/>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83AD0-7547-97EF-55D7-1F364218A659}"/>
              </a:ext>
            </a:extLst>
          </p:cNvPr>
          <p:cNvSpPr>
            <a:spLocks noGrp="1"/>
          </p:cNvSpPr>
          <p:nvPr>
            <p:ph type="ctrTitle"/>
          </p:nvPr>
        </p:nvSpPr>
        <p:spPr/>
        <p:txBody>
          <a:bodyPr/>
          <a:lstStyle/>
          <a:p>
            <a:r>
              <a:rPr lang="en-US" dirty="0"/>
              <a:t>Break: 15 minutes</a:t>
            </a:r>
            <a:endParaRPr lang="et-EE" dirty="0"/>
          </a:p>
        </p:txBody>
      </p:sp>
    </p:spTree>
    <p:extLst>
      <p:ext uri="{BB962C8B-B14F-4D97-AF65-F5344CB8AC3E}">
        <p14:creationId xmlns:p14="http://schemas.microsoft.com/office/powerpoint/2010/main" val="1797038377"/>
      </p:ext>
    </p:extLst>
  </p:cSld>
  <p:clrMapOvr>
    <a:masterClrMapping/>
  </p:clrMapOvr>
  <p:transition spd="slow">
    <p:push dir="u"/>
  </p:transition>
</p:sld>
</file>

<file path=ppt/theme/theme1.xml><?xml version="1.0" encoding="utf-8"?>
<a:theme xmlns:a="http://schemas.openxmlformats.org/drawingml/2006/main" name="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al4Sustainability Powerpoint Template v3" id="{86B8DE8F-F586-4101-B768-BB56EBEDBE06}" vid="{F128B76F-B763-4FEB-BD4D-54157F8AC30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0EF1C2E6C65AD40805337159C5ABA90" ma:contentTypeVersion="7" ma:contentTypeDescription="Create a new document." ma:contentTypeScope="" ma:versionID="9cdc9e4e37626ea06945a31decea41dd">
  <xsd:schema xmlns:xsd="http://www.w3.org/2001/XMLSchema" xmlns:xs="http://www.w3.org/2001/XMLSchema" xmlns:p="http://schemas.microsoft.com/office/2006/metadata/properties" xmlns:ns2="f696adf8-2fb9-42c5-9d5b-36e94f4f5ead" targetNamespace="http://schemas.microsoft.com/office/2006/metadata/properties" ma:root="true" ma:fieldsID="ebe24ada4959c7ad1ef19e22ebeb0864" ns2:_="">
    <xsd:import namespace="f696adf8-2fb9-42c5-9d5b-36e94f4f5ea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96adf8-2fb9-42c5-9d5b-36e94f4f5ea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20B41FD-3F7C-4DF3-8B5B-F52B9F283B82}"/>
</file>

<file path=customXml/itemProps2.xml><?xml version="1.0" encoding="utf-8"?>
<ds:datastoreItem xmlns:ds="http://schemas.openxmlformats.org/officeDocument/2006/customXml" ds:itemID="{B7E4E117-1663-4C8C-8C82-A08DF3ECDA7D}">
  <ds:schemaRefs>
    <ds:schemaRef ds:uri="http://purl.org/dc/elements/1.1/"/>
    <ds:schemaRef ds:uri="http://schemas.microsoft.com/office/infopath/2007/PartnerControls"/>
    <ds:schemaRef ds:uri="http://purl.org/dc/terms/"/>
    <ds:schemaRef ds:uri="http://schemas.microsoft.com/office/2006/documentManagement/types"/>
    <ds:schemaRef ds:uri="http://www.w3.org/XML/1998/namespace"/>
    <ds:schemaRef ds:uri="http://schemas.microsoft.com/office/2006/metadata/properties"/>
    <ds:schemaRef ds:uri="http://schemas.openxmlformats.org/package/2006/metadata/core-properties"/>
    <ds:schemaRef ds:uri="f696adf8-2fb9-42c5-9d5b-36e94f4f5ead"/>
    <ds:schemaRef ds:uri="http://purl.org/dc/dcmitype/"/>
  </ds:schemaRefs>
</ds:datastoreItem>
</file>

<file path=customXml/itemProps3.xml><?xml version="1.0" encoding="utf-8"?>
<ds:datastoreItem xmlns:ds="http://schemas.openxmlformats.org/officeDocument/2006/customXml" ds:itemID="{517DA7C4-2F75-49A4-A4FA-DC1E94422C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Digital4Sustainability Powerpoint Template v3</Template>
  <TotalTime>539</TotalTime>
  <Words>512</Words>
  <Application>Microsoft Office PowerPoint</Application>
  <PresentationFormat>Widescreen</PresentationFormat>
  <Paragraphs>84</Paragraphs>
  <Slides>14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Montserrat</vt:lpstr>
      <vt:lpstr>Poppins</vt:lpstr>
      <vt:lpstr>Titillium Web Bold</vt:lpstr>
      <vt:lpstr>Office Theme</vt:lpstr>
      <vt:lpstr>Data Quality and Management </vt:lpstr>
      <vt:lpstr>Agenda</vt:lpstr>
      <vt:lpstr>Home-Task Feedback</vt:lpstr>
      <vt:lpstr>Primary Data Collection Methods</vt:lpstr>
      <vt:lpstr>Secondary Data Collection Methods</vt:lpstr>
      <vt:lpstr>Data Collection Workflow</vt:lpstr>
      <vt:lpstr>Group Exercise</vt:lpstr>
      <vt:lpstr>Data Quality Core Dimensions</vt:lpstr>
      <vt:lpstr>Break: 15 minutes</vt:lpstr>
      <vt:lpstr>Data Cleaning Exercise</vt:lpstr>
      <vt:lpstr>Home Task: Data Quality Checks and Data Cleaning</vt:lpstr>
      <vt:lpstr>Additionial Materials</vt:lpstr>
      <vt:lpstr>Questions?</vt:lpstr>
      <vt:lpstr>Thank you for your time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Virve Räni</dc:creator>
  <cp:lastModifiedBy>Virve Räni</cp:lastModifiedBy>
  <cp:revision>1</cp:revision>
  <dcterms:created xsi:type="dcterms:W3CDTF">2026-02-26T10:02:20Z</dcterms:created>
  <dcterms:modified xsi:type="dcterms:W3CDTF">2026-03-02T11:10:34Z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0x010100F0EF1C2E6C65AD40805337159C5ABA90</vt:lpwstr>
  </property>
</Properties>
</file>