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49" r:id="rId5"/>
  </p:sldMasterIdLst>
  <p:notesMasterIdLst>
    <p:notesMasterId r:id="rId13"/>
  </p:notesMasterIdLst>
  <p:handoutMasterIdLst>
    <p:handoutMasterId r:id="rId14"/>
  </p:handoutMasterIdLst>
  <p:sldIdLst>
    <p:sldId id="2330" r:id="rId6"/>
    <p:sldId id="2309" r:id="rId7"/>
    <p:sldId id="2331" r:id="rId8"/>
    <p:sldId id="2332" r:id="rId9"/>
    <p:sldId id="2333" r:id="rId10"/>
    <p:sldId id="2321" r:id="rId11"/>
    <p:sldId id="224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00194E-A5FF-D256-AF14-562D669A32A0}" name="Designers Generic" initials="DG" userId="S::designers@matrixinternet.ie::94e93334-1b81-4208-8a34-04a9008f56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226D"/>
    <a:srgbClr val="283A97"/>
    <a:srgbClr val="2BD779"/>
    <a:srgbClr val="DBDCE1"/>
    <a:srgbClr val="092030"/>
    <a:srgbClr val="536B7E"/>
    <a:srgbClr val="FFAB81"/>
    <a:srgbClr val="FF5200"/>
    <a:srgbClr val="ECBA82"/>
    <a:srgbClr val="F9DAD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21" autoAdjust="0"/>
    <p:restoredTop sz="79661" autoAdjust="0"/>
  </p:normalViewPr>
  <p:slideViewPr>
    <p:cSldViewPr snapToGrid="0">
      <p:cViewPr>
        <p:scale>
          <a:sx n="100" d="100"/>
          <a:sy n="100" d="100"/>
        </p:scale>
        <p:origin x="1158" y="72"/>
      </p:cViewPr>
      <p:guideLst>
        <p:guide pos="3840"/>
        <p:guide orient="horz" pos="2160"/>
      </p:guideLst>
    </p:cSldViewPr>
  </p:slideViewPr>
  <p:notesTextViewPr>
    <p:cViewPr>
      <p:scale>
        <a:sx n="1" d="1"/>
        <a:sy n="1" d="1"/>
      </p:scale>
      <p:origin x="0" y="0"/>
    </p:cViewPr>
  </p:notesTextViewPr>
  <p:sorterViewPr>
    <p:cViewPr>
      <p:scale>
        <a:sx n="54" d="100"/>
        <a:sy n="54" d="100"/>
      </p:scale>
      <p:origin x="0" y="0"/>
    </p:cViewPr>
  </p:sorterViewPr>
  <p:notesViewPr>
    <p:cSldViewPr snapToGrid="0" showGuide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0CC81E-598E-45D1-9B3F-0156CB83824E}"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hr-HR"/>
        </a:p>
      </dgm:t>
    </dgm:pt>
    <dgm:pt modelId="{0EF7EFC1-236C-45F8-A05D-0E712DF5163C}">
      <dgm:prSet phldrT="[Text]" phldr="0"/>
      <dgm:spPr/>
      <dgm:t>
        <a:bodyPr/>
        <a:lstStyle/>
        <a:p>
          <a:r>
            <a:rPr lang="hr-HR" dirty="0"/>
            <a:t>PLAN</a:t>
          </a:r>
        </a:p>
      </dgm:t>
    </dgm:pt>
    <dgm:pt modelId="{D41E7C97-C62E-4E13-A98A-7E8D51DA2E4E}" type="parTrans" cxnId="{D9BA4D0F-F733-4BED-9DD5-571D0F3D6FFE}">
      <dgm:prSet/>
      <dgm:spPr/>
      <dgm:t>
        <a:bodyPr/>
        <a:lstStyle/>
        <a:p>
          <a:endParaRPr lang="hr-HR"/>
        </a:p>
      </dgm:t>
    </dgm:pt>
    <dgm:pt modelId="{C9A7353A-C4CC-46E8-9317-1554E4693E21}" type="sibTrans" cxnId="{D9BA4D0F-F733-4BED-9DD5-571D0F3D6FFE}">
      <dgm:prSet/>
      <dgm:spPr/>
      <dgm:t>
        <a:bodyPr/>
        <a:lstStyle/>
        <a:p>
          <a:endParaRPr lang="hr-HR"/>
        </a:p>
      </dgm:t>
    </dgm:pt>
    <dgm:pt modelId="{C64EAD7C-5B25-406F-9626-4940C8862A28}">
      <dgm:prSet phldrT="[Text]" phldr="0"/>
      <dgm:spPr/>
      <dgm:t>
        <a:bodyPr/>
        <a:lstStyle/>
        <a:p>
          <a:r>
            <a:rPr lang="hr-HR" dirty="0"/>
            <a:t>COLLECT</a:t>
          </a:r>
        </a:p>
      </dgm:t>
    </dgm:pt>
    <dgm:pt modelId="{D54699CC-B8B6-44A9-A732-D17548A4EB1A}" type="parTrans" cxnId="{952FE616-F865-4400-A72B-18B4A60334C4}">
      <dgm:prSet/>
      <dgm:spPr/>
      <dgm:t>
        <a:bodyPr/>
        <a:lstStyle/>
        <a:p>
          <a:endParaRPr lang="hr-HR"/>
        </a:p>
      </dgm:t>
    </dgm:pt>
    <dgm:pt modelId="{966AAD1C-9495-4456-93E7-2D56BFD6A0A4}" type="sibTrans" cxnId="{952FE616-F865-4400-A72B-18B4A60334C4}">
      <dgm:prSet/>
      <dgm:spPr/>
      <dgm:t>
        <a:bodyPr/>
        <a:lstStyle/>
        <a:p>
          <a:endParaRPr lang="hr-HR"/>
        </a:p>
      </dgm:t>
    </dgm:pt>
    <dgm:pt modelId="{FA95CC3D-904F-4A12-9C3A-060FC6108B14}">
      <dgm:prSet phldrT="[Text]" phldr="0"/>
      <dgm:spPr/>
      <dgm:t>
        <a:bodyPr/>
        <a:lstStyle/>
        <a:p>
          <a:r>
            <a:rPr lang="hr-HR" dirty="0"/>
            <a:t>STORE</a:t>
          </a:r>
        </a:p>
      </dgm:t>
    </dgm:pt>
    <dgm:pt modelId="{6D46A3F0-E4A4-4CB5-ADC5-D14DA9A340E0}" type="parTrans" cxnId="{6952F81D-1A51-48A6-B15C-06214ADC5BCE}">
      <dgm:prSet/>
      <dgm:spPr/>
      <dgm:t>
        <a:bodyPr/>
        <a:lstStyle/>
        <a:p>
          <a:endParaRPr lang="hr-HR"/>
        </a:p>
      </dgm:t>
    </dgm:pt>
    <dgm:pt modelId="{B5F57EE2-01B0-493F-8D89-974200134A6B}" type="sibTrans" cxnId="{6952F81D-1A51-48A6-B15C-06214ADC5BCE}">
      <dgm:prSet/>
      <dgm:spPr/>
      <dgm:t>
        <a:bodyPr/>
        <a:lstStyle/>
        <a:p>
          <a:endParaRPr lang="hr-HR"/>
        </a:p>
      </dgm:t>
    </dgm:pt>
    <dgm:pt modelId="{D91AF883-FFE0-4D53-8CB7-843435D1D4DB}">
      <dgm:prSet phldrT="[Text]" phldr="0"/>
      <dgm:spPr/>
      <dgm:t>
        <a:bodyPr/>
        <a:lstStyle/>
        <a:p>
          <a:r>
            <a:rPr lang="hr-HR"/>
            <a:t>USE</a:t>
          </a:r>
          <a:endParaRPr lang="hr-HR" dirty="0"/>
        </a:p>
      </dgm:t>
    </dgm:pt>
    <dgm:pt modelId="{29AC5072-6C5F-46FA-A6DF-8C846BC4093B}" type="parTrans" cxnId="{017A7517-67EE-4EDC-827D-52B4A8BB5768}">
      <dgm:prSet/>
      <dgm:spPr/>
      <dgm:t>
        <a:bodyPr/>
        <a:lstStyle/>
        <a:p>
          <a:endParaRPr lang="hr-HR"/>
        </a:p>
      </dgm:t>
    </dgm:pt>
    <dgm:pt modelId="{82535A0D-07C6-4AFE-805E-3E565F309281}" type="sibTrans" cxnId="{017A7517-67EE-4EDC-827D-52B4A8BB5768}">
      <dgm:prSet/>
      <dgm:spPr/>
      <dgm:t>
        <a:bodyPr/>
        <a:lstStyle/>
        <a:p>
          <a:endParaRPr lang="hr-HR"/>
        </a:p>
      </dgm:t>
    </dgm:pt>
    <dgm:pt modelId="{0B469325-4331-4C2C-A29F-B4C9E949EE46}">
      <dgm:prSet phldrT="[Text]" phldr="0"/>
      <dgm:spPr/>
      <dgm:t>
        <a:bodyPr/>
        <a:lstStyle/>
        <a:p>
          <a:r>
            <a:rPr lang="hr-HR"/>
            <a:t>ARCHIVE</a:t>
          </a:r>
          <a:endParaRPr lang="hr-HR" dirty="0"/>
        </a:p>
      </dgm:t>
    </dgm:pt>
    <dgm:pt modelId="{D15C3F43-DC18-4514-94F2-5C8B3FF7DB84}" type="parTrans" cxnId="{109784D7-2CDD-4FC8-A535-A9BE05C799F1}">
      <dgm:prSet/>
      <dgm:spPr/>
      <dgm:t>
        <a:bodyPr/>
        <a:lstStyle/>
        <a:p>
          <a:endParaRPr lang="hr-HR"/>
        </a:p>
      </dgm:t>
    </dgm:pt>
    <dgm:pt modelId="{18886287-3780-4690-9434-8F7350491B59}" type="sibTrans" cxnId="{109784D7-2CDD-4FC8-A535-A9BE05C799F1}">
      <dgm:prSet/>
      <dgm:spPr/>
      <dgm:t>
        <a:bodyPr/>
        <a:lstStyle/>
        <a:p>
          <a:endParaRPr lang="hr-HR"/>
        </a:p>
      </dgm:t>
    </dgm:pt>
    <dgm:pt modelId="{81FCDEFF-8F6C-4803-B26A-E0086E539340}">
      <dgm:prSet phldrT="[Text]" phldr="0"/>
      <dgm:spPr/>
      <dgm:t>
        <a:bodyPr/>
        <a:lstStyle/>
        <a:p>
          <a:r>
            <a:rPr lang="hr-HR"/>
            <a:t>DESTROY</a:t>
          </a:r>
          <a:endParaRPr lang="hr-HR" dirty="0"/>
        </a:p>
      </dgm:t>
    </dgm:pt>
    <dgm:pt modelId="{843265D1-16CE-49B9-A5BE-5E6725D709BD}" type="parTrans" cxnId="{2145A718-CA31-4D94-93D8-468FFDB7925D}">
      <dgm:prSet/>
      <dgm:spPr/>
      <dgm:t>
        <a:bodyPr/>
        <a:lstStyle/>
        <a:p>
          <a:endParaRPr lang="hr-HR"/>
        </a:p>
      </dgm:t>
    </dgm:pt>
    <dgm:pt modelId="{B24A72FE-9ED4-40D7-9248-06F4363204C7}" type="sibTrans" cxnId="{2145A718-CA31-4D94-93D8-468FFDB7925D}">
      <dgm:prSet/>
      <dgm:spPr/>
      <dgm:t>
        <a:bodyPr/>
        <a:lstStyle/>
        <a:p>
          <a:endParaRPr lang="hr-HR"/>
        </a:p>
      </dgm:t>
    </dgm:pt>
    <dgm:pt modelId="{7CD8986E-D327-4760-A2B7-473D952DC334}" type="pres">
      <dgm:prSet presAssocID="{C50CC81E-598E-45D1-9B3F-0156CB83824E}" presName="Name0" presStyleCnt="0">
        <dgm:presLayoutVars>
          <dgm:dir/>
          <dgm:resizeHandles val="exact"/>
        </dgm:presLayoutVars>
      </dgm:prSet>
      <dgm:spPr/>
    </dgm:pt>
    <dgm:pt modelId="{5633C4FD-1655-4FF0-AD54-B33A1C2809A3}" type="pres">
      <dgm:prSet presAssocID="{0EF7EFC1-236C-45F8-A05D-0E712DF5163C}" presName="parTxOnly" presStyleLbl="node1" presStyleIdx="0" presStyleCnt="6">
        <dgm:presLayoutVars>
          <dgm:bulletEnabled val="1"/>
        </dgm:presLayoutVars>
      </dgm:prSet>
      <dgm:spPr/>
    </dgm:pt>
    <dgm:pt modelId="{A42A9433-4B0A-469D-8F29-0282C2ACD932}" type="pres">
      <dgm:prSet presAssocID="{C9A7353A-C4CC-46E8-9317-1554E4693E21}" presName="parSpace" presStyleCnt="0"/>
      <dgm:spPr/>
    </dgm:pt>
    <dgm:pt modelId="{1A5774BE-13BF-4EF3-97B0-1D31CEA484F1}" type="pres">
      <dgm:prSet presAssocID="{C64EAD7C-5B25-406F-9626-4940C8862A28}" presName="parTxOnly" presStyleLbl="node1" presStyleIdx="1" presStyleCnt="6">
        <dgm:presLayoutVars>
          <dgm:bulletEnabled val="1"/>
        </dgm:presLayoutVars>
      </dgm:prSet>
      <dgm:spPr/>
    </dgm:pt>
    <dgm:pt modelId="{D431540E-8896-46FF-A4B3-EC68CF5CC411}" type="pres">
      <dgm:prSet presAssocID="{966AAD1C-9495-4456-93E7-2D56BFD6A0A4}" presName="parSpace" presStyleCnt="0"/>
      <dgm:spPr/>
    </dgm:pt>
    <dgm:pt modelId="{3AA75ABF-833A-4D5C-8E67-8CACE3E6DF74}" type="pres">
      <dgm:prSet presAssocID="{FA95CC3D-904F-4A12-9C3A-060FC6108B14}" presName="parTxOnly" presStyleLbl="node1" presStyleIdx="2" presStyleCnt="6">
        <dgm:presLayoutVars>
          <dgm:bulletEnabled val="1"/>
        </dgm:presLayoutVars>
      </dgm:prSet>
      <dgm:spPr/>
    </dgm:pt>
    <dgm:pt modelId="{17D4A980-8C04-4AE1-83C4-DB0D48C9F0C8}" type="pres">
      <dgm:prSet presAssocID="{B5F57EE2-01B0-493F-8D89-974200134A6B}" presName="parSpace" presStyleCnt="0"/>
      <dgm:spPr/>
    </dgm:pt>
    <dgm:pt modelId="{0BED14F3-792E-446D-B0C5-C4C92A1A4116}" type="pres">
      <dgm:prSet presAssocID="{D91AF883-FFE0-4D53-8CB7-843435D1D4DB}" presName="parTxOnly" presStyleLbl="node1" presStyleIdx="3" presStyleCnt="6">
        <dgm:presLayoutVars>
          <dgm:bulletEnabled val="1"/>
        </dgm:presLayoutVars>
      </dgm:prSet>
      <dgm:spPr/>
    </dgm:pt>
    <dgm:pt modelId="{4923F776-F5A9-4300-A605-C71AA31D1F7E}" type="pres">
      <dgm:prSet presAssocID="{82535A0D-07C6-4AFE-805E-3E565F309281}" presName="parSpace" presStyleCnt="0"/>
      <dgm:spPr/>
    </dgm:pt>
    <dgm:pt modelId="{8150ADED-B7D2-468C-B842-382D3C74F89A}" type="pres">
      <dgm:prSet presAssocID="{0B469325-4331-4C2C-A29F-B4C9E949EE46}" presName="parTxOnly" presStyleLbl="node1" presStyleIdx="4" presStyleCnt="6">
        <dgm:presLayoutVars>
          <dgm:bulletEnabled val="1"/>
        </dgm:presLayoutVars>
      </dgm:prSet>
      <dgm:spPr/>
    </dgm:pt>
    <dgm:pt modelId="{CC1A12FA-AC7D-4410-8B4D-5EE28AC4C471}" type="pres">
      <dgm:prSet presAssocID="{18886287-3780-4690-9434-8F7350491B59}" presName="parSpace" presStyleCnt="0"/>
      <dgm:spPr/>
    </dgm:pt>
    <dgm:pt modelId="{1527E10F-ABC2-4A3A-9878-57A1B6C81D40}" type="pres">
      <dgm:prSet presAssocID="{81FCDEFF-8F6C-4803-B26A-E0086E539340}" presName="parTxOnly" presStyleLbl="node1" presStyleIdx="5" presStyleCnt="6">
        <dgm:presLayoutVars>
          <dgm:bulletEnabled val="1"/>
        </dgm:presLayoutVars>
      </dgm:prSet>
      <dgm:spPr/>
    </dgm:pt>
  </dgm:ptLst>
  <dgm:cxnLst>
    <dgm:cxn modelId="{D9BA4D0F-F733-4BED-9DD5-571D0F3D6FFE}" srcId="{C50CC81E-598E-45D1-9B3F-0156CB83824E}" destId="{0EF7EFC1-236C-45F8-A05D-0E712DF5163C}" srcOrd="0" destOrd="0" parTransId="{D41E7C97-C62E-4E13-A98A-7E8D51DA2E4E}" sibTransId="{C9A7353A-C4CC-46E8-9317-1554E4693E21}"/>
    <dgm:cxn modelId="{ACE6AB15-506D-4E6F-8C09-6D8A44293125}" type="presOf" srcId="{C64EAD7C-5B25-406F-9626-4940C8862A28}" destId="{1A5774BE-13BF-4EF3-97B0-1D31CEA484F1}" srcOrd="0" destOrd="0" presId="urn:microsoft.com/office/officeart/2005/8/layout/hChevron3"/>
    <dgm:cxn modelId="{952FE616-F865-4400-A72B-18B4A60334C4}" srcId="{C50CC81E-598E-45D1-9B3F-0156CB83824E}" destId="{C64EAD7C-5B25-406F-9626-4940C8862A28}" srcOrd="1" destOrd="0" parTransId="{D54699CC-B8B6-44A9-A732-D17548A4EB1A}" sibTransId="{966AAD1C-9495-4456-93E7-2D56BFD6A0A4}"/>
    <dgm:cxn modelId="{017A7517-67EE-4EDC-827D-52B4A8BB5768}" srcId="{C50CC81E-598E-45D1-9B3F-0156CB83824E}" destId="{D91AF883-FFE0-4D53-8CB7-843435D1D4DB}" srcOrd="3" destOrd="0" parTransId="{29AC5072-6C5F-46FA-A6DF-8C846BC4093B}" sibTransId="{82535A0D-07C6-4AFE-805E-3E565F309281}"/>
    <dgm:cxn modelId="{2145A718-CA31-4D94-93D8-468FFDB7925D}" srcId="{C50CC81E-598E-45D1-9B3F-0156CB83824E}" destId="{81FCDEFF-8F6C-4803-B26A-E0086E539340}" srcOrd="5" destOrd="0" parTransId="{843265D1-16CE-49B9-A5BE-5E6725D709BD}" sibTransId="{B24A72FE-9ED4-40D7-9248-06F4363204C7}"/>
    <dgm:cxn modelId="{6952F81D-1A51-48A6-B15C-06214ADC5BCE}" srcId="{C50CC81E-598E-45D1-9B3F-0156CB83824E}" destId="{FA95CC3D-904F-4A12-9C3A-060FC6108B14}" srcOrd="2" destOrd="0" parTransId="{6D46A3F0-E4A4-4CB5-ADC5-D14DA9A340E0}" sibTransId="{B5F57EE2-01B0-493F-8D89-974200134A6B}"/>
    <dgm:cxn modelId="{CAE68A32-047D-4C2A-B895-8D66B4979581}" type="presOf" srcId="{D91AF883-FFE0-4D53-8CB7-843435D1D4DB}" destId="{0BED14F3-792E-446D-B0C5-C4C92A1A4116}" srcOrd="0" destOrd="0" presId="urn:microsoft.com/office/officeart/2005/8/layout/hChevron3"/>
    <dgm:cxn modelId="{E9B53C5F-864B-4C0B-8D81-73EF09657E81}" type="presOf" srcId="{0B469325-4331-4C2C-A29F-B4C9E949EE46}" destId="{8150ADED-B7D2-468C-B842-382D3C74F89A}" srcOrd="0" destOrd="0" presId="urn:microsoft.com/office/officeart/2005/8/layout/hChevron3"/>
    <dgm:cxn modelId="{23381860-504F-414B-9E15-2944FF78A042}" type="presOf" srcId="{C50CC81E-598E-45D1-9B3F-0156CB83824E}" destId="{7CD8986E-D327-4760-A2B7-473D952DC334}" srcOrd="0" destOrd="0" presId="urn:microsoft.com/office/officeart/2005/8/layout/hChevron3"/>
    <dgm:cxn modelId="{29939495-A343-468A-B781-4EFCBECA1F86}" type="presOf" srcId="{FA95CC3D-904F-4A12-9C3A-060FC6108B14}" destId="{3AA75ABF-833A-4D5C-8E67-8CACE3E6DF74}" srcOrd="0" destOrd="0" presId="urn:microsoft.com/office/officeart/2005/8/layout/hChevron3"/>
    <dgm:cxn modelId="{109784D7-2CDD-4FC8-A535-A9BE05C799F1}" srcId="{C50CC81E-598E-45D1-9B3F-0156CB83824E}" destId="{0B469325-4331-4C2C-A29F-B4C9E949EE46}" srcOrd="4" destOrd="0" parTransId="{D15C3F43-DC18-4514-94F2-5C8B3FF7DB84}" sibTransId="{18886287-3780-4690-9434-8F7350491B59}"/>
    <dgm:cxn modelId="{48DBCCDF-E140-4192-8270-1C8FE3DCFAAA}" type="presOf" srcId="{81FCDEFF-8F6C-4803-B26A-E0086E539340}" destId="{1527E10F-ABC2-4A3A-9878-57A1B6C81D40}" srcOrd="0" destOrd="0" presId="urn:microsoft.com/office/officeart/2005/8/layout/hChevron3"/>
    <dgm:cxn modelId="{8F88F7E6-390C-4809-BEB5-E1DD2F28CC93}" type="presOf" srcId="{0EF7EFC1-236C-45F8-A05D-0E712DF5163C}" destId="{5633C4FD-1655-4FF0-AD54-B33A1C2809A3}" srcOrd="0" destOrd="0" presId="urn:microsoft.com/office/officeart/2005/8/layout/hChevron3"/>
    <dgm:cxn modelId="{670DBCEF-D53C-4AA2-B32A-DAED1E56D9B7}" type="presParOf" srcId="{7CD8986E-D327-4760-A2B7-473D952DC334}" destId="{5633C4FD-1655-4FF0-AD54-B33A1C2809A3}" srcOrd="0" destOrd="0" presId="urn:microsoft.com/office/officeart/2005/8/layout/hChevron3"/>
    <dgm:cxn modelId="{C446CEBB-957C-4AB5-8518-0CF9A6F7E605}" type="presParOf" srcId="{7CD8986E-D327-4760-A2B7-473D952DC334}" destId="{A42A9433-4B0A-469D-8F29-0282C2ACD932}" srcOrd="1" destOrd="0" presId="urn:microsoft.com/office/officeart/2005/8/layout/hChevron3"/>
    <dgm:cxn modelId="{1483BC6D-CDB7-44B6-8AC1-6EDB4D9DCC10}" type="presParOf" srcId="{7CD8986E-D327-4760-A2B7-473D952DC334}" destId="{1A5774BE-13BF-4EF3-97B0-1D31CEA484F1}" srcOrd="2" destOrd="0" presId="urn:microsoft.com/office/officeart/2005/8/layout/hChevron3"/>
    <dgm:cxn modelId="{DE6B87DF-22E4-4EA7-8103-EEF266F4B9A5}" type="presParOf" srcId="{7CD8986E-D327-4760-A2B7-473D952DC334}" destId="{D431540E-8896-46FF-A4B3-EC68CF5CC411}" srcOrd="3" destOrd="0" presId="urn:microsoft.com/office/officeart/2005/8/layout/hChevron3"/>
    <dgm:cxn modelId="{7DFE25E3-B494-454E-B704-4A1828FCA256}" type="presParOf" srcId="{7CD8986E-D327-4760-A2B7-473D952DC334}" destId="{3AA75ABF-833A-4D5C-8E67-8CACE3E6DF74}" srcOrd="4" destOrd="0" presId="urn:microsoft.com/office/officeart/2005/8/layout/hChevron3"/>
    <dgm:cxn modelId="{34C7E92E-BEA5-43EE-8B64-1A848CF25035}" type="presParOf" srcId="{7CD8986E-D327-4760-A2B7-473D952DC334}" destId="{17D4A980-8C04-4AE1-83C4-DB0D48C9F0C8}" srcOrd="5" destOrd="0" presId="urn:microsoft.com/office/officeart/2005/8/layout/hChevron3"/>
    <dgm:cxn modelId="{F352EFD3-B573-4168-8A9A-4AEB193DB693}" type="presParOf" srcId="{7CD8986E-D327-4760-A2B7-473D952DC334}" destId="{0BED14F3-792E-446D-B0C5-C4C92A1A4116}" srcOrd="6" destOrd="0" presId="urn:microsoft.com/office/officeart/2005/8/layout/hChevron3"/>
    <dgm:cxn modelId="{0D6C914E-5E7D-40AE-AD74-131FCE2F28B4}" type="presParOf" srcId="{7CD8986E-D327-4760-A2B7-473D952DC334}" destId="{4923F776-F5A9-4300-A605-C71AA31D1F7E}" srcOrd="7" destOrd="0" presId="urn:microsoft.com/office/officeart/2005/8/layout/hChevron3"/>
    <dgm:cxn modelId="{4F370D8F-C642-48FA-8523-C1D42B0737FD}" type="presParOf" srcId="{7CD8986E-D327-4760-A2B7-473D952DC334}" destId="{8150ADED-B7D2-468C-B842-382D3C74F89A}" srcOrd="8" destOrd="0" presId="urn:microsoft.com/office/officeart/2005/8/layout/hChevron3"/>
    <dgm:cxn modelId="{D2CABC22-6EB6-43B1-892A-8A1A25F92EB4}" type="presParOf" srcId="{7CD8986E-D327-4760-A2B7-473D952DC334}" destId="{CC1A12FA-AC7D-4410-8B4D-5EE28AC4C471}" srcOrd="9" destOrd="0" presId="urn:microsoft.com/office/officeart/2005/8/layout/hChevron3"/>
    <dgm:cxn modelId="{F246B28D-8183-4E04-B5EC-AC6606C09C12}" type="presParOf" srcId="{7CD8986E-D327-4760-A2B7-473D952DC334}" destId="{1527E10F-ABC2-4A3A-9878-57A1B6C81D40}" srcOrd="1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33C4FD-1655-4FF0-AD54-B33A1C2809A3}">
      <dsp:nvSpPr>
        <dsp:cNvPr id="0" name=""/>
        <dsp:cNvSpPr/>
      </dsp:nvSpPr>
      <dsp:spPr>
        <a:xfrm>
          <a:off x="1114" y="2451515"/>
          <a:ext cx="1826195" cy="73047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48006" rIns="24003" bIns="48006" numCol="1" spcCol="1270" anchor="ctr" anchorCtr="0">
          <a:noAutofit/>
        </a:bodyPr>
        <a:lstStyle/>
        <a:p>
          <a:pPr marL="0" lvl="0" indent="0" algn="ctr" defTabSz="800100">
            <a:lnSpc>
              <a:spcPct val="90000"/>
            </a:lnSpc>
            <a:spcBef>
              <a:spcPct val="0"/>
            </a:spcBef>
            <a:spcAft>
              <a:spcPct val="35000"/>
            </a:spcAft>
            <a:buNone/>
          </a:pPr>
          <a:r>
            <a:rPr lang="hr-HR" sz="1800" kern="1200" dirty="0"/>
            <a:t>PLAN</a:t>
          </a:r>
        </a:p>
      </dsp:txBody>
      <dsp:txXfrm>
        <a:off x="1114" y="2451515"/>
        <a:ext cx="1643576" cy="730478"/>
      </dsp:txXfrm>
    </dsp:sp>
    <dsp:sp modelId="{1A5774BE-13BF-4EF3-97B0-1D31CEA484F1}">
      <dsp:nvSpPr>
        <dsp:cNvPr id="0" name=""/>
        <dsp:cNvSpPr/>
      </dsp:nvSpPr>
      <dsp:spPr>
        <a:xfrm>
          <a:off x="1462070" y="2451515"/>
          <a:ext cx="1826195" cy="730478"/>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marL="0" lvl="0" indent="0" algn="ctr" defTabSz="800100">
            <a:lnSpc>
              <a:spcPct val="90000"/>
            </a:lnSpc>
            <a:spcBef>
              <a:spcPct val="0"/>
            </a:spcBef>
            <a:spcAft>
              <a:spcPct val="35000"/>
            </a:spcAft>
            <a:buNone/>
          </a:pPr>
          <a:r>
            <a:rPr lang="hr-HR" sz="1800" kern="1200" dirty="0"/>
            <a:t>COLLECT</a:t>
          </a:r>
        </a:p>
      </dsp:txBody>
      <dsp:txXfrm>
        <a:off x="1827309" y="2451515"/>
        <a:ext cx="1095717" cy="730478"/>
      </dsp:txXfrm>
    </dsp:sp>
    <dsp:sp modelId="{3AA75ABF-833A-4D5C-8E67-8CACE3E6DF74}">
      <dsp:nvSpPr>
        <dsp:cNvPr id="0" name=""/>
        <dsp:cNvSpPr/>
      </dsp:nvSpPr>
      <dsp:spPr>
        <a:xfrm>
          <a:off x="2923026" y="2451515"/>
          <a:ext cx="1826195" cy="730478"/>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marL="0" lvl="0" indent="0" algn="ctr" defTabSz="800100">
            <a:lnSpc>
              <a:spcPct val="90000"/>
            </a:lnSpc>
            <a:spcBef>
              <a:spcPct val="0"/>
            </a:spcBef>
            <a:spcAft>
              <a:spcPct val="35000"/>
            </a:spcAft>
            <a:buNone/>
          </a:pPr>
          <a:r>
            <a:rPr lang="hr-HR" sz="1800" kern="1200" dirty="0"/>
            <a:t>STORE</a:t>
          </a:r>
        </a:p>
      </dsp:txBody>
      <dsp:txXfrm>
        <a:off x="3288265" y="2451515"/>
        <a:ext cx="1095717" cy="730478"/>
      </dsp:txXfrm>
    </dsp:sp>
    <dsp:sp modelId="{0BED14F3-792E-446D-B0C5-C4C92A1A4116}">
      <dsp:nvSpPr>
        <dsp:cNvPr id="0" name=""/>
        <dsp:cNvSpPr/>
      </dsp:nvSpPr>
      <dsp:spPr>
        <a:xfrm>
          <a:off x="4383982" y="2451515"/>
          <a:ext cx="1826195" cy="730478"/>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marL="0" lvl="0" indent="0" algn="ctr" defTabSz="800100">
            <a:lnSpc>
              <a:spcPct val="90000"/>
            </a:lnSpc>
            <a:spcBef>
              <a:spcPct val="0"/>
            </a:spcBef>
            <a:spcAft>
              <a:spcPct val="35000"/>
            </a:spcAft>
            <a:buNone/>
          </a:pPr>
          <a:r>
            <a:rPr lang="hr-HR" sz="1800" kern="1200"/>
            <a:t>USE</a:t>
          </a:r>
          <a:endParaRPr lang="hr-HR" sz="1800" kern="1200" dirty="0"/>
        </a:p>
      </dsp:txBody>
      <dsp:txXfrm>
        <a:off x="4749221" y="2451515"/>
        <a:ext cx="1095717" cy="730478"/>
      </dsp:txXfrm>
    </dsp:sp>
    <dsp:sp modelId="{8150ADED-B7D2-468C-B842-382D3C74F89A}">
      <dsp:nvSpPr>
        <dsp:cNvPr id="0" name=""/>
        <dsp:cNvSpPr/>
      </dsp:nvSpPr>
      <dsp:spPr>
        <a:xfrm>
          <a:off x="5844939" y="2451515"/>
          <a:ext cx="1826195" cy="730478"/>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marL="0" lvl="0" indent="0" algn="ctr" defTabSz="800100">
            <a:lnSpc>
              <a:spcPct val="90000"/>
            </a:lnSpc>
            <a:spcBef>
              <a:spcPct val="0"/>
            </a:spcBef>
            <a:spcAft>
              <a:spcPct val="35000"/>
            </a:spcAft>
            <a:buNone/>
          </a:pPr>
          <a:r>
            <a:rPr lang="hr-HR" sz="1800" kern="1200"/>
            <a:t>ARCHIVE</a:t>
          </a:r>
          <a:endParaRPr lang="hr-HR" sz="1800" kern="1200" dirty="0"/>
        </a:p>
      </dsp:txBody>
      <dsp:txXfrm>
        <a:off x="6210178" y="2451515"/>
        <a:ext cx="1095717" cy="730478"/>
      </dsp:txXfrm>
    </dsp:sp>
    <dsp:sp modelId="{1527E10F-ABC2-4A3A-9878-57A1B6C81D40}">
      <dsp:nvSpPr>
        <dsp:cNvPr id="0" name=""/>
        <dsp:cNvSpPr/>
      </dsp:nvSpPr>
      <dsp:spPr>
        <a:xfrm>
          <a:off x="7305895" y="2451515"/>
          <a:ext cx="1826195" cy="730478"/>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marL="0" lvl="0" indent="0" algn="ctr" defTabSz="800100">
            <a:lnSpc>
              <a:spcPct val="90000"/>
            </a:lnSpc>
            <a:spcBef>
              <a:spcPct val="0"/>
            </a:spcBef>
            <a:spcAft>
              <a:spcPct val="35000"/>
            </a:spcAft>
            <a:buNone/>
          </a:pPr>
          <a:r>
            <a:rPr lang="hr-HR" sz="1800" kern="1200"/>
            <a:t>DESTROY</a:t>
          </a:r>
          <a:endParaRPr lang="hr-HR" sz="1800" kern="1200" dirty="0"/>
        </a:p>
      </dsp:txBody>
      <dsp:txXfrm>
        <a:off x="7671134" y="2451515"/>
        <a:ext cx="1095717" cy="730478"/>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D86641-C9C2-9E2C-26E9-F730564AAE3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D1AED50-525B-4505-221E-A0835592E6B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DD54B5-6FCE-4600-8149-57A03059C707}" type="datetimeFigureOut">
              <a:rPr lang="en-IE" smtClean="0"/>
              <a:t>26/03/2026</a:t>
            </a:fld>
            <a:endParaRPr lang="en-IE"/>
          </a:p>
        </p:txBody>
      </p:sp>
      <p:sp>
        <p:nvSpPr>
          <p:cNvPr id="4" name="Footer Placeholder 3">
            <a:extLst>
              <a:ext uri="{FF2B5EF4-FFF2-40B4-BE49-F238E27FC236}">
                <a16:creationId xmlns:a16="http://schemas.microsoft.com/office/drawing/2014/main" id="{56A79482-07C3-CEDE-7EED-7BCD3A5D300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F2546EFC-9AE9-A78D-DC1F-E8C4EFC637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C480E8-0C41-429C-829C-CB9A26C63A84}" type="slidenum">
              <a:rPr lang="en-IE" smtClean="0"/>
              <a:t>‹#›</a:t>
            </a:fld>
            <a:endParaRPr lang="en-IE"/>
          </a:p>
        </p:txBody>
      </p:sp>
    </p:spTree>
    <p:extLst>
      <p:ext uri="{BB962C8B-B14F-4D97-AF65-F5344CB8AC3E}">
        <p14:creationId xmlns:p14="http://schemas.microsoft.com/office/powerpoint/2010/main" val="37041255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126F3F-C137-41D3-BAEA-043E7C708A3E}" type="datetimeFigureOut">
              <a:rPr lang="en-IE" smtClean="0"/>
              <a:t>26/03/2026</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06324-0747-4C1B-9F29-13F9F9776C79}" type="slidenum">
              <a:rPr lang="en-IE" smtClean="0"/>
              <a:t>‹#›</a:t>
            </a:fld>
            <a:endParaRPr lang="en-IE"/>
          </a:p>
        </p:txBody>
      </p:sp>
    </p:spTree>
    <p:extLst>
      <p:ext uri="{BB962C8B-B14F-4D97-AF65-F5344CB8AC3E}">
        <p14:creationId xmlns:p14="http://schemas.microsoft.com/office/powerpoint/2010/main" val="445264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Welcome to the Module 2 wrap-up for Sustainability Data Essentials. </a:t>
            </a:r>
            <a:endParaRPr lang="hr-HR"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module showed us that high-quality sustainability data does not happen by accident. </a:t>
            </a:r>
            <a:endParaRPr lang="hr-HR"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 learned the concepts of data governance and data management. </a:t>
            </a:r>
            <a:endParaRPr lang="hr-HR"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addition, you dived into metadata and data quality checks. In this video, we will go over the key takeaways from this module.</a:t>
            </a:r>
            <a:endParaRPr lang="en-US" dirty="0">
              <a:effectLst/>
            </a:endParaRPr>
          </a:p>
          <a:p>
            <a:endParaRPr lang="hr-HR" dirty="0"/>
          </a:p>
        </p:txBody>
      </p:sp>
      <p:sp>
        <p:nvSpPr>
          <p:cNvPr id="4" name="Slide Number Placeholder 3"/>
          <p:cNvSpPr>
            <a:spLocks noGrp="1"/>
          </p:cNvSpPr>
          <p:nvPr>
            <p:ph type="sldNum" sz="quarter" idx="5"/>
          </p:nvPr>
        </p:nvSpPr>
        <p:spPr/>
        <p:txBody>
          <a:bodyPr/>
          <a:lstStyle/>
          <a:p>
            <a:fld id="{75106324-0747-4C1B-9F29-13F9F9776C79}" type="slidenum">
              <a:rPr lang="en-IE" smtClean="0"/>
              <a:t>1</a:t>
            </a:fld>
            <a:endParaRPr lang="en-IE"/>
          </a:p>
        </p:txBody>
      </p:sp>
    </p:spTree>
    <p:extLst>
      <p:ext uri="{BB962C8B-B14F-4D97-AF65-F5344CB8AC3E}">
        <p14:creationId xmlns:p14="http://schemas.microsoft.com/office/powerpoint/2010/main" val="2328256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Data governance provides the plan on how to manage data and data management executes this plan. </a:t>
            </a:r>
            <a:endParaRPr lang="hr-HR"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actions taken are important to provide high-quality data which helps to make better decisions.</a:t>
            </a:r>
            <a:endParaRPr lang="en-US" dirty="0">
              <a:effectLst/>
            </a:endParaRPr>
          </a:p>
          <a:p>
            <a:endParaRPr lang="hr-HR" dirty="0"/>
          </a:p>
        </p:txBody>
      </p:sp>
      <p:sp>
        <p:nvSpPr>
          <p:cNvPr id="4" name="Slide Number Placeholder 3"/>
          <p:cNvSpPr>
            <a:spLocks noGrp="1"/>
          </p:cNvSpPr>
          <p:nvPr>
            <p:ph type="sldNum" sz="quarter" idx="5"/>
          </p:nvPr>
        </p:nvSpPr>
        <p:spPr/>
        <p:txBody>
          <a:bodyPr/>
          <a:lstStyle/>
          <a:p>
            <a:fld id="{75106324-0747-4C1B-9F29-13F9F9776C79}" type="slidenum">
              <a:rPr lang="en-IE" smtClean="0"/>
              <a:t>2</a:t>
            </a:fld>
            <a:endParaRPr lang="en-IE"/>
          </a:p>
        </p:txBody>
      </p:sp>
    </p:spTree>
    <p:extLst>
      <p:ext uri="{BB962C8B-B14F-4D97-AF65-F5344CB8AC3E}">
        <p14:creationId xmlns:p14="http://schemas.microsoft.com/office/powerpoint/2010/main" val="2372189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1DB8A-5D4E-325C-6C18-BE5A0AA90A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59E801-8A50-CF63-B32A-8249B79FD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11045F-D5BA-9B4E-1941-70A49E439210}"/>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The data lifecycle consists of six steps: plan, collect, store, use, archive, and destroy. </a:t>
            </a:r>
            <a:endParaRPr lang="hr-H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plan defines the business need and the how for next steps. In collect step, you need to decide which data collection method to use and apply data quality checks. </a:t>
            </a:r>
            <a:endParaRPr lang="hr-H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Store step needs application of access controls and quality checks. </a:t>
            </a:r>
            <a:endParaRPr lang="hr-H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step includes analysis of data and actions taken based on the analysis. </a:t>
            </a:r>
            <a:endParaRPr lang="hr-H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Archive step moves the data to inactive status. Destroy step means the deletion of data. </a:t>
            </a:r>
            <a:endParaRPr lang="hr-H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These six steps help to make sense of the roles and processes needed to provide actionable data.</a:t>
            </a:r>
            <a:endParaRPr lang="en-US" dirty="0">
              <a:effectLst/>
            </a:endParaRPr>
          </a:p>
          <a:p>
            <a:endParaRPr lang="hr-HR" dirty="0"/>
          </a:p>
        </p:txBody>
      </p:sp>
      <p:sp>
        <p:nvSpPr>
          <p:cNvPr id="4" name="Slide Number Placeholder 3">
            <a:extLst>
              <a:ext uri="{FF2B5EF4-FFF2-40B4-BE49-F238E27FC236}">
                <a16:creationId xmlns:a16="http://schemas.microsoft.com/office/drawing/2014/main" id="{41FB1DBB-459C-C4FD-D977-F36D16A560CA}"/>
              </a:ext>
            </a:extLst>
          </p:cNvPr>
          <p:cNvSpPr>
            <a:spLocks noGrp="1"/>
          </p:cNvSpPr>
          <p:nvPr>
            <p:ph type="sldNum" sz="quarter" idx="5"/>
          </p:nvPr>
        </p:nvSpPr>
        <p:spPr/>
        <p:txBody>
          <a:bodyPr/>
          <a:lstStyle/>
          <a:p>
            <a:fld id="{75106324-0747-4C1B-9F29-13F9F9776C79}" type="slidenum">
              <a:rPr lang="en-IE" smtClean="0"/>
              <a:t>3</a:t>
            </a:fld>
            <a:endParaRPr lang="en-IE"/>
          </a:p>
        </p:txBody>
      </p:sp>
    </p:spTree>
    <p:extLst>
      <p:ext uri="{BB962C8B-B14F-4D97-AF65-F5344CB8AC3E}">
        <p14:creationId xmlns:p14="http://schemas.microsoft.com/office/powerpoint/2010/main" val="1658582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45687-DB77-4156-29FF-046436CF13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EE1BBA-9540-9A32-AFCB-BCCE5375C0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FC32C7-7E87-3C77-71D7-4E84D0D4F3B3}"/>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It is essential to create metadata to make data understandable. </a:t>
            </a:r>
            <a:endParaRPr lang="hr-H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Metadata describes the dataset and each column in the dataset. It tells us what a dataset contains, where it comes from, who owns it, and what each column means. </a:t>
            </a:r>
            <a:endParaRPr lang="hr-H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Without metadata, data points like "5" or "yellow" are meaningless. Metadata gives them context. </a:t>
            </a:r>
            <a:endParaRPr lang="hr-HR"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Thanks to metadata, raw data becomes actionable information. In the hands-on activity, you will create metadata for an example dataset.</a:t>
            </a:r>
            <a:endParaRPr lang="en-US" dirty="0">
              <a:effectLst/>
            </a:endParaRPr>
          </a:p>
          <a:p>
            <a:endParaRPr lang="hr-HR" dirty="0"/>
          </a:p>
        </p:txBody>
      </p:sp>
      <p:sp>
        <p:nvSpPr>
          <p:cNvPr id="4" name="Slide Number Placeholder 3">
            <a:extLst>
              <a:ext uri="{FF2B5EF4-FFF2-40B4-BE49-F238E27FC236}">
                <a16:creationId xmlns:a16="http://schemas.microsoft.com/office/drawing/2014/main" id="{A2254B45-D12B-DCC0-F88F-E37E0648ED6A}"/>
              </a:ext>
            </a:extLst>
          </p:cNvPr>
          <p:cNvSpPr>
            <a:spLocks noGrp="1"/>
          </p:cNvSpPr>
          <p:nvPr>
            <p:ph type="sldNum" sz="quarter" idx="5"/>
          </p:nvPr>
        </p:nvSpPr>
        <p:spPr/>
        <p:txBody>
          <a:bodyPr/>
          <a:lstStyle/>
          <a:p>
            <a:fld id="{75106324-0747-4C1B-9F29-13F9F9776C79}" type="slidenum">
              <a:rPr lang="en-IE" smtClean="0"/>
              <a:t>4</a:t>
            </a:fld>
            <a:endParaRPr lang="en-IE"/>
          </a:p>
        </p:txBody>
      </p:sp>
    </p:spTree>
    <p:extLst>
      <p:ext uri="{BB962C8B-B14F-4D97-AF65-F5344CB8AC3E}">
        <p14:creationId xmlns:p14="http://schemas.microsoft.com/office/powerpoint/2010/main" val="3383653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C7CC4-2FDA-5C3D-2545-79624E466E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8782F3-EE49-091F-642E-D597580C47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87E964-263D-23B4-449E-709CE97A0029}"/>
              </a:ext>
            </a:extLst>
          </p:cNvPr>
          <p:cNvSpPr>
            <a:spLocks noGrp="1"/>
          </p:cNvSpPr>
          <p:nvPr>
            <p:ph type="body" idx="1"/>
          </p:nvPr>
        </p:nvSpPr>
        <p:spPr/>
        <p:txBody>
          <a:bodyPr/>
          <a:lstStyle/>
          <a:p>
            <a:r>
              <a:rPr lang="en-US" dirty="0"/>
              <a:t>Data quality has six core dimensions: accuracy, completeness, timeliness, consistency, validity, and uniqueness. In other words, data needs to represent complete and accurate values of the real world. Data quality checks should be defined in the planning phase and implemented during collection, storage and usage of data. When data quality issues are found, data should be cleaned. Data cleaning follows six steps: profile, identify, plan, execute, validate, and document. Data cleaning is not a one-time task. New data brings new issues. The process must be repeated continuously. In the hands-on activity, you will define and enforce data quality rules.</a:t>
            </a:r>
          </a:p>
          <a:p>
            <a:endParaRPr lang="hr-HR" dirty="0"/>
          </a:p>
        </p:txBody>
      </p:sp>
      <p:sp>
        <p:nvSpPr>
          <p:cNvPr id="4" name="Slide Number Placeholder 3">
            <a:extLst>
              <a:ext uri="{FF2B5EF4-FFF2-40B4-BE49-F238E27FC236}">
                <a16:creationId xmlns:a16="http://schemas.microsoft.com/office/drawing/2014/main" id="{19A4B4C3-F1FB-95BD-83FD-B9B880BCCCDD}"/>
              </a:ext>
            </a:extLst>
          </p:cNvPr>
          <p:cNvSpPr>
            <a:spLocks noGrp="1"/>
          </p:cNvSpPr>
          <p:nvPr>
            <p:ph type="sldNum" sz="quarter" idx="5"/>
          </p:nvPr>
        </p:nvSpPr>
        <p:spPr/>
        <p:txBody>
          <a:bodyPr/>
          <a:lstStyle/>
          <a:p>
            <a:fld id="{75106324-0747-4C1B-9F29-13F9F9776C79}" type="slidenum">
              <a:rPr lang="en-IE" smtClean="0"/>
              <a:t>5</a:t>
            </a:fld>
            <a:endParaRPr lang="en-IE"/>
          </a:p>
        </p:txBody>
      </p:sp>
    </p:spTree>
    <p:extLst>
      <p:ext uri="{BB962C8B-B14F-4D97-AF65-F5344CB8AC3E}">
        <p14:creationId xmlns:p14="http://schemas.microsoft.com/office/powerpoint/2010/main" val="1560472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Remember: The metadata you create and the quality rules you enforce today will determine the reliability of your sustainability reporting tomorrow. Make sure to include metadata creation and data quality checks in all of your data projects.</a:t>
            </a:r>
            <a:endParaRPr lang="en-US" dirty="0">
              <a:effectLst/>
            </a:endParaRPr>
          </a:p>
          <a:p>
            <a:endParaRPr lang="hr-HR" dirty="0"/>
          </a:p>
        </p:txBody>
      </p:sp>
      <p:sp>
        <p:nvSpPr>
          <p:cNvPr id="4" name="Slide Number Placeholder 3"/>
          <p:cNvSpPr>
            <a:spLocks noGrp="1"/>
          </p:cNvSpPr>
          <p:nvPr>
            <p:ph type="sldNum" sz="quarter" idx="5"/>
          </p:nvPr>
        </p:nvSpPr>
        <p:spPr/>
        <p:txBody>
          <a:bodyPr/>
          <a:lstStyle/>
          <a:p>
            <a:fld id="{75106324-0747-4C1B-9F29-13F9F9776C79}" type="slidenum">
              <a:rPr lang="en-IE" smtClean="0"/>
              <a:t>6</a:t>
            </a:fld>
            <a:endParaRPr lang="en-IE"/>
          </a:p>
        </p:txBody>
      </p:sp>
    </p:spTree>
    <p:extLst>
      <p:ext uri="{BB962C8B-B14F-4D97-AF65-F5344CB8AC3E}">
        <p14:creationId xmlns:p14="http://schemas.microsoft.com/office/powerpoint/2010/main" val="3692780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Well done for completing this module! Now get ready for the next module where you will turn data into visual insights.</a:t>
            </a:r>
            <a:endParaRPr lang="en-US" dirty="0">
              <a:effectLst/>
            </a:endParaRPr>
          </a:p>
          <a:p>
            <a:endParaRPr lang="de-IE" dirty="0"/>
          </a:p>
        </p:txBody>
      </p:sp>
      <p:sp>
        <p:nvSpPr>
          <p:cNvPr id="4" name="Foliennummernplatzhalter 3"/>
          <p:cNvSpPr>
            <a:spLocks noGrp="1"/>
          </p:cNvSpPr>
          <p:nvPr>
            <p:ph type="sldNum" sz="quarter" idx="5"/>
          </p:nvPr>
        </p:nvSpPr>
        <p:spPr/>
        <p:txBody>
          <a:bodyPr/>
          <a:lstStyle/>
          <a:p>
            <a:fld id="{75106324-0747-4C1B-9F29-13F9F9776C79}" type="slidenum">
              <a:rPr lang="en-IE" smtClean="0"/>
              <a:t>7</a:t>
            </a:fld>
            <a:endParaRPr lang="en-IE"/>
          </a:p>
        </p:txBody>
      </p:sp>
    </p:spTree>
    <p:extLst>
      <p:ext uri="{BB962C8B-B14F-4D97-AF65-F5344CB8AC3E}">
        <p14:creationId xmlns:p14="http://schemas.microsoft.com/office/powerpoint/2010/main" val="36411746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2.jpeg"/><Relationship Id="rId1" Type="http://schemas.openxmlformats.org/officeDocument/2006/relationships/slideMaster" Target="../slideMasters/slideMaster2.xml"/><Relationship Id="rId4" Type="http://schemas.openxmlformats.org/officeDocument/2006/relationships/image" Target="../media/image2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genda slide">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96C386-A21B-01AC-AC2C-265F94B618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88234B3C-AF8A-6762-5A3F-69C1E935EE6B}"/>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a:p>
            <a:pPr lvl="0"/>
            <a:r>
              <a:rPr lang="en-US" dirty="0"/>
              <a:t>Click to edit topic 2</a:t>
            </a:r>
          </a:p>
          <a:p>
            <a:pPr lvl="0"/>
            <a:r>
              <a:rPr lang="en-US" dirty="0"/>
              <a:t>Click to edit topic 3</a:t>
            </a:r>
          </a:p>
          <a:p>
            <a:pPr lvl="0"/>
            <a:r>
              <a:rPr lang="en-US" dirty="0"/>
              <a:t>Click to edit topic 4</a:t>
            </a:r>
          </a:p>
          <a:p>
            <a:pPr lvl="0"/>
            <a:r>
              <a:rPr lang="en-US" dirty="0"/>
              <a:t>Click to edit topic 5</a:t>
            </a:r>
          </a:p>
        </p:txBody>
      </p:sp>
      <p:pic>
        <p:nvPicPr>
          <p:cNvPr id="16" name="Graphic 7">
            <a:extLst>
              <a:ext uri="{FF2B5EF4-FFF2-40B4-BE49-F238E27FC236}">
                <a16:creationId xmlns:a16="http://schemas.microsoft.com/office/drawing/2014/main" id="{09FA143D-FBAF-5981-664A-6E98CF098F4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8" name="Graphic 7">
            <a:extLst>
              <a:ext uri="{FF2B5EF4-FFF2-40B4-BE49-F238E27FC236}">
                <a16:creationId xmlns:a16="http://schemas.microsoft.com/office/drawing/2014/main" id="{C50A9103-AE7B-E5CA-21BA-6FCA35F03045}"/>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sp>
        <p:nvSpPr>
          <p:cNvPr id="2" name="TextBox 1">
            <a:extLst>
              <a:ext uri="{FF2B5EF4-FFF2-40B4-BE49-F238E27FC236}">
                <a16:creationId xmlns:a16="http://schemas.microsoft.com/office/drawing/2014/main" id="{D1C22D47-4AEF-0088-26AE-AA7D919C021C}"/>
              </a:ext>
            </a:extLst>
          </p:cNvPr>
          <p:cNvSpPr txBox="1"/>
          <p:nvPr userDrawn="1"/>
        </p:nvSpPr>
        <p:spPr>
          <a:xfrm>
            <a:off x="10179308" y="655089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A074A4AB-8B71-8161-2264-DD80F092130B}"/>
              </a:ext>
            </a:extLst>
          </p:cNvPr>
          <p:cNvSpPr>
            <a:spLocks noGrp="1"/>
          </p:cNvSpPr>
          <p:nvPr>
            <p:ph type="clipArt" sz="quarter" idx="11"/>
          </p:nvPr>
        </p:nvSpPr>
        <p:spPr>
          <a:xfrm>
            <a:off x="2318074" y="578401"/>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692948997"/>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2-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tx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18" name="Picture 17" descr="Blue text on a black background&#10;&#10;Description automatically generated">
            <a:extLst>
              <a:ext uri="{FF2B5EF4-FFF2-40B4-BE49-F238E27FC236}">
                <a16:creationId xmlns:a16="http://schemas.microsoft.com/office/drawing/2014/main" id="{B19C0595-FC4F-8A17-32EA-B6FC5678276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r>
              <a:rPr lang="en-US" dirty="0"/>
              <a:t>Click to edit slide 2 columns paragraph</a:t>
            </a:r>
            <a:endParaRPr lang="en-IE" dirty="0"/>
          </a:p>
          <a:p>
            <a:pPr lvl="1"/>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sp>
        <p:nvSpPr>
          <p:cNvPr id="6" name="Slide Number Placeholder 5">
            <a:extLst>
              <a:ext uri="{FF2B5EF4-FFF2-40B4-BE49-F238E27FC236}">
                <a16:creationId xmlns:a16="http://schemas.microsoft.com/office/drawing/2014/main" id="{CCA7C540-3F2B-235B-CA74-70271DB88FA2}"/>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7" name="Straight Connector 6">
            <a:extLst>
              <a:ext uri="{FF2B5EF4-FFF2-40B4-BE49-F238E27FC236}">
                <a16:creationId xmlns:a16="http://schemas.microsoft.com/office/drawing/2014/main" id="{10FF5AB0-8153-537A-17F5-D1E865EA49C9}"/>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a:extLst>
              <a:ext uri="{FF2B5EF4-FFF2-40B4-BE49-F238E27FC236}">
                <a16:creationId xmlns:a16="http://schemas.microsoft.com/office/drawing/2014/main" id="{5BBF4C3B-2643-786C-07DC-E5E984A1873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60E82798-6D0B-F74C-4DEB-1EBA659AE720}"/>
              </a:ext>
            </a:extLst>
          </p:cNvPr>
          <p:cNvSpPr txBox="1"/>
          <p:nvPr userDrawn="1"/>
        </p:nvSpPr>
        <p:spPr>
          <a:xfrm>
            <a:off x="26384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4" name="Online Image Placeholder 9">
            <a:extLst>
              <a:ext uri="{FF2B5EF4-FFF2-40B4-BE49-F238E27FC236}">
                <a16:creationId xmlns:a16="http://schemas.microsoft.com/office/drawing/2014/main" id="{543B3511-9A87-BF4A-26EC-58270044BF41}"/>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357691255"/>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2-1_Title and Conten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r>
              <a:rPr lang="en-US" dirty="0"/>
              <a:t>Click to edit slide 2 columns paragraph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0" name="Slide Number Placeholder 5">
            <a:extLst>
              <a:ext uri="{FF2B5EF4-FFF2-40B4-BE49-F238E27FC236}">
                <a16:creationId xmlns:a16="http://schemas.microsoft.com/office/drawing/2014/main" id="{38BB7287-C4F9-9BF8-38C1-39471BC0D5C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91CE7F8E-D438-BB6D-0CEF-8D8525BDE153}"/>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5" name="Picture 4" descr="A green and black background&#10;&#10;Description automatically generated">
            <a:extLst>
              <a:ext uri="{FF2B5EF4-FFF2-40B4-BE49-F238E27FC236}">
                <a16:creationId xmlns:a16="http://schemas.microsoft.com/office/drawing/2014/main" id="{CE796405-7972-0ED6-B60A-84EEAAD5026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267C4B81-FA25-BF8B-AE45-45B8B226988C}"/>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058C6539-42C9-8D99-3B65-4C352323F79E}"/>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55587797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sp>
        <p:nvSpPr>
          <p:cNvPr id="10" name="Slide Number Placeholder 5">
            <a:extLst>
              <a:ext uri="{FF2B5EF4-FFF2-40B4-BE49-F238E27FC236}">
                <a16:creationId xmlns:a16="http://schemas.microsoft.com/office/drawing/2014/main" id="{21210B46-DF20-11BD-7AC6-F11763B8FE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3F2453BE-1B70-AB76-E61F-385CC3A6E972}"/>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DB610E94-8AA4-DB97-DC50-EED3E6CF4896}"/>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FEE07993-20CB-516C-632E-393E442682B8}"/>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02026209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45123" y="6124736"/>
            <a:ext cx="1636820" cy="365195"/>
          </a:xfrm>
          <a:prstGeom prst="rect">
            <a:avLst/>
          </a:prstGeom>
        </p:spPr>
      </p:pic>
      <p:sp>
        <p:nvSpPr>
          <p:cNvPr id="10" name="Slide Number Placeholder 5">
            <a:extLst>
              <a:ext uri="{FF2B5EF4-FFF2-40B4-BE49-F238E27FC236}">
                <a16:creationId xmlns:a16="http://schemas.microsoft.com/office/drawing/2014/main" id="{9743F11D-746B-86CF-FC1D-0C00B53532D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D29BAC24-078E-2532-C569-1657DDA4F544}"/>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936F53BA-3DD5-8857-C9F9-0D419286BAB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4" name="Online Image Placeholder 9">
            <a:extLst>
              <a:ext uri="{FF2B5EF4-FFF2-40B4-BE49-F238E27FC236}">
                <a16:creationId xmlns:a16="http://schemas.microsoft.com/office/drawing/2014/main" id="{40E65462-4FE6-744B-4699-8F860107AC3B}"/>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200988827"/>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333375"/>
            <a:ext cx="5326951" cy="1059007"/>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1409446"/>
            <a:ext cx="5334000" cy="751863"/>
          </a:xfrm>
        </p:spPr>
        <p:txBody>
          <a:bodyPr>
            <a:normAutofit/>
          </a:bodyPr>
          <a:lstStyle>
            <a:lvl1pPr marL="0" indent="0">
              <a:buNone/>
              <a:defRPr sz="1600"/>
            </a:lvl1pPr>
            <a:lvl2pPr marL="0" indent="0">
              <a:buNone/>
              <a:defRPr sz="1400"/>
            </a:lvl2pPr>
          </a:lstStyle>
          <a:p>
            <a:pPr lvl="0"/>
            <a:r>
              <a:rPr lang="en-US"/>
              <a:t>Click to edit Master text styles</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6" name="SmartArt Placeholder 5">
            <a:extLst>
              <a:ext uri="{FF2B5EF4-FFF2-40B4-BE49-F238E27FC236}">
                <a16:creationId xmlns:a16="http://schemas.microsoft.com/office/drawing/2014/main" id="{DFB82D7B-074C-FDB1-A67C-7A212FE6202E}"/>
              </a:ext>
            </a:extLst>
          </p:cNvPr>
          <p:cNvSpPr>
            <a:spLocks noGrp="1"/>
          </p:cNvSpPr>
          <p:nvPr>
            <p:ph type="dgm" sz="quarter" idx="20"/>
          </p:nvPr>
        </p:nvSpPr>
        <p:spPr>
          <a:xfrm>
            <a:off x="864899" y="2545918"/>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8" name="SmartArt Placeholder 5">
            <a:extLst>
              <a:ext uri="{FF2B5EF4-FFF2-40B4-BE49-F238E27FC236}">
                <a16:creationId xmlns:a16="http://schemas.microsoft.com/office/drawing/2014/main" id="{BA17BCE1-2BD0-08AE-1FBD-F59533BFAFC7}"/>
              </a:ext>
            </a:extLst>
          </p:cNvPr>
          <p:cNvSpPr>
            <a:spLocks noGrp="1"/>
          </p:cNvSpPr>
          <p:nvPr>
            <p:ph type="dgm" sz="quarter" idx="21"/>
          </p:nvPr>
        </p:nvSpPr>
        <p:spPr>
          <a:xfrm>
            <a:off x="3503712" y="2545918"/>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10" name="SmartArt Placeholder 5">
            <a:extLst>
              <a:ext uri="{FF2B5EF4-FFF2-40B4-BE49-F238E27FC236}">
                <a16:creationId xmlns:a16="http://schemas.microsoft.com/office/drawing/2014/main" id="{004D7ED1-F790-F5A4-16A2-1A7DE0E9885B}"/>
              </a:ext>
            </a:extLst>
          </p:cNvPr>
          <p:cNvSpPr>
            <a:spLocks noGrp="1"/>
          </p:cNvSpPr>
          <p:nvPr>
            <p:ph type="dgm" sz="quarter" idx="22"/>
          </p:nvPr>
        </p:nvSpPr>
        <p:spPr>
          <a:xfrm>
            <a:off x="864899" y="4247891"/>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11" name="SmartArt Placeholder 5">
            <a:extLst>
              <a:ext uri="{FF2B5EF4-FFF2-40B4-BE49-F238E27FC236}">
                <a16:creationId xmlns:a16="http://schemas.microsoft.com/office/drawing/2014/main" id="{450FE0F2-05B0-E19F-D6DF-86D291836CCE}"/>
              </a:ext>
            </a:extLst>
          </p:cNvPr>
          <p:cNvSpPr>
            <a:spLocks noGrp="1"/>
          </p:cNvSpPr>
          <p:nvPr>
            <p:ph type="dgm" sz="quarter" idx="23"/>
          </p:nvPr>
        </p:nvSpPr>
        <p:spPr>
          <a:xfrm>
            <a:off x="3503712" y="4247891"/>
            <a:ext cx="1265237" cy="1265237"/>
          </a:xfrm>
        </p:spPr>
        <p:txBody>
          <a:bodyPr>
            <a:normAutofit/>
          </a:bodyPr>
          <a:lstStyle>
            <a:lvl1pPr>
              <a:defRPr sz="1400">
                <a:solidFill>
                  <a:schemeClr val="bg2"/>
                </a:solidFill>
              </a:defRPr>
            </a:lvl1pPr>
          </a:lstStyle>
          <a:p>
            <a:r>
              <a:rPr lang="en-US"/>
              <a:t>Click icon to add SmartArt graphic</a:t>
            </a:r>
            <a:endParaRPr lang="en-IE"/>
          </a:p>
        </p:txBody>
      </p:sp>
      <p:cxnSp>
        <p:nvCxnSpPr>
          <p:cNvPr id="3" name="Straight Connector 2">
            <a:extLst>
              <a:ext uri="{FF2B5EF4-FFF2-40B4-BE49-F238E27FC236}">
                <a16:creationId xmlns:a16="http://schemas.microsoft.com/office/drawing/2014/main" id="{7ACC04E5-00AC-F80D-9A7F-4AA07975F35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71854E22-2B10-4083-E7E9-0FCCF53E1B6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5" name="TextBox 4">
            <a:extLst>
              <a:ext uri="{FF2B5EF4-FFF2-40B4-BE49-F238E27FC236}">
                <a16:creationId xmlns:a16="http://schemas.microsoft.com/office/drawing/2014/main" id="{2A3DD269-808A-21D2-DB89-5B68B1F621EB}"/>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14" name="Online Image Placeholder 9">
            <a:extLst>
              <a:ext uri="{FF2B5EF4-FFF2-40B4-BE49-F238E27FC236}">
                <a16:creationId xmlns:a16="http://schemas.microsoft.com/office/drawing/2014/main" id="{89E74FD6-BD98-CF9B-3305-04D00BC935BB}"/>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01552864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Content and Imag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cxnSp>
        <p:nvCxnSpPr>
          <p:cNvPr id="11" name="Straight Connector 10">
            <a:extLst>
              <a:ext uri="{FF2B5EF4-FFF2-40B4-BE49-F238E27FC236}">
                <a16:creationId xmlns:a16="http://schemas.microsoft.com/office/drawing/2014/main" id="{CD17EF02-4F9D-31B3-61C3-4DA86AB9B457}"/>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9923E0C0-68B5-A3D3-A756-60BC74DAE25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Box 3">
            <a:extLst>
              <a:ext uri="{FF2B5EF4-FFF2-40B4-BE49-F238E27FC236}">
                <a16:creationId xmlns:a16="http://schemas.microsoft.com/office/drawing/2014/main" id="{2B4D10F4-049A-35C1-F31F-932CEC7DD16D}"/>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13A8299A-37D7-980D-E1F7-683DD58D33CD}"/>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4193287818"/>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cxnSp>
        <p:nvCxnSpPr>
          <p:cNvPr id="17" name="Straight Connector 16">
            <a:extLst>
              <a:ext uri="{FF2B5EF4-FFF2-40B4-BE49-F238E27FC236}">
                <a16:creationId xmlns:a16="http://schemas.microsoft.com/office/drawing/2014/main" id="{8DBDDCD1-5E41-697A-B0E0-AB7503B561D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3CD4D5D9-FAE4-47CD-EF26-70D554CB117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 Placeholder 17">
            <a:extLst>
              <a:ext uri="{FF2B5EF4-FFF2-40B4-BE49-F238E27FC236}">
                <a16:creationId xmlns:a16="http://schemas.microsoft.com/office/drawing/2014/main" id="{613AABAB-50BF-B11D-A5F4-A60EFF4B85BF}"/>
              </a:ext>
            </a:extLst>
          </p:cNvPr>
          <p:cNvSpPr>
            <a:spLocks noGrp="1"/>
          </p:cNvSpPr>
          <p:nvPr>
            <p:ph type="body" sz="quarter" idx="15"/>
          </p:nvPr>
        </p:nvSpPr>
        <p:spPr>
          <a:xfrm>
            <a:off x="334963" y="4243526"/>
            <a:ext cx="8339137" cy="514212"/>
          </a:xfrm>
        </p:spPr>
        <p:txBody>
          <a:bodyPr anchor="b"/>
          <a:lstStyle>
            <a:lvl1pPr marL="0" indent="0">
              <a:buNone/>
              <a:defRPr b="0">
                <a:solidFill>
                  <a:schemeClr val="accent2"/>
                </a:solidFill>
                <a:latin typeface="+mj-lt"/>
              </a:defRPr>
            </a:lvl1pPr>
            <a:lvl2pPr marL="457200" indent="0">
              <a:buNone/>
              <a:defRPr/>
            </a:lvl2pPr>
          </a:lstStyle>
          <a:p>
            <a:pPr lvl="0"/>
            <a:r>
              <a:rPr lang="en-US"/>
              <a:t>Click to edit Master text styles</a:t>
            </a:r>
          </a:p>
        </p:txBody>
      </p:sp>
      <p:sp>
        <p:nvSpPr>
          <p:cNvPr id="5" name="TextBox 4">
            <a:extLst>
              <a:ext uri="{FF2B5EF4-FFF2-40B4-BE49-F238E27FC236}">
                <a16:creationId xmlns:a16="http://schemas.microsoft.com/office/drawing/2014/main" id="{D5E4C186-2051-CCA9-15EC-BC80DEA246A5}"/>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8" name="Online Image Placeholder 9">
            <a:extLst>
              <a:ext uri="{FF2B5EF4-FFF2-40B4-BE49-F238E27FC236}">
                <a16:creationId xmlns:a16="http://schemas.microsoft.com/office/drawing/2014/main" id="{AEC412AA-51C8-B9B6-094C-D4B7714F7CEE}"/>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273744078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1048252"/>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2227346"/>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sp>
        <p:nvSpPr>
          <p:cNvPr id="16" name="Slide Number Placeholder 5">
            <a:extLst>
              <a:ext uri="{FF2B5EF4-FFF2-40B4-BE49-F238E27FC236}">
                <a16:creationId xmlns:a16="http://schemas.microsoft.com/office/drawing/2014/main" id="{66D50809-21D6-74D3-25C2-1DA013B391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7" name="Straight Connector 16">
            <a:extLst>
              <a:ext uri="{FF2B5EF4-FFF2-40B4-BE49-F238E27FC236}">
                <a16:creationId xmlns:a16="http://schemas.microsoft.com/office/drawing/2014/main" id="{481DD6DC-6709-D91C-A972-00733644A815}"/>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a:extLst>
              <a:ext uri="{FF2B5EF4-FFF2-40B4-BE49-F238E27FC236}">
                <a16:creationId xmlns:a16="http://schemas.microsoft.com/office/drawing/2014/main" id="{781CB861-38FE-D27C-D191-F122DEAC3C9C}"/>
              </a:ext>
            </a:extLst>
          </p:cNvPr>
          <p:cNvSpPr>
            <a:spLocks noGrp="1"/>
          </p:cNvSpPr>
          <p:nvPr>
            <p:ph type="body" sz="quarter" idx="15"/>
          </p:nvPr>
        </p:nvSpPr>
        <p:spPr>
          <a:xfrm>
            <a:off x="334963" y="4243526"/>
            <a:ext cx="8339137" cy="514212"/>
          </a:xfrm>
        </p:spPr>
        <p:txBody>
          <a:bodyPr anchor="b"/>
          <a:lstStyle>
            <a:lvl1pPr marL="0" indent="0">
              <a:buNone/>
              <a:defRPr b="0">
                <a:latin typeface="+mj-lt"/>
              </a:defRPr>
            </a:lvl1pPr>
            <a:lvl2pPr marL="457200" indent="0">
              <a:buNone/>
              <a:defRPr/>
            </a:lvl2pPr>
          </a:lstStyle>
          <a:p>
            <a:pPr lvl="0"/>
            <a:r>
              <a:rPr lang="en-US"/>
              <a:t>Click to edit Master text styles</a:t>
            </a:r>
          </a:p>
        </p:txBody>
      </p:sp>
      <p:sp>
        <p:nvSpPr>
          <p:cNvPr id="4" name="TextBox 3">
            <a:extLst>
              <a:ext uri="{FF2B5EF4-FFF2-40B4-BE49-F238E27FC236}">
                <a16:creationId xmlns:a16="http://schemas.microsoft.com/office/drawing/2014/main" id="{04C3C7EA-DE91-2284-691D-11F89835271C}"/>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8F9E272D-74E9-2B5D-0D21-C271A86A9E6E}"/>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996555446"/>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ext slid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pic>
        <p:nvPicPr>
          <p:cNvPr id="9" name="Picture 8" descr="Blue text on a black background&#10;&#10;Description automatically generated">
            <a:extLst>
              <a:ext uri="{FF2B5EF4-FFF2-40B4-BE49-F238E27FC236}">
                <a16:creationId xmlns:a16="http://schemas.microsoft.com/office/drawing/2014/main" id="{5D0ED62C-2B2A-E90B-4B0F-B5ED9C710A6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20" name="Straight Connector 19">
            <a:extLst>
              <a:ext uri="{FF2B5EF4-FFF2-40B4-BE49-F238E27FC236}">
                <a16:creationId xmlns:a16="http://schemas.microsoft.com/office/drawing/2014/main" id="{BC70567D-E204-CD2B-4457-52A3044E53C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09CF691-9FBA-12F4-CB6D-C70E5CF01EB1}"/>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18" name="Text Placeholder 17">
            <a:extLst>
              <a:ext uri="{FF2B5EF4-FFF2-40B4-BE49-F238E27FC236}">
                <a16:creationId xmlns:a16="http://schemas.microsoft.com/office/drawing/2014/main" id="{F2797374-DA54-3E97-C5AC-82C4F20882E0}"/>
              </a:ext>
            </a:extLst>
          </p:cNvPr>
          <p:cNvSpPr>
            <a:spLocks noGrp="1"/>
          </p:cNvSpPr>
          <p:nvPr>
            <p:ph type="body" sz="quarter" idx="15"/>
          </p:nvPr>
        </p:nvSpPr>
        <p:spPr>
          <a:xfrm>
            <a:off x="334963" y="3897313"/>
            <a:ext cx="8339137" cy="860425"/>
          </a:xfrm>
        </p:spPr>
        <p:txBody>
          <a:bodyPr anchor="b"/>
          <a:lstStyle>
            <a:lvl1pPr marL="0" indent="0">
              <a:buNone/>
              <a:defRPr b="0">
                <a:latin typeface="+mj-lt"/>
              </a:defRPr>
            </a:lvl1pPr>
            <a:lvl2pPr marL="457200" indent="0">
              <a:buNone/>
              <a:defRPr/>
            </a:lvl2pPr>
          </a:lstStyle>
          <a:p>
            <a:pPr lvl="0"/>
            <a:r>
              <a:rPr lang="en-US"/>
              <a:t>Click to edit Master text styles</a:t>
            </a:r>
          </a:p>
        </p:txBody>
      </p:sp>
      <p:pic>
        <p:nvPicPr>
          <p:cNvPr id="8" name="Picture 7" descr="A green and black logo&#10;&#10;Description automatically generated">
            <a:extLst>
              <a:ext uri="{FF2B5EF4-FFF2-40B4-BE49-F238E27FC236}">
                <a16:creationId xmlns:a16="http://schemas.microsoft.com/office/drawing/2014/main" id="{2FB2DABF-5A13-7459-DD47-C41F8A1657B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20B2BBDC-2C19-3D07-7F54-0FAB5A02DEF8}"/>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6431929F-105A-F6DA-1107-24C060FE2A8C}"/>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421931492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reak page with statist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3303313" y="2227912"/>
            <a:ext cx="6909830" cy="2402176"/>
          </a:xfrm>
        </p:spPr>
        <p:txBody>
          <a:bodyPr anchor="b">
            <a:noAutofit/>
          </a:bodyPr>
          <a:lstStyle>
            <a:lvl1pPr algn="l">
              <a:defRPr sz="16600">
                <a:solidFill>
                  <a:schemeClr val="accent2"/>
                </a:solidFill>
              </a:defRPr>
            </a:lvl1pPr>
          </a:lstStyle>
          <a:p>
            <a:r>
              <a:rPr lang="en-GB" dirty="0"/>
              <a:t>100%</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of people think </a:t>
            </a:r>
            <a:r>
              <a:rPr lang="it-IT" dirty="0" err="1"/>
              <a:t>this</a:t>
            </a:r>
            <a:r>
              <a:rPr lang="it-IT" dirty="0"/>
              <a:t> slide </a:t>
            </a:r>
            <a:r>
              <a:rPr lang="it-IT" dirty="0" err="1"/>
              <a:t>is</a:t>
            </a:r>
            <a:r>
              <a:rPr lang="it-IT" dirty="0"/>
              <a:t> a </a:t>
            </a:r>
            <a:r>
              <a:rPr lang="it-IT" dirty="0" err="1"/>
              <a:t>great</a:t>
            </a:r>
            <a:r>
              <a:rPr lang="it-IT" dirty="0"/>
              <a:t> way to display a </a:t>
            </a:r>
            <a:r>
              <a:rPr lang="it-IT" dirty="0" err="1"/>
              <a:t>statistic</a:t>
            </a:r>
            <a:r>
              <a:rPr lang="it-IT" dirty="0"/>
              <a:t>.</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D72C8CCF-E4A6-705A-9BBC-D43B904AF0E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5" name="Picture 4" descr="A green square with black background&#10;&#10;Description automatically generated">
            <a:extLst>
              <a:ext uri="{FF2B5EF4-FFF2-40B4-BE49-F238E27FC236}">
                <a16:creationId xmlns:a16="http://schemas.microsoft.com/office/drawing/2014/main" id="{5AF8FB18-CCBF-311F-27AB-5E0ADC18128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4" name="TextBox 3">
            <a:extLst>
              <a:ext uri="{FF2B5EF4-FFF2-40B4-BE49-F238E27FC236}">
                <a16:creationId xmlns:a16="http://schemas.microsoft.com/office/drawing/2014/main" id="{B5040B25-4C8D-E168-70FE-4EE908875656}"/>
              </a:ext>
            </a:extLst>
          </p:cNvPr>
          <p:cNvSpPr txBox="1"/>
          <p:nvPr userDrawn="1"/>
        </p:nvSpPr>
        <p:spPr>
          <a:xfrm>
            <a:off x="10202983" y="651456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CFE6FD93-C52A-AB57-6D63-1DDCBF06C4FD}"/>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03748378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Agenda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25DEC7-9C9B-1775-A280-8A6FA782F4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Graphic 7">
            <a:extLst>
              <a:ext uri="{FF2B5EF4-FFF2-40B4-BE49-F238E27FC236}">
                <a16:creationId xmlns:a16="http://schemas.microsoft.com/office/drawing/2014/main" id="{963FB351-9A63-36A9-E248-4EFE8034B83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4" name="Text Placeholder 3">
            <a:extLst>
              <a:ext uri="{FF2B5EF4-FFF2-40B4-BE49-F238E27FC236}">
                <a16:creationId xmlns:a16="http://schemas.microsoft.com/office/drawing/2014/main" id="{2E5037E0-0CB5-84BF-F256-1C8FBDF5BB4A}"/>
              </a:ext>
            </a:extLst>
          </p:cNvPr>
          <p:cNvSpPr>
            <a:spLocks noGrp="1"/>
          </p:cNvSpPr>
          <p:nvPr>
            <p:ph type="body" sz="quarter" idx="11" hasCustomPrompt="1"/>
          </p:nvPr>
        </p:nvSpPr>
        <p:spPr>
          <a:xfrm>
            <a:off x="5546724" y="1973346"/>
            <a:ext cx="4968875" cy="565317"/>
          </a:xfrm>
        </p:spPr>
        <p:txBody>
          <a:bodyPr>
            <a:normAutofit/>
          </a:bodyPr>
          <a:lstStyle>
            <a:lvl1pPr marL="0" indent="0">
              <a:buNone/>
              <a:defRPr sz="1300"/>
            </a:lvl1pPr>
          </a:lstStyle>
          <a:p>
            <a:pPr lvl="0"/>
            <a:r>
              <a:rPr lang="en-US" dirty="0"/>
              <a:t>Click to edit topic description</a:t>
            </a:r>
          </a:p>
        </p:txBody>
      </p:sp>
      <p:sp>
        <p:nvSpPr>
          <p:cNvPr id="7" name="Text Placeholder 8">
            <a:extLst>
              <a:ext uri="{FF2B5EF4-FFF2-40B4-BE49-F238E27FC236}">
                <a16:creationId xmlns:a16="http://schemas.microsoft.com/office/drawing/2014/main" id="{90D2F066-77B6-7665-E81A-9125D4177B53}"/>
              </a:ext>
            </a:extLst>
          </p:cNvPr>
          <p:cNvSpPr>
            <a:spLocks noGrp="1"/>
          </p:cNvSpPr>
          <p:nvPr>
            <p:ph type="body" sz="quarter" idx="12" hasCustomPrompt="1"/>
          </p:nvPr>
        </p:nvSpPr>
        <p:spPr>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8" name="Text Placeholder 3">
            <a:extLst>
              <a:ext uri="{FF2B5EF4-FFF2-40B4-BE49-F238E27FC236}">
                <a16:creationId xmlns:a16="http://schemas.microsoft.com/office/drawing/2014/main" id="{D4E31504-FAFF-1AFF-A235-E9E4DE83D901}"/>
              </a:ext>
            </a:extLst>
          </p:cNvPr>
          <p:cNvSpPr>
            <a:spLocks noGrp="1"/>
          </p:cNvSpPr>
          <p:nvPr>
            <p:ph type="body" sz="quarter" idx="13" hasCustomPrompt="1"/>
          </p:nvPr>
        </p:nvSpPr>
        <p:spPr>
          <a:xfrm>
            <a:off x="5546724" y="3285803"/>
            <a:ext cx="4968875" cy="565317"/>
          </a:xfrm>
        </p:spPr>
        <p:txBody>
          <a:bodyPr>
            <a:normAutofit/>
          </a:bodyPr>
          <a:lstStyle>
            <a:lvl1pPr marL="0" indent="0">
              <a:buNone/>
              <a:defRPr sz="1300"/>
            </a:lvl1pPr>
          </a:lstStyle>
          <a:p>
            <a:pPr lvl="0"/>
            <a:r>
              <a:rPr lang="en-US" dirty="0"/>
              <a:t>Click to edit topic description</a:t>
            </a:r>
          </a:p>
        </p:txBody>
      </p:sp>
      <p:sp>
        <p:nvSpPr>
          <p:cNvPr id="10" name="Text Placeholder 8">
            <a:extLst>
              <a:ext uri="{FF2B5EF4-FFF2-40B4-BE49-F238E27FC236}">
                <a16:creationId xmlns:a16="http://schemas.microsoft.com/office/drawing/2014/main" id="{D512B05D-8F7E-592C-65FB-9F72A6451487}"/>
              </a:ext>
            </a:extLst>
          </p:cNvPr>
          <p:cNvSpPr>
            <a:spLocks noGrp="1"/>
          </p:cNvSpPr>
          <p:nvPr>
            <p:ph type="body" sz="quarter" idx="14" hasCustomPrompt="1"/>
          </p:nvPr>
        </p:nvSpPr>
        <p:spPr>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12" name="Text Placeholder 3">
            <a:extLst>
              <a:ext uri="{FF2B5EF4-FFF2-40B4-BE49-F238E27FC236}">
                <a16:creationId xmlns:a16="http://schemas.microsoft.com/office/drawing/2014/main" id="{6E6DC051-5522-4F20-E853-0D5CA4B141F2}"/>
              </a:ext>
            </a:extLst>
          </p:cNvPr>
          <p:cNvSpPr>
            <a:spLocks noGrp="1"/>
          </p:cNvSpPr>
          <p:nvPr>
            <p:ph type="body" sz="quarter" idx="15" hasCustomPrompt="1"/>
          </p:nvPr>
        </p:nvSpPr>
        <p:spPr>
          <a:xfrm>
            <a:off x="5546724" y="4725963"/>
            <a:ext cx="4968875" cy="565317"/>
          </a:xfrm>
        </p:spPr>
        <p:txBody>
          <a:bodyPr>
            <a:normAutofit/>
          </a:bodyPr>
          <a:lstStyle>
            <a:lvl1pPr marL="0" indent="0">
              <a:buNone/>
              <a:defRPr sz="1300"/>
            </a:lvl1pPr>
          </a:lstStyle>
          <a:p>
            <a:pPr lvl="0"/>
            <a:r>
              <a:rPr lang="en-US" dirty="0"/>
              <a:t>Click to edit topic description</a:t>
            </a:r>
          </a:p>
        </p:txBody>
      </p:sp>
      <p:sp>
        <p:nvSpPr>
          <p:cNvPr id="21" name="TextBox 20">
            <a:extLst>
              <a:ext uri="{FF2B5EF4-FFF2-40B4-BE49-F238E27FC236}">
                <a16:creationId xmlns:a16="http://schemas.microsoft.com/office/drawing/2014/main" id="{315E199F-7967-B0AC-59F7-4CECB84FAAB7}"/>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pic>
        <p:nvPicPr>
          <p:cNvPr id="22" name="Graphic 7">
            <a:extLst>
              <a:ext uri="{FF2B5EF4-FFF2-40B4-BE49-F238E27FC236}">
                <a16:creationId xmlns:a16="http://schemas.microsoft.com/office/drawing/2014/main" id="{E2C6A612-6A5C-ED18-8F33-9591778E83F2}"/>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2" name="TextBox 1">
            <a:extLst>
              <a:ext uri="{FF2B5EF4-FFF2-40B4-BE49-F238E27FC236}">
                <a16:creationId xmlns:a16="http://schemas.microsoft.com/office/drawing/2014/main" id="{7A121FA9-1BE0-AA0D-F61F-C8860067CB9E}"/>
              </a:ext>
            </a:extLst>
          </p:cNvPr>
          <p:cNvSpPr txBox="1"/>
          <p:nvPr userDrawn="1"/>
        </p:nvSpPr>
        <p:spPr>
          <a:xfrm>
            <a:off x="10199628" y="656105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3" name="Online Image Placeholder 9">
            <a:extLst>
              <a:ext uri="{FF2B5EF4-FFF2-40B4-BE49-F238E27FC236}">
                <a16:creationId xmlns:a16="http://schemas.microsoft.com/office/drawing/2014/main" id="{25D037C1-49E1-7331-9105-52C59CA21224}"/>
              </a:ext>
            </a:extLst>
          </p:cNvPr>
          <p:cNvSpPr>
            <a:spLocks noGrp="1"/>
          </p:cNvSpPr>
          <p:nvPr>
            <p:ph type="clipArt" sz="quarter" idx="16"/>
          </p:nvPr>
        </p:nvSpPr>
        <p:spPr>
          <a:xfrm>
            <a:off x="2318074" y="578401"/>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289295199"/>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2 Contents">
    <p:spTree>
      <p:nvGrpSpPr>
        <p:cNvPr id="1" name=""/>
        <p:cNvGrpSpPr/>
        <p:nvPr/>
      </p:nvGrpSpPr>
      <p:grpSpPr>
        <a:xfrm>
          <a:off x="0" y="0"/>
          <a:ext cx="0" cy="0"/>
          <a:chOff x="0" y="0"/>
          <a:chExt cx="0" cy="0"/>
        </a:xfrm>
      </p:grpSpPr>
      <p:pic>
        <p:nvPicPr>
          <p:cNvPr id="12" name="Picture 11" descr="Blue text on a black background&#10;&#10;Description automatically generated">
            <a:extLst>
              <a:ext uri="{FF2B5EF4-FFF2-40B4-BE49-F238E27FC236}">
                <a16:creationId xmlns:a16="http://schemas.microsoft.com/office/drawing/2014/main" id="{582FDCE8-F2EF-4687-56D6-28E8B2AE3C04}"/>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9" name="Title 1">
            <a:extLst>
              <a:ext uri="{FF2B5EF4-FFF2-40B4-BE49-F238E27FC236}">
                <a16:creationId xmlns:a16="http://schemas.microsoft.com/office/drawing/2014/main" id="{4441151C-23F7-CFA7-18E3-A092F669A70A}"/>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3" name="Content Placeholder 2">
            <a:extLst>
              <a:ext uri="{FF2B5EF4-FFF2-40B4-BE49-F238E27FC236}">
                <a16:creationId xmlns:a16="http://schemas.microsoft.com/office/drawing/2014/main" id="{93617C26-66D8-CA2E-FC88-C596FAEF3A7C}"/>
              </a:ext>
            </a:extLst>
          </p:cNvPr>
          <p:cNvSpPr>
            <a:spLocks noGrp="1"/>
          </p:cNvSpPr>
          <p:nvPr>
            <p:ph sz="half" idx="1"/>
          </p:nvPr>
        </p:nvSpPr>
        <p:spPr>
          <a:xfrm>
            <a:off x="363984" y="1825625"/>
            <a:ext cx="5181600" cy="42262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Content Placeholder 3">
            <a:extLst>
              <a:ext uri="{FF2B5EF4-FFF2-40B4-BE49-F238E27FC236}">
                <a16:creationId xmlns:a16="http://schemas.microsoft.com/office/drawing/2014/main" id="{72699D99-FE1E-DAAD-07EE-4EEA22275165}"/>
              </a:ext>
            </a:extLst>
          </p:cNvPr>
          <p:cNvSpPr>
            <a:spLocks noGrp="1"/>
          </p:cNvSpPr>
          <p:nvPr>
            <p:ph sz="half" idx="2"/>
          </p:nvPr>
        </p:nvSpPr>
        <p:spPr>
          <a:xfrm>
            <a:off x="6172200" y="1825625"/>
            <a:ext cx="5181600" cy="42262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cxnSp>
        <p:nvCxnSpPr>
          <p:cNvPr id="10" name="Straight Connector 9">
            <a:extLst>
              <a:ext uri="{FF2B5EF4-FFF2-40B4-BE49-F238E27FC236}">
                <a16:creationId xmlns:a16="http://schemas.microsoft.com/office/drawing/2014/main" id="{798CC69A-04A3-EFEF-3848-D7F803E05C13}"/>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CCEB126C-86E7-32A6-8510-82F8E794D4E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339FDD95-45B2-C0AE-93E1-75FCEADEB81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394F08F3-2E3D-2926-D7C6-7517A3C2089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F514DA62-34CD-5361-262B-2DECBFFB70E6}"/>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2660938123"/>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harts">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76207" cy="1325563"/>
          </a:xfrm>
        </p:spPr>
        <p:txBody>
          <a:bodyPr/>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1" name="Chart Placeholder 6">
            <a:extLst>
              <a:ext uri="{FF2B5EF4-FFF2-40B4-BE49-F238E27FC236}">
                <a16:creationId xmlns:a16="http://schemas.microsoft.com/office/drawing/2014/main" id="{9417D645-894F-D0CC-2D07-7F0AA6A22912}"/>
              </a:ext>
            </a:extLst>
          </p:cNvPr>
          <p:cNvSpPr>
            <a:spLocks noGrp="1"/>
          </p:cNvSpPr>
          <p:nvPr>
            <p:ph type="chart" sz="quarter" idx="14"/>
          </p:nvPr>
        </p:nvSpPr>
        <p:spPr>
          <a:xfrm>
            <a:off x="3350388"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2" name="Chart Placeholder 6">
            <a:extLst>
              <a:ext uri="{FF2B5EF4-FFF2-40B4-BE49-F238E27FC236}">
                <a16:creationId xmlns:a16="http://schemas.microsoft.com/office/drawing/2014/main" id="{1467EC53-8F53-F5A2-4675-015594CA7D38}"/>
              </a:ext>
            </a:extLst>
          </p:cNvPr>
          <p:cNvSpPr>
            <a:spLocks noGrp="1"/>
          </p:cNvSpPr>
          <p:nvPr>
            <p:ph type="chart" sz="quarter" idx="15"/>
          </p:nvPr>
        </p:nvSpPr>
        <p:spPr>
          <a:xfrm>
            <a:off x="6365813"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4" name="Chart Placeholder 6">
            <a:extLst>
              <a:ext uri="{FF2B5EF4-FFF2-40B4-BE49-F238E27FC236}">
                <a16:creationId xmlns:a16="http://schemas.microsoft.com/office/drawing/2014/main" id="{0778DA3C-D384-2C37-3795-1A988174A15F}"/>
              </a:ext>
            </a:extLst>
          </p:cNvPr>
          <p:cNvSpPr>
            <a:spLocks noGrp="1"/>
          </p:cNvSpPr>
          <p:nvPr>
            <p:ph type="chart" sz="quarter" idx="16"/>
          </p:nvPr>
        </p:nvSpPr>
        <p:spPr>
          <a:xfrm>
            <a:off x="9381237"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7" name="Text Placeholder 15">
            <a:extLst>
              <a:ext uri="{FF2B5EF4-FFF2-40B4-BE49-F238E27FC236}">
                <a16:creationId xmlns:a16="http://schemas.microsoft.com/office/drawing/2014/main" id="{A1C35E82-7043-4DFC-9FF7-2D836B3966E5}"/>
              </a:ext>
            </a:extLst>
          </p:cNvPr>
          <p:cNvSpPr>
            <a:spLocks noGrp="1"/>
          </p:cNvSpPr>
          <p:nvPr>
            <p:ph type="body" sz="quarter" idx="18"/>
          </p:nvPr>
        </p:nvSpPr>
        <p:spPr>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8" name="Text Placeholder 15">
            <a:extLst>
              <a:ext uri="{FF2B5EF4-FFF2-40B4-BE49-F238E27FC236}">
                <a16:creationId xmlns:a16="http://schemas.microsoft.com/office/drawing/2014/main" id="{AB92D624-C3B3-BB82-D374-290AEE1B9129}"/>
              </a:ext>
            </a:extLst>
          </p:cNvPr>
          <p:cNvSpPr>
            <a:spLocks noGrp="1"/>
          </p:cNvSpPr>
          <p:nvPr>
            <p:ph type="body" sz="quarter" idx="19"/>
          </p:nvPr>
        </p:nvSpPr>
        <p:spPr>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9" name="Text Placeholder 15">
            <a:extLst>
              <a:ext uri="{FF2B5EF4-FFF2-40B4-BE49-F238E27FC236}">
                <a16:creationId xmlns:a16="http://schemas.microsoft.com/office/drawing/2014/main" id="{E3B3C918-5FA0-A13B-324B-5CE69C5C5FD8}"/>
              </a:ext>
            </a:extLst>
          </p:cNvPr>
          <p:cNvSpPr>
            <a:spLocks noGrp="1"/>
          </p:cNvSpPr>
          <p:nvPr>
            <p:ph type="body" sz="quarter" idx="20"/>
          </p:nvPr>
        </p:nvSpPr>
        <p:spPr>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cxnSp>
        <p:nvCxnSpPr>
          <p:cNvPr id="6" name="Straight Connector 5">
            <a:extLst>
              <a:ext uri="{FF2B5EF4-FFF2-40B4-BE49-F238E27FC236}">
                <a16:creationId xmlns:a16="http://schemas.microsoft.com/office/drawing/2014/main" id="{200A4503-6F5E-A2EC-5437-9559C8B3F94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BFB08979-20A2-B510-E640-CEC1C40101A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488649FA-17CE-3595-6898-66C5E1712C50}"/>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7556B5E4-3E11-7A47-BEA1-B459472EA63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8E136839-C764-F2BF-F11C-59498C9B8B5C}"/>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798055796"/>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11522075" cy="3636448"/>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cxnSp>
        <p:nvCxnSpPr>
          <p:cNvPr id="8" name="Straight Connector 7">
            <a:extLst>
              <a:ext uri="{FF2B5EF4-FFF2-40B4-BE49-F238E27FC236}">
                <a16:creationId xmlns:a16="http://schemas.microsoft.com/office/drawing/2014/main" id="{B7BA15CE-34DF-B0C8-2421-BDF47E8BD81D}"/>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3DB4A99-AAC1-0FE4-DA54-C544143D16F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4" name="Picture 3" descr="A green and black background&#10;&#10;Description automatically generated">
            <a:extLst>
              <a:ext uri="{FF2B5EF4-FFF2-40B4-BE49-F238E27FC236}">
                <a16:creationId xmlns:a16="http://schemas.microsoft.com/office/drawing/2014/main" id="{F4253E96-30B2-66D2-EBDB-53D6C78EF4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B62CB81A-FA9B-4885-568C-C119CF9A7301}"/>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A7A98E59-1354-9216-56E9-7341D5FD411F}"/>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181204730"/>
      </p:ext>
    </p:extLst>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4" name="Table Placeholder 3">
            <a:extLst>
              <a:ext uri="{FF2B5EF4-FFF2-40B4-BE49-F238E27FC236}">
                <a16:creationId xmlns:a16="http://schemas.microsoft.com/office/drawing/2014/main" id="{7176B724-EEE3-76A0-35A2-13111038DC0D}"/>
              </a:ext>
            </a:extLst>
          </p:cNvPr>
          <p:cNvSpPr>
            <a:spLocks noGrp="1"/>
          </p:cNvSpPr>
          <p:nvPr>
            <p:ph type="tbl" sz="quarter" idx="18"/>
          </p:nvPr>
        </p:nvSpPr>
        <p:spPr>
          <a:xfrm>
            <a:off x="334963" y="2203599"/>
            <a:ext cx="11522075" cy="3678237"/>
          </a:xfrm>
        </p:spPr>
        <p:txBody>
          <a:bodyPr anchor="ctr"/>
          <a:lstStyle>
            <a:lvl1pPr algn="ctr">
              <a:defRPr>
                <a:solidFill>
                  <a:schemeClr val="bg2"/>
                </a:solidFill>
              </a:defRPr>
            </a:lvl1pPr>
          </a:lstStyle>
          <a:p>
            <a:r>
              <a:rPr lang="en-US"/>
              <a:t>Click icon to add table</a:t>
            </a:r>
            <a:endParaRPr lang="en-IE"/>
          </a:p>
        </p:txBody>
      </p:sp>
      <p:cxnSp>
        <p:nvCxnSpPr>
          <p:cNvPr id="7" name="Straight Connector 6">
            <a:extLst>
              <a:ext uri="{FF2B5EF4-FFF2-40B4-BE49-F238E27FC236}">
                <a16:creationId xmlns:a16="http://schemas.microsoft.com/office/drawing/2014/main" id="{8233C603-6894-8D8D-F305-318BE3FB635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55398BE8-D158-6022-B740-2FC49DAC095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CEC62978-8525-A19E-E2F4-3BD7B3C589A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5" name="TextBox 4">
            <a:extLst>
              <a:ext uri="{FF2B5EF4-FFF2-40B4-BE49-F238E27FC236}">
                <a16:creationId xmlns:a16="http://schemas.microsoft.com/office/drawing/2014/main" id="{793171CD-0BDC-33A1-5474-CB969492D51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6" name="Online Image Placeholder 9">
            <a:extLst>
              <a:ext uri="{FF2B5EF4-FFF2-40B4-BE49-F238E27FC236}">
                <a16:creationId xmlns:a16="http://schemas.microsoft.com/office/drawing/2014/main" id="{57C13899-AED1-A1BD-8196-40B13E0549FE}"/>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744555140"/>
      </p:ext>
    </p:extLst>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SmartArt">
    <p:spTree>
      <p:nvGrpSpPr>
        <p:cNvPr id="1" name=""/>
        <p:cNvGrpSpPr/>
        <p:nvPr/>
      </p:nvGrpSpPr>
      <p:grpSpPr>
        <a:xfrm>
          <a:off x="0" y="0"/>
          <a:ext cx="0" cy="0"/>
          <a:chOff x="0" y="0"/>
          <a:chExt cx="0" cy="0"/>
        </a:xfrm>
      </p:grpSpPr>
      <p:pic>
        <p:nvPicPr>
          <p:cNvPr id="5" name="Picture 4" descr="Blue text on a black background&#10;&#10;Description automatically generated">
            <a:extLst>
              <a:ext uri="{FF2B5EF4-FFF2-40B4-BE49-F238E27FC236}">
                <a16:creationId xmlns:a16="http://schemas.microsoft.com/office/drawing/2014/main" id="{6BAC2314-CA0D-0A0E-230F-64FF9ED6AFE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45034" cy="1325563"/>
          </a:xfrm>
        </p:spPr>
        <p:txBody>
          <a:bodyPr/>
          <a:lstStyle>
            <a:lvl1pPr>
              <a:defRPr>
                <a:solidFill>
                  <a:schemeClr val="accent1"/>
                </a:solidFill>
              </a:defRPr>
            </a:lvl1pPr>
          </a:lstStyle>
          <a:p>
            <a:r>
              <a:rPr lang="en-GB" dirty="0"/>
              <a:t>Click to edit data chart title style</a:t>
            </a:r>
            <a:endParaRPr lang="en-IE" dirty="0"/>
          </a:p>
        </p:txBody>
      </p:sp>
      <p:sp>
        <p:nvSpPr>
          <p:cNvPr id="9" name="SmartArt Placeholder 8">
            <a:extLst>
              <a:ext uri="{FF2B5EF4-FFF2-40B4-BE49-F238E27FC236}">
                <a16:creationId xmlns:a16="http://schemas.microsoft.com/office/drawing/2014/main" id="{5E8937F7-AF0A-7B02-8BBF-6DF3137296E2}"/>
              </a:ext>
            </a:extLst>
          </p:cNvPr>
          <p:cNvSpPr>
            <a:spLocks noGrp="1"/>
          </p:cNvSpPr>
          <p:nvPr>
            <p:ph type="dgm" sz="quarter" idx="14"/>
          </p:nvPr>
        </p:nvSpPr>
        <p:spPr>
          <a:xfrm>
            <a:off x="334963" y="2211531"/>
            <a:ext cx="4184832" cy="3636053"/>
          </a:xfrm>
        </p:spPr>
        <p:txBody>
          <a:bodyPr anchor="ctr" anchorCtr="0"/>
          <a:lstStyle>
            <a:lvl1pPr marL="0" indent="0" algn="ctr">
              <a:buNone/>
              <a:defRPr>
                <a:solidFill>
                  <a:schemeClr val="bg2"/>
                </a:solidFill>
              </a:defRPr>
            </a:lvl1pPr>
          </a:lstStyle>
          <a:p>
            <a:r>
              <a:rPr lang="en-US"/>
              <a:t>Click icon to add SmartArt graphic</a:t>
            </a:r>
            <a:endParaRPr lang="en-IE" dirty="0"/>
          </a:p>
        </p:txBody>
      </p:sp>
      <p:sp>
        <p:nvSpPr>
          <p:cNvPr id="3" name="SmartArt Placeholder 8">
            <a:extLst>
              <a:ext uri="{FF2B5EF4-FFF2-40B4-BE49-F238E27FC236}">
                <a16:creationId xmlns:a16="http://schemas.microsoft.com/office/drawing/2014/main" id="{0F8967A0-6216-EB11-6F28-AFC5B34EF357}"/>
              </a:ext>
            </a:extLst>
          </p:cNvPr>
          <p:cNvSpPr>
            <a:spLocks noGrp="1"/>
          </p:cNvSpPr>
          <p:nvPr>
            <p:ph type="dgm" sz="quarter" idx="15"/>
          </p:nvPr>
        </p:nvSpPr>
        <p:spPr>
          <a:xfrm>
            <a:off x="5624186" y="2211531"/>
            <a:ext cx="4184832" cy="3636053"/>
          </a:xfrm>
        </p:spPr>
        <p:txBody>
          <a:bodyPr anchor="ctr" anchorCtr="0"/>
          <a:lstStyle>
            <a:lvl1pPr marL="0" indent="0" algn="ctr">
              <a:buNone/>
              <a:defRPr>
                <a:solidFill>
                  <a:schemeClr val="bg2"/>
                </a:solidFill>
              </a:defRPr>
            </a:lvl1pPr>
          </a:lstStyle>
          <a:p>
            <a:r>
              <a:rPr lang="en-US"/>
              <a:t>Click icon to add SmartArt graphic</a:t>
            </a:r>
            <a:endParaRPr lang="en-IE" dirty="0"/>
          </a:p>
        </p:txBody>
      </p:sp>
      <p:cxnSp>
        <p:nvCxnSpPr>
          <p:cNvPr id="11" name="Straight Connector 10">
            <a:extLst>
              <a:ext uri="{FF2B5EF4-FFF2-40B4-BE49-F238E27FC236}">
                <a16:creationId xmlns:a16="http://schemas.microsoft.com/office/drawing/2014/main" id="{7F2C21F0-5226-7F1C-2C62-6D98A5565B4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1F12914-F82D-9830-4870-3BE81B1FFC9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7" name="Picture 6" descr="A green and black background&#10;&#10;Description automatically generated">
            <a:extLst>
              <a:ext uri="{FF2B5EF4-FFF2-40B4-BE49-F238E27FC236}">
                <a16:creationId xmlns:a16="http://schemas.microsoft.com/office/drawing/2014/main" id="{E5F4EBC4-D352-B506-A097-CCA214DA918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DCE9B382-B96A-896D-172B-91F2377ED800}"/>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8" name="Online Image Placeholder 9">
            <a:extLst>
              <a:ext uri="{FF2B5EF4-FFF2-40B4-BE49-F238E27FC236}">
                <a16:creationId xmlns:a16="http://schemas.microsoft.com/office/drawing/2014/main" id="{9F247778-8A91-DEDB-D2F4-734A881A0AB7}"/>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607827233"/>
      </p:ext>
    </p:extLst>
  </p:cSld>
  <p:clrMapOvr>
    <a:masterClrMapping/>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 White">
    <p:spTree>
      <p:nvGrpSpPr>
        <p:cNvPr id="1" name=""/>
        <p:cNvGrpSpPr/>
        <p:nvPr/>
      </p:nvGrpSpPr>
      <p:grpSpPr>
        <a:xfrm>
          <a:off x="0" y="0"/>
          <a:ext cx="0" cy="0"/>
          <a:chOff x="0" y="0"/>
          <a:chExt cx="0" cy="0"/>
        </a:xfrm>
      </p:grpSpPr>
      <p:pic>
        <p:nvPicPr>
          <p:cNvPr id="5" name="Picture 4" descr="Blue text on a black background&#10;&#10;Description automatically generated">
            <a:extLst>
              <a:ext uri="{FF2B5EF4-FFF2-40B4-BE49-F238E27FC236}">
                <a16:creationId xmlns:a16="http://schemas.microsoft.com/office/drawing/2014/main" id="{F458318B-256B-18F4-6DD4-CE9D4A568A9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262DA441-54AD-8C9B-15CB-65E453987CCD}"/>
              </a:ext>
            </a:extLst>
          </p:cNvPr>
          <p:cNvSpPr>
            <a:spLocks noGrp="1"/>
          </p:cNvSpPr>
          <p:nvPr>
            <p:ph type="title"/>
          </p:nvPr>
        </p:nvSpPr>
        <p:spPr/>
        <p:txBody>
          <a:bodyPr/>
          <a:lstStyle>
            <a:lvl1pPr>
              <a:defRPr>
                <a:solidFill>
                  <a:schemeClr val="accent1"/>
                </a:solidFill>
              </a:defRPr>
            </a:lvl1pPr>
          </a:lstStyle>
          <a:p>
            <a:r>
              <a:rPr lang="en-US"/>
              <a:t>Click to edit Master title style</a:t>
            </a:r>
            <a:endParaRPr lang="en-IE" dirty="0"/>
          </a:p>
        </p:txBody>
      </p:sp>
      <p:sp>
        <p:nvSpPr>
          <p:cNvPr id="10" name="Content Placeholder 2">
            <a:extLst>
              <a:ext uri="{FF2B5EF4-FFF2-40B4-BE49-F238E27FC236}">
                <a16:creationId xmlns:a16="http://schemas.microsoft.com/office/drawing/2014/main" id="{E4426A39-20D5-79F5-309C-519C590318DF}"/>
              </a:ext>
            </a:extLst>
          </p:cNvPr>
          <p:cNvSpPr>
            <a:spLocks noGrp="1"/>
          </p:cNvSpPr>
          <p:nvPr>
            <p:ph idx="1"/>
          </p:nvPr>
        </p:nvSpPr>
        <p:spPr>
          <a:xfrm>
            <a:off x="363984" y="1825625"/>
            <a:ext cx="10989816" cy="42142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cxnSp>
        <p:nvCxnSpPr>
          <p:cNvPr id="8" name="Straight Connector 7">
            <a:extLst>
              <a:ext uri="{FF2B5EF4-FFF2-40B4-BE49-F238E27FC236}">
                <a16:creationId xmlns:a16="http://schemas.microsoft.com/office/drawing/2014/main" id="{F0833A7C-FA81-B125-6117-792BA6C58F3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7C4083C0-61DC-0D2C-91B6-6FB9F4CD92C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91DA9BA1-9CB2-E4CA-85AD-21A6508621F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AB1DE08B-A01A-D845-B56F-5AA6EDBF6220}"/>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57651782-3761-D09E-0B2D-0FF015EF9F2C}"/>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2341042008"/>
      </p:ext>
    </p:extLst>
  </p:cSld>
  <p:clrMapOvr>
    <a:masterClrMapping/>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text and Picture">
    <p:spTree>
      <p:nvGrpSpPr>
        <p:cNvPr id="1" name=""/>
        <p:cNvGrpSpPr/>
        <p:nvPr/>
      </p:nvGrpSpPr>
      <p:grpSpPr>
        <a:xfrm>
          <a:off x="0" y="0"/>
          <a:ext cx="0" cy="0"/>
          <a:chOff x="0" y="0"/>
          <a:chExt cx="0" cy="0"/>
        </a:xfrm>
      </p:grpSpPr>
      <p:pic>
        <p:nvPicPr>
          <p:cNvPr id="6" name="Picture 5" descr="Blue text on a black background&#10;&#10;Description automatically generated">
            <a:extLst>
              <a:ext uri="{FF2B5EF4-FFF2-40B4-BE49-F238E27FC236}">
                <a16:creationId xmlns:a16="http://schemas.microsoft.com/office/drawing/2014/main" id="{C5523214-F44E-D7C3-BB48-BB9258F928B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15" name="Title 1">
            <a:extLst>
              <a:ext uri="{FF2B5EF4-FFF2-40B4-BE49-F238E27FC236}">
                <a16:creationId xmlns:a16="http://schemas.microsoft.com/office/drawing/2014/main" id="{6E71FF47-061E-5BE8-2C7A-6096557C1A72}"/>
              </a:ext>
            </a:extLst>
          </p:cNvPr>
          <p:cNvSpPr>
            <a:spLocks noGrp="1"/>
          </p:cNvSpPr>
          <p:nvPr>
            <p:ph type="title"/>
          </p:nvPr>
        </p:nvSpPr>
        <p:spPr>
          <a:xfrm>
            <a:off x="363984" y="365125"/>
            <a:ext cx="10989816" cy="1325563"/>
          </a:xfrm>
        </p:spPr>
        <p:txBody>
          <a:bodyPr/>
          <a:lstStyle>
            <a:lvl1pPr>
              <a:defRPr>
                <a:solidFill>
                  <a:schemeClr val="accent1"/>
                </a:solidFill>
              </a:defRPr>
            </a:lvl1pPr>
          </a:lstStyle>
          <a:p>
            <a:r>
              <a:rPr lang="en-US"/>
              <a:t>Click to edit Master title style</a:t>
            </a:r>
            <a:endParaRPr lang="en-IE"/>
          </a:p>
        </p:txBody>
      </p:sp>
      <p:sp>
        <p:nvSpPr>
          <p:cNvPr id="16" name="Content Placeholder 2">
            <a:extLst>
              <a:ext uri="{FF2B5EF4-FFF2-40B4-BE49-F238E27FC236}">
                <a16:creationId xmlns:a16="http://schemas.microsoft.com/office/drawing/2014/main" id="{ECF8FEAF-2B00-977E-7797-4FDEDC77D147}"/>
              </a:ext>
            </a:extLst>
          </p:cNvPr>
          <p:cNvSpPr>
            <a:spLocks noGrp="1"/>
          </p:cNvSpPr>
          <p:nvPr>
            <p:ph sz="half" idx="1"/>
          </p:nvPr>
        </p:nvSpPr>
        <p:spPr>
          <a:xfrm>
            <a:off x="363984" y="1825625"/>
            <a:ext cx="7397266" cy="42142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Picture Placeholder 3">
            <a:extLst>
              <a:ext uri="{FF2B5EF4-FFF2-40B4-BE49-F238E27FC236}">
                <a16:creationId xmlns:a16="http://schemas.microsoft.com/office/drawing/2014/main" id="{096AB8FD-35BB-8325-6FEA-986186243657}"/>
              </a:ext>
            </a:extLst>
          </p:cNvPr>
          <p:cNvSpPr>
            <a:spLocks noGrp="1"/>
          </p:cNvSpPr>
          <p:nvPr>
            <p:ph type="pic" sz="quarter" idx="13"/>
          </p:nvPr>
        </p:nvSpPr>
        <p:spPr>
          <a:xfrm>
            <a:off x="8620125" y="2636514"/>
            <a:ext cx="2530475" cy="2530475"/>
          </a:xfrm>
          <a:prstGeom prst="ellipse">
            <a:avLst/>
          </a:prstGeom>
          <a:solidFill>
            <a:schemeClr val="bg2"/>
          </a:solidFill>
          <a:ln>
            <a:noFill/>
          </a:ln>
        </p:spPr>
        <p:txBody>
          <a:bodyPr anchor="ctr"/>
          <a:lstStyle>
            <a:lvl1pPr algn="ctr">
              <a:defRPr/>
            </a:lvl1pPr>
          </a:lstStyle>
          <a:p>
            <a:r>
              <a:rPr lang="en-US"/>
              <a:t>Click icon to add picture</a:t>
            </a:r>
            <a:endParaRPr lang="en-IE" dirty="0"/>
          </a:p>
        </p:txBody>
      </p:sp>
      <p:cxnSp>
        <p:nvCxnSpPr>
          <p:cNvPr id="9" name="Straight Connector 8">
            <a:extLst>
              <a:ext uri="{FF2B5EF4-FFF2-40B4-BE49-F238E27FC236}">
                <a16:creationId xmlns:a16="http://schemas.microsoft.com/office/drawing/2014/main" id="{9B9AAC49-7F35-2B0C-F566-F3EB7312E81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45415414-BE71-F716-BCC7-17CF6A1B20A4}"/>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A41AAB34-12FB-4E97-E006-B824981EF794}"/>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2BEC211C-43F6-90AF-1C68-80D12DD476A3}"/>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623FF798-2889-C919-F445-52E80BC404A0}"/>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531480758"/>
      </p:ext>
    </p:extLst>
  </p:cSld>
  <p:clrMapOvr>
    <a:masterClrMapping/>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pic>
        <p:nvPicPr>
          <p:cNvPr id="4" name="Picture 3" descr="Blue text on a black background&#10;&#10;Description automatically generated">
            <a:extLst>
              <a:ext uri="{FF2B5EF4-FFF2-40B4-BE49-F238E27FC236}">
                <a16:creationId xmlns:a16="http://schemas.microsoft.com/office/drawing/2014/main" id="{D7971D20-C86A-7803-2AE7-2F94A9CF93D5}"/>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6" name="Straight Connector 5">
            <a:extLst>
              <a:ext uri="{FF2B5EF4-FFF2-40B4-BE49-F238E27FC236}">
                <a16:creationId xmlns:a16="http://schemas.microsoft.com/office/drawing/2014/main" id="{B20369B2-33B5-7C4A-1FEC-D16B4AA2FD86}"/>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a:extLst>
              <a:ext uri="{FF2B5EF4-FFF2-40B4-BE49-F238E27FC236}">
                <a16:creationId xmlns:a16="http://schemas.microsoft.com/office/drawing/2014/main" id="{5580C0FA-1DED-684F-28ED-157236D0DC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5" name="Picture 4" descr="A green and black background&#10;&#10;Description automatically generated">
            <a:extLst>
              <a:ext uri="{FF2B5EF4-FFF2-40B4-BE49-F238E27FC236}">
                <a16:creationId xmlns:a16="http://schemas.microsoft.com/office/drawing/2014/main" id="{DB5D81DF-513D-BE73-4A49-233BFB1C9646}"/>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2" name="TextBox 1">
            <a:extLst>
              <a:ext uri="{FF2B5EF4-FFF2-40B4-BE49-F238E27FC236}">
                <a16:creationId xmlns:a16="http://schemas.microsoft.com/office/drawing/2014/main" id="{75B8025B-4FED-6675-C195-E6E0ED3F4F34}"/>
              </a:ext>
            </a:extLst>
          </p:cNvPr>
          <p:cNvSpPr txBox="1"/>
          <p:nvPr userDrawn="1"/>
        </p:nvSpPr>
        <p:spPr>
          <a:xfrm>
            <a:off x="27400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3" name="Online Image Placeholder 9">
            <a:extLst>
              <a:ext uri="{FF2B5EF4-FFF2-40B4-BE49-F238E27FC236}">
                <a16:creationId xmlns:a16="http://schemas.microsoft.com/office/drawing/2014/main" id="{11294231-504C-0F2A-1FCE-3C3EC0A1F992}"/>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332527325"/>
      </p:ext>
    </p:extLst>
  </p:cSld>
  <p:clrMapOvr>
    <a:masterClrMapping/>
  </p:clrMapOvr>
  <p:transition spd="slow">
    <p:push dir="u"/>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Title and Content">
    <p:bg>
      <p:bgRef idx="1001">
        <a:schemeClr val="bg2"/>
      </p:bgRef>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253523F-4C75-923A-9CD3-85B73EDB85D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11" name="Content Placeholder 2">
            <a:extLst>
              <a:ext uri="{FF2B5EF4-FFF2-40B4-BE49-F238E27FC236}">
                <a16:creationId xmlns:a16="http://schemas.microsoft.com/office/drawing/2014/main" id="{E7784476-1886-F6FF-03A3-C5EB84A13BC5}"/>
              </a:ext>
            </a:extLst>
          </p:cNvPr>
          <p:cNvSpPr>
            <a:spLocks noGrp="1"/>
          </p:cNvSpPr>
          <p:nvPr>
            <p:ph sz="half" idx="1"/>
          </p:nvPr>
        </p:nvSpPr>
        <p:spPr>
          <a:xfrm>
            <a:off x="363984"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12" name="Content Placeholder 3">
            <a:extLst>
              <a:ext uri="{FF2B5EF4-FFF2-40B4-BE49-F238E27FC236}">
                <a16:creationId xmlns:a16="http://schemas.microsoft.com/office/drawing/2014/main" id="{3A0B5E15-BCA1-5E34-CF22-8550F388D88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pic>
        <p:nvPicPr>
          <p:cNvPr id="9" name="Graphic 7">
            <a:extLst>
              <a:ext uri="{FF2B5EF4-FFF2-40B4-BE49-F238E27FC236}">
                <a16:creationId xmlns:a16="http://schemas.microsoft.com/office/drawing/2014/main" id="{73746B43-9BD3-E01A-8DD1-8DA8C0A2B57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04DC97B1-A187-1D30-8818-CAE3976DDC2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a:extLst>
              <a:ext uri="{FF2B5EF4-FFF2-40B4-BE49-F238E27FC236}">
                <a16:creationId xmlns:a16="http://schemas.microsoft.com/office/drawing/2014/main" id="{194175D8-88F1-9414-8E84-0041C5866A33}"/>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Picture 2" descr="A green and black background&#10;&#10;Description automatically generated">
            <a:extLst>
              <a:ext uri="{FF2B5EF4-FFF2-40B4-BE49-F238E27FC236}">
                <a16:creationId xmlns:a16="http://schemas.microsoft.com/office/drawing/2014/main" id="{53974A02-7840-CABE-E690-6344E8987A1D}"/>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4" name="TextBox 3">
            <a:extLst>
              <a:ext uri="{FF2B5EF4-FFF2-40B4-BE49-F238E27FC236}">
                <a16:creationId xmlns:a16="http://schemas.microsoft.com/office/drawing/2014/main" id="{E9E45DBA-E4A4-1F09-48C4-21A0A6264823}"/>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0936BE43-3B13-9774-BAE3-942E38EB6567}"/>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94804163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Title and Content">
    <p:bg>
      <p:bgRef idx="1001">
        <a:schemeClr val="bg2"/>
      </p:bgRef>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13" name="Content Placeholder 2">
            <a:extLst>
              <a:ext uri="{FF2B5EF4-FFF2-40B4-BE49-F238E27FC236}">
                <a16:creationId xmlns:a16="http://schemas.microsoft.com/office/drawing/2014/main" id="{02E67EF2-D871-3F46-99F7-DD48CC631E05}"/>
              </a:ext>
            </a:extLst>
          </p:cNvPr>
          <p:cNvSpPr>
            <a:spLocks noGrp="1"/>
          </p:cNvSpPr>
          <p:nvPr>
            <p:ph idx="1"/>
          </p:nvPr>
        </p:nvSpPr>
        <p:spPr>
          <a:xfrm>
            <a:off x="363984" y="1825625"/>
            <a:ext cx="10989816" cy="42382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pic>
        <p:nvPicPr>
          <p:cNvPr id="6" name="Graphic 7">
            <a:extLst>
              <a:ext uri="{FF2B5EF4-FFF2-40B4-BE49-F238E27FC236}">
                <a16:creationId xmlns:a16="http://schemas.microsoft.com/office/drawing/2014/main" id="{2CFD05D0-126E-1256-0D30-374D0BF9BF2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8" name="Straight Connector 7">
            <a:extLst>
              <a:ext uri="{FF2B5EF4-FFF2-40B4-BE49-F238E27FC236}">
                <a16:creationId xmlns:a16="http://schemas.microsoft.com/office/drawing/2014/main" id="{4707D994-E005-F657-D8DD-3E1FD607659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DA4DBFA9-1C3F-AD66-8C1C-09EB334CB91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E6CE633A-563E-8C3B-05DC-2959F79A35E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BC123724-4FE8-6999-CB1D-A0CD2059F13A}"/>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75ED908E-D764-14B6-D4B7-528A1DEFC0CE}"/>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259720697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555292" y="1421253"/>
            <a:ext cx="7172908" cy="2007748"/>
          </a:xfrm>
        </p:spPr>
        <p:txBody>
          <a:bodyPr anchor="b">
            <a:noAutofit/>
          </a:bodyPr>
          <a:lstStyle>
            <a:lvl1pPr algn="l">
              <a:defRPr sz="5400">
                <a:solidFill>
                  <a:schemeClr val="tx1"/>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555292" y="3429000"/>
            <a:ext cx="7172908" cy="1941486"/>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chapter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5" name="Picture 4" descr="Blue text on a black background&#10;&#10;Description automatically generated">
            <a:extLst>
              <a:ext uri="{FF2B5EF4-FFF2-40B4-BE49-F238E27FC236}">
                <a16:creationId xmlns:a16="http://schemas.microsoft.com/office/drawing/2014/main" id="{6DCF5D80-BEBA-A2C9-6200-65A4A21DAD1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pic>
        <p:nvPicPr>
          <p:cNvPr id="4" name="Picture 3" descr="A green square with black background&#10;&#10;Description automatically generated">
            <a:extLst>
              <a:ext uri="{FF2B5EF4-FFF2-40B4-BE49-F238E27FC236}">
                <a16:creationId xmlns:a16="http://schemas.microsoft.com/office/drawing/2014/main" id="{14531831-97B7-1474-B7CB-8D1517CA963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6" name="TextBox 5">
            <a:extLst>
              <a:ext uri="{FF2B5EF4-FFF2-40B4-BE49-F238E27FC236}">
                <a16:creationId xmlns:a16="http://schemas.microsoft.com/office/drawing/2014/main" id="{DC65CAC1-66D4-2FB4-8D05-E94B15A37CE2}"/>
              </a:ext>
            </a:extLst>
          </p:cNvPr>
          <p:cNvSpPr txBox="1"/>
          <p:nvPr userDrawn="1"/>
        </p:nvSpPr>
        <p:spPr>
          <a:xfrm>
            <a:off x="1018946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A6BA068E-3A4A-4279-7D9C-7E696EAF36C0}"/>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86970496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Title and Content">
    <p:bg>
      <p:bgRef idx="1001">
        <a:schemeClr val="bg2"/>
      </p:bgRef>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2" name="Content Placeholder 2">
            <a:extLst>
              <a:ext uri="{FF2B5EF4-FFF2-40B4-BE49-F238E27FC236}">
                <a16:creationId xmlns:a16="http://schemas.microsoft.com/office/drawing/2014/main" id="{F274AB5D-7FFD-736C-1623-EA6AA917D439}"/>
              </a:ext>
            </a:extLst>
          </p:cNvPr>
          <p:cNvSpPr>
            <a:spLocks noGrp="1"/>
          </p:cNvSpPr>
          <p:nvPr>
            <p:ph sz="half" idx="1"/>
          </p:nvPr>
        </p:nvSpPr>
        <p:spPr>
          <a:xfrm>
            <a:off x="363984" y="1825625"/>
            <a:ext cx="7397266" cy="4202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pic>
        <p:nvPicPr>
          <p:cNvPr id="7" name="Graphic 7">
            <a:extLst>
              <a:ext uri="{FF2B5EF4-FFF2-40B4-BE49-F238E27FC236}">
                <a16:creationId xmlns:a16="http://schemas.microsoft.com/office/drawing/2014/main" id="{AE7B4E5C-4B6C-A372-4D7A-60935B229BA2}"/>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9" name="Straight Connector 8">
            <a:extLst>
              <a:ext uri="{FF2B5EF4-FFF2-40B4-BE49-F238E27FC236}">
                <a16:creationId xmlns:a16="http://schemas.microsoft.com/office/drawing/2014/main" id="{C0FB1FAD-86B2-DDB6-2813-5815C9E8F54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23BFD5C6-5422-8CEB-B911-492B2BC9F94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3" name="TextBox 2">
            <a:extLst>
              <a:ext uri="{FF2B5EF4-FFF2-40B4-BE49-F238E27FC236}">
                <a16:creationId xmlns:a16="http://schemas.microsoft.com/office/drawing/2014/main" id="{FAD5EE05-F5DD-6FB9-3611-BB6AD1D565D6}"/>
              </a:ext>
            </a:extLst>
          </p:cNvPr>
          <p:cNvSpPr txBox="1"/>
          <p:nvPr userDrawn="1"/>
        </p:nvSpPr>
        <p:spPr>
          <a:xfrm>
            <a:off x="30448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434618F9-280D-741A-3455-C9B4BB91F886}"/>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91173636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Title only">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pic>
        <p:nvPicPr>
          <p:cNvPr id="9" name="Graphic 7">
            <a:extLst>
              <a:ext uri="{FF2B5EF4-FFF2-40B4-BE49-F238E27FC236}">
                <a16:creationId xmlns:a16="http://schemas.microsoft.com/office/drawing/2014/main" id="{5CF20F71-09DA-9F91-ABB1-C56A9EC1C03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1718A3E9-5047-9DB8-8E63-8F5F1DFB0A6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CCF5FDBB-1D27-9C30-1A79-5BC57A5942C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F42E6371-23F8-CE09-C497-AE179CC6E81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FAEF9B08-9005-765A-AC08-D53A5D077061}"/>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0DF4D096-751C-2A1E-0DF1-CF1103DC4F8A}"/>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12095244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Title only">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8" name="Subtitle 2">
            <a:extLst>
              <a:ext uri="{FF2B5EF4-FFF2-40B4-BE49-F238E27FC236}">
                <a16:creationId xmlns:a16="http://schemas.microsoft.com/office/drawing/2014/main" id="{5F99D197-7E89-ED45-E75B-9CB5512753F0}"/>
              </a:ext>
            </a:extLst>
          </p:cNvPr>
          <p:cNvSpPr>
            <a:spLocks noGrp="1"/>
          </p:cNvSpPr>
          <p:nvPr>
            <p:ph type="subTitle" idx="1"/>
          </p:nvPr>
        </p:nvSpPr>
        <p:spPr>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MY" dirty="0"/>
          </a:p>
        </p:txBody>
      </p:sp>
      <p:pic>
        <p:nvPicPr>
          <p:cNvPr id="9" name="Graphic 7">
            <a:extLst>
              <a:ext uri="{FF2B5EF4-FFF2-40B4-BE49-F238E27FC236}">
                <a16:creationId xmlns:a16="http://schemas.microsoft.com/office/drawing/2014/main" id="{2362B973-30A2-9B07-E51E-40B97A58ACC8}"/>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11" name="Straight Connector 10">
            <a:extLst>
              <a:ext uri="{FF2B5EF4-FFF2-40B4-BE49-F238E27FC236}">
                <a16:creationId xmlns:a16="http://schemas.microsoft.com/office/drawing/2014/main" id="{F51E8FD0-0BFE-0531-EB9F-59549FC2B7F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744BBFF-BD10-564D-876C-D032FC8E70D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9844D456-BA2D-1FE8-5B97-5A34FBFFBC8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DF481889-13F9-5720-9E32-BFA879693D2C}"/>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A4E9F976-9AAD-EBE4-DCF8-6D195FB009D3}"/>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590847583"/>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Blank">
    <p:bg>
      <p:bgRef idx="1001">
        <a:schemeClr val="bg2"/>
      </p:bgRef>
    </p:bg>
    <p:spTree>
      <p:nvGrpSpPr>
        <p:cNvPr id="1" name=""/>
        <p:cNvGrpSpPr/>
        <p:nvPr/>
      </p:nvGrpSpPr>
      <p:grpSpPr>
        <a:xfrm>
          <a:off x="0" y="0"/>
          <a:ext cx="0" cy="0"/>
          <a:chOff x="0" y="0"/>
          <a:chExt cx="0" cy="0"/>
        </a:xfrm>
      </p:grpSpPr>
      <p:pic>
        <p:nvPicPr>
          <p:cNvPr id="9" name="Graphic 7">
            <a:extLst>
              <a:ext uri="{FF2B5EF4-FFF2-40B4-BE49-F238E27FC236}">
                <a16:creationId xmlns:a16="http://schemas.microsoft.com/office/drawing/2014/main" id="{934AC21F-BC6C-DFBF-81A4-ECA0FD2D3312}"/>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F6CDE949-9A7D-94A6-E373-45F9D0722F5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E527702-6D25-7861-8EB5-404CE4A859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2" name="Picture 1" descr="A green and black background&#10;&#10;Description automatically generated">
            <a:extLst>
              <a:ext uri="{FF2B5EF4-FFF2-40B4-BE49-F238E27FC236}">
                <a16:creationId xmlns:a16="http://schemas.microsoft.com/office/drawing/2014/main" id="{EDE7C3BB-8530-42B4-3A4C-84210D6863B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3" name="TextBox 2">
            <a:extLst>
              <a:ext uri="{FF2B5EF4-FFF2-40B4-BE49-F238E27FC236}">
                <a16:creationId xmlns:a16="http://schemas.microsoft.com/office/drawing/2014/main" id="{E998C11D-4FCC-4F3E-CA8D-F77C82FF77C6}"/>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5" name="Online Image Placeholder 9">
            <a:extLst>
              <a:ext uri="{FF2B5EF4-FFF2-40B4-BE49-F238E27FC236}">
                <a16:creationId xmlns:a16="http://schemas.microsoft.com/office/drawing/2014/main" id="{774BC49B-3309-D042-70EB-E296C2BEFE48}"/>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53261647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1_Thank you">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736138-9208-1582-A1A2-A3214CA75A1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4D7E74BA-AFD2-048B-EECC-11EB1BB61E3E}"/>
              </a:ext>
            </a:extLst>
          </p:cNvPr>
          <p:cNvSpPr>
            <a:spLocks noGrp="1"/>
          </p:cNvSpPr>
          <p:nvPr>
            <p:ph type="ctrTitle" hasCustomPrompt="1"/>
          </p:nvPr>
        </p:nvSpPr>
        <p:spPr>
          <a:xfrm>
            <a:off x="798952" y="2856179"/>
            <a:ext cx="5177586" cy="1706732"/>
          </a:xfrm>
        </p:spPr>
        <p:txBody>
          <a:bodyPr anchor="b"/>
          <a:lstStyle>
            <a:lvl1pPr algn="l">
              <a:defRPr sz="6000">
                <a:solidFill>
                  <a:schemeClr val="bg2"/>
                </a:solidFill>
              </a:defRPr>
            </a:lvl1pPr>
          </a:lstStyle>
          <a:p>
            <a:r>
              <a:rPr lang="en-US" dirty="0"/>
              <a:t>Click to edit Questions?</a:t>
            </a:r>
            <a:endParaRPr lang="en-IE" dirty="0"/>
          </a:p>
        </p:txBody>
      </p:sp>
      <p:sp>
        <p:nvSpPr>
          <p:cNvPr id="9" name="Subtitle 2">
            <a:extLst>
              <a:ext uri="{FF2B5EF4-FFF2-40B4-BE49-F238E27FC236}">
                <a16:creationId xmlns:a16="http://schemas.microsoft.com/office/drawing/2014/main" id="{A13311DF-0857-DAB1-8E64-74A54FC43CD4}"/>
              </a:ext>
            </a:extLst>
          </p:cNvPr>
          <p:cNvSpPr>
            <a:spLocks noGrp="1"/>
          </p:cNvSpPr>
          <p:nvPr>
            <p:ph type="subTitle" idx="1" hasCustomPrompt="1"/>
          </p:nvPr>
        </p:nvSpPr>
        <p:spPr>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3" name="Graphic 7">
            <a:extLst>
              <a:ext uri="{FF2B5EF4-FFF2-40B4-BE49-F238E27FC236}">
                <a16:creationId xmlns:a16="http://schemas.microsoft.com/office/drawing/2014/main" id="{A2EF07C2-F081-E407-679A-F1F305ABF75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13940" y="6157781"/>
            <a:ext cx="1639743" cy="365125"/>
          </a:xfrm>
          <a:prstGeom prst="rect">
            <a:avLst/>
          </a:prstGeom>
        </p:spPr>
      </p:pic>
      <p:pic>
        <p:nvPicPr>
          <p:cNvPr id="2" name="Graphic 7">
            <a:extLst>
              <a:ext uri="{FF2B5EF4-FFF2-40B4-BE49-F238E27FC236}">
                <a16:creationId xmlns:a16="http://schemas.microsoft.com/office/drawing/2014/main" id="{EA7DCA96-9B86-7BF3-B11C-28933DAFEE27}"/>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63089" y="345207"/>
            <a:ext cx="1591896" cy="842294"/>
          </a:xfrm>
          <a:prstGeom prst="rect">
            <a:avLst/>
          </a:prstGeom>
        </p:spPr>
      </p:pic>
      <p:sp>
        <p:nvSpPr>
          <p:cNvPr id="5" name="TextBox 4">
            <a:extLst>
              <a:ext uri="{FF2B5EF4-FFF2-40B4-BE49-F238E27FC236}">
                <a16:creationId xmlns:a16="http://schemas.microsoft.com/office/drawing/2014/main" id="{F67464F8-264C-4D9B-1AD7-A55CA5BBA909}"/>
              </a:ext>
            </a:extLst>
          </p:cNvPr>
          <p:cNvSpPr txBox="1"/>
          <p:nvPr userDrawn="1"/>
        </p:nvSpPr>
        <p:spPr>
          <a:xfrm>
            <a:off x="798952" y="4825604"/>
            <a:ext cx="5166804" cy="830997"/>
          </a:xfrm>
          <a:prstGeom prst="rect">
            <a:avLst/>
          </a:prstGeom>
          <a:noFill/>
        </p:spPr>
        <p:txBody>
          <a:bodyPr wrap="square" rtlCol="0">
            <a:spAutoFit/>
          </a:bodyPr>
          <a:lstStyle/>
          <a:p>
            <a:r>
              <a:rPr lang="en-IE" sz="800" b="1" kern="1200" dirty="0">
                <a:solidFill>
                  <a:schemeClr val="bg2">
                    <a:lumMod val="50000"/>
                    <a:lumOff val="50000"/>
                  </a:schemeClr>
                </a:solidFill>
                <a:effectLst/>
                <a:latin typeface="+mn-lt"/>
                <a:ea typeface="+mn-ea"/>
                <a:cs typeface="+mn-cs"/>
              </a:rPr>
              <a:t>Disclaimer</a:t>
            </a:r>
            <a:r>
              <a:rPr lang="en-IE" sz="800" kern="1200" dirty="0">
                <a:solidFill>
                  <a:schemeClr val="bg2">
                    <a:lumMod val="50000"/>
                    <a:lumOff val="50000"/>
                  </a:schemeClr>
                </a:solidFill>
                <a:effectLst/>
                <a:latin typeface="+mn-lt"/>
                <a:ea typeface="+mn-ea"/>
                <a:cs typeface="+mn-cs"/>
              </a:rPr>
              <a:t> </a:t>
            </a:r>
            <a:br>
              <a:rPr lang="en-IE" sz="800" kern="1200" dirty="0">
                <a:solidFill>
                  <a:schemeClr val="bg2">
                    <a:lumMod val="50000"/>
                    <a:lumOff val="50000"/>
                  </a:schemeClr>
                </a:solidFill>
                <a:effectLst/>
                <a:latin typeface="+mn-lt"/>
                <a:ea typeface="+mn-ea"/>
                <a:cs typeface="+mn-cs"/>
              </a:rPr>
            </a:br>
            <a:br>
              <a:rPr lang="en-IE" sz="800" kern="1200" dirty="0">
                <a:solidFill>
                  <a:schemeClr val="bg2">
                    <a:lumMod val="50000"/>
                    <a:lumOff val="50000"/>
                  </a:schemeClr>
                </a:solidFill>
                <a:effectLst/>
                <a:latin typeface="+mn-lt"/>
                <a:ea typeface="+mn-ea"/>
                <a:cs typeface="+mn-cs"/>
              </a:rPr>
            </a:br>
            <a:r>
              <a:rPr lang="en-IE" sz="800" kern="1200" dirty="0">
                <a:solidFill>
                  <a:schemeClr val="bg2">
                    <a:lumMod val="50000"/>
                    <a:lumOff val="50000"/>
                  </a:schemeClr>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6" name="Picture Placeholder 5">
            <a:extLst>
              <a:ext uri="{FF2B5EF4-FFF2-40B4-BE49-F238E27FC236}">
                <a16:creationId xmlns:a16="http://schemas.microsoft.com/office/drawing/2014/main" id="{D88325C3-852B-0CF6-4997-866F7C5E9C2C}"/>
              </a:ext>
            </a:extLst>
          </p:cNvPr>
          <p:cNvSpPr txBox="1">
            <a:spLocks/>
          </p:cNvSpPr>
          <p:nvPr userDrawn="1"/>
        </p:nvSpPr>
        <p:spPr>
          <a:xfrm>
            <a:off x="2408416" y="446123"/>
            <a:ext cx="2261237" cy="678622"/>
          </a:xfrm>
          <a:prstGeom prst="rect">
            <a:avLst/>
          </a:prstGeom>
          <a:noFill/>
        </p:spPr>
        <p:txBody>
          <a:bodyPr anchor="ctr"/>
          <a:lstStyle>
            <a:lvl1pPr marL="0" indent="0" algn="ctr" defTabSz="914400" rtl="0" eaLnBrk="1" latinLnBrk="0" hangingPunct="1">
              <a:lnSpc>
                <a:spcPct val="120000"/>
              </a:lnSpc>
              <a:spcBef>
                <a:spcPts val="1000"/>
              </a:spcBef>
              <a:buClr>
                <a:schemeClr val="accent2"/>
              </a:buClr>
              <a:buSzPct val="124000"/>
              <a:buFont typeface="Arial" panose="020B0604020202020204" pitchFamily="34" charset="0"/>
              <a:buNone/>
              <a:defRPr sz="2000" kern="1200">
                <a:solidFill>
                  <a:schemeClr val="bg1">
                    <a:lumMod val="95000"/>
                  </a:schemeClr>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200" dirty="0" err="1">
                <a:solidFill>
                  <a:schemeClr val="bg2">
                    <a:lumMod val="90000"/>
                  </a:schemeClr>
                </a:solidFill>
              </a:rPr>
              <a:t>Insert</a:t>
            </a:r>
            <a:r>
              <a:rPr lang="it-IT" sz="1200" dirty="0">
                <a:solidFill>
                  <a:schemeClr val="bg2">
                    <a:lumMod val="90000"/>
                  </a:schemeClr>
                </a:solidFill>
              </a:rPr>
              <a:t> logo </a:t>
            </a:r>
            <a:r>
              <a:rPr lang="it-IT" sz="1200" dirty="0" err="1">
                <a:solidFill>
                  <a:schemeClr val="bg2">
                    <a:lumMod val="90000"/>
                  </a:schemeClr>
                </a:solidFill>
              </a:rPr>
              <a:t>here</a:t>
            </a:r>
            <a:endParaRPr lang="en-IE" sz="1200" dirty="0">
              <a:solidFill>
                <a:schemeClr val="bg2">
                  <a:lumMod val="90000"/>
                </a:schemeClr>
              </a:solidFill>
            </a:endParaRPr>
          </a:p>
        </p:txBody>
      </p:sp>
      <p:sp>
        <p:nvSpPr>
          <p:cNvPr id="7" name="TextBox 6">
            <a:extLst>
              <a:ext uri="{FF2B5EF4-FFF2-40B4-BE49-F238E27FC236}">
                <a16:creationId xmlns:a16="http://schemas.microsoft.com/office/drawing/2014/main" id="{4EC20DAC-406B-E085-8CD7-24F565B1913F}"/>
              </a:ext>
            </a:extLst>
          </p:cNvPr>
          <p:cNvSpPr txBox="1"/>
          <p:nvPr userDrawn="1"/>
        </p:nvSpPr>
        <p:spPr>
          <a:xfrm>
            <a:off x="798952" y="5642282"/>
            <a:ext cx="5166804" cy="338554"/>
          </a:xfrm>
          <a:prstGeom prst="rect">
            <a:avLst/>
          </a:prstGeom>
          <a:noFill/>
        </p:spPr>
        <p:txBody>
          <a:bodyPr wrap="square" rtlCol="0">
            <a:spAutoFit/>
          </a:bodyPr>
          <a:lstStyle/>
          <a:p>
            <a:r>
              <a:rPr lang="en-IE" sz="800" b="1" dirty="0">
                <a:solidFill>
                  <a:schemeClr val="bg2">
                    <a:lumMod val="90000"/>
                  </a:schemeClr>
                </a:solidFill>
              </a:rPr>
              <a:t>Copyright © 2024 Digital4Sustainability. The resources contained herein are publicly available under the Creative Commons license 4.0 B.Y.</a:t>
            </a:r>
            <a:endParaRPr lang="en-IE" sz="800" dirty="0">
              <a:solidFill>
                <a:schemeClr val="bg2">
                  <a:lumMod val="90000"/>
                </a:schemeClr>
              </a:solidFill>
            </a:endParaRPr>
          </a:p>
        </p:txBody>
      </p:sp>
      <p:sp>
        <p:nvSpPr>
          <p:cNvPr id="10" name="TextBox 9">
            <a:extLst>
              <a:ext uri="{FF2B5EF4-FFF2-40B4-BE49-F238E27FC236}">
                <a16:creationId xmlns:a16="http://schemas.microsoft.com/office/drawing/2014/main" id="{BE1FD5FE-8968-1233-1813-310E7C1664EB}"/>
              </a:ext>
            </a:extLst>
          </p:cNvPr>
          <p:cNvSpPr txBox="1"/>
          <p:nvPr userDrawn="1"/>
        </p:nvSpPr>
        <p:spPr>
          <a:xfrm>
            <a:off x="243523" y="6527800"/>
            <a:ext cx="1955800" cy="262416"/>
          </a:xfrm>
          <a:prstGeom prst="rect">
            <a:avLst/>
          </a:prstGeom>
          <a:noFill/>
        </p:spPr>
        <p:txBody>
          <a:bodyPr wrap="square" rtlCol="0">
            <a:spAutoFit/>
          </a:bodyPr>
          <a:lstStyle/>
          <a:p>
            <a:pPr algn="l"/>
            <a:r>
              <a:rPr lang="en-IE" sz="1050" dirty="0">
                <a:solidFill>
                  <a:schemeClr val="bg2">
                    <a:lumMod val="50000"/>
                  </a:schemeClr>
                </a:solidFill>
              </a:rPr>
              <a:t>Licensed under CC BY 4.0</a:t>
            </a:r>
          </a:p>
        </p:txBody>
      </p:sp>
    </p:spTree>
    <p:extLst>
      <p:ext uri="{BB962C8B-B14F-4D97-AF65-F5344CB8AC3E}">
        <p14:creationId xmlns:p14="http://schemas.microsoft.com/office/powerpoint/2010/main" val="127120573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2_Thank you">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C4700F8-2D19-C5D6-766C-DA9344D2513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6717970" y="2856179"/>
            <a:ext cx="5177586" cy="1706732"/>
          </a:xfrm>
        </p:spPr>
        <p:txBody>
          <a:bodyPr anchor="b"/>
          <a:lstStyle>
            <a:lvl1pPr algn="l">
              <a:defRPr sz="6000">
                <a:solidFill>
                  <a:schemeClr val="bg2"/>
                </a:solidFill>
              </a:defRPr>
            </a:lvl1pPr>
          </a:lstStyle>
          <a:p>
            <a:r>
              <a:rPr lang="en-US" dirty="0"/>
              <a:t>Click to edit Thank you</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4" name="Graphic 3">
            <a:extLst>
              <a:ext uri="{FF2B5EF4-FFF2-40B4-BE49-F238E27FC236}">
                <a16:creationId xmlns:a16="http://schemas.microsoft.com/office/drawing/2014/main" id="{4E0C4FC0-5265-2215-3322-3E9813C82B27}"/>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
        <p:nvSpPr>
          <p:cNvPr id="6" name="TextBox 5">
            <a:extLst>
              <a:ext uri="{FF2B5EF4-FFF2-40B4-BE49-F238E27FC236}">
                <a16:creationId xmlns:a16="http://schemas.microsoft.com/office/drawing/2014/main" id="{B057A611-FD38-C39B-5A33-DD535494BE25}"/>
              </a:ext>
            </a:extLst>
          </p:cNvPr>
          <p:cNvSpPr txBox="1"/>
          <p:nvPr userDrawn="1"/>
        </p:nvSpPr>
        <p:spPr>
          <a:xfrm>
            <a:off x="6717970" y="4868533"/>
            <a:ext cx="5166804" cy="830997"/>
          </a:xfrm>
          <a:prstGeom prst="rect">
            <a:avLst/>
          </a:prstGeom>
          <a:noFill/>
        </p:spPr>
        <p:txBody>
          <a:bodyPr wrap="square" rtlCol="0">
            <a:spAutoFit/>
          </a:bodyPr>
          <a:lstStyle/>
          <a:p>
            <a:r>
              <a:rPr lang="en-IE" sz="800" b="1" kern="1200" dirty="0">
                <a:solidFill>
                  <a:schemeClr val="bg1"/>
                </a:solidFill>
                <a:effectLst/>
                <a:latin typeface="+mn-lt"/>
                <a:ea typeface="+mn-ea"/>
                <a:cs typeface="+mn-cs"/>
              </a:rPr>
              <a:t>Disclaimer</a:t>
            </a:r>
            <a:r>
              <a:rPr lang="en-IE" sz="800" kern="1200" dirty="0">
                <a:solidFill>
                  <a:schemeClr val="bg1"/>
                </a:solidFill>
                <a:effectLst/>
                <a:latin typeface="+mn-lt"/>
                <a:ea typeface="+mn-ea"/>
                <a:cs typeface="+mn-cs"/>
              </a:rPr>
              <a:t> </a:t>
            </a:r>
            <a:br>
              <a:rPr lang="en-IE" sz="800" kern="1200" dirty="0">
                <a:solidFill>
                  <a:schemeClr val="bg1"/>
                </a:solidFill>
                <a:effectLst/>
                <a:latin typeface="+mn-lt"/>
                <a:ea typeface="+mn-ea"/>
                <a:cs typeface="+mn-cs"/>
              </a:rPr>
            </a:br>
            <a:br>
              <a:rPr lang="en-IE" sz="800" kern="1200" dirty="0">
                <a:solidFill>
                  <a:schemeClr val="bg1"/>
                </a:solidFill>
                <a:effectLst/>
                <a:latin typeface="+mn-lt"/>
                <a:ea typeface="+mn-ea"/>
                <a:cs typeface="+mn-cs"/>
              </a:rPr>
            </a:br>
            <a:r>
              <a:rPr lang="en-IE" sz="800" kern="1200" dirty="0">
                <a:solidFill>
                  <a:schemeClr val="bg1"/>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7" name="TextBox 6">
            <a:extLst>
              <a:ext uri="{FF2B5EF4-FFF2-40B4-BE49-F238E27FC236}">
                <a16:creationId xmlns:a16="http://schemas.microsoft.com/office/drawing/2014/main" id="{A105D4A3-EB52-08D8-269C-A3FD31517FA4}"/>
              </a:ext>
            </a:extLst>
          </p:cNvPr>
          <p:cNvSpPr txBox="1"/>
          <p:nvPr userDrawn="1"/>
        </p:nvSpPr>
        <p:spPr>
          <a:xfrm>
            <a:off x="6717970" y="5692444"/>
            <a:ext cx="5166804" cy="338554"/>
          </a:xfrm>
          <a:prstGeom prst="rect">
            <a:avLst/>
          </a:prstGeom>
          <a:noFill/>
        </p:spPr>
        <p:txBody>
          <a:bodyPr wrap="square" rtlCol="0">
            <a:spAutoFit/>
          </a:bodyPr>
          <a:lstStyle/>
          <a:p>
            <a:r>
              <a:rPr lang="en-IE" sz="800" b="1" dirty="0">
                <a:solidFill>
                  <a:schemeClr val="bg2">
                    <a:lumMod val="90000"/>
                  </a:schemeClr>
                </a:solidFill>
              </a:rPr>
              <a:t>Copyright © 2024 Digital4Sustainability. The resources contained herein are publicly available under the Creative Commons license 4.0 B.Y.</a:t>
            </a:r>
            <a:endParaRPr lang="en-IE" sz="800" dirty="0">
              <a:solidFill>
                <a:schemeClr val="bg2">
                  <a:lumMod val="90000"/>
                </a:schemeClr>
              </a:solidFill>
            </a:endParaRPr>
          </a:p>
        </p:txBody>
      </p:sp>
      <p:sp>
        <p:nvSpPr>
          <p:cNvPr id="10" name="TextBox 9">
            <a:extLst>
              <a:ext uri="{FF2B5EF4-FFF2-40B4-BE49-F238E27FC236}">
                <a16:creationId xmlns:a16="http://schemas.microsoft.com/office/drawing/2014/main" id="{6F16C88D-A1E9-9134-3644-BD06311695AA}"/>
              </a:ext>
            </a:extLst>
          </p:cNvPr>
          <p:cNvSpPr txBox="1"/>
          <p:nvPr userDrawn="1"/>
        </p:nvSpPr>
        <p:spPr>
          <a:xfrm>
            <a:off x="10228045" y="6542642"/>
            <a:ext cx="1955800" cy="262416"/>
          </a:xfrm>
          <a:prstGeom prst="rect">
            <a:avLst/>
          </a:prstGeom>
          <a:noFill/>
        </p:spPr>
        <p:txBody>
          <a:bodyPr wrap="square" rtlCol="0">
            <a:spAutoFit/>
          </a:bodyPr>
          <a:lstStyle/>
          <a:p>
            <a:pPr algn="l"/>
            <a:r>
              <a:rPr lang="en-IE" sz="1050" dirty="0">
                <a:solidFill>
                  <a:schemeClr val="bg2">
                    <a:lumMod val="50000"/>
                  </a:schemeClr>
                </a:solidFill>
              </a:rPr>
              <a:t>Licensed under CC BY 4.0</a:t>
            </a:r>
          </a:p>
        </p:txBody>
      </p:sp>
      <p:sp>
        <p:nvSpPr>
          <p:cNvPr id="9" name="Online Image Placeholder 9">
            <a:extLst>
              <a:ext uri="{FF2B5EF4-FFF2-40B4-BE49-F238E27FC236}">
                <a16:creationId xmlns:a16="http://schemas.microsoft.com/office/drawing/2014/main" id="{8B5B67C9-8384-9F22-1177-82551D2D7025}"/>
              </a:ext>
            </a:extLst>
          </p:cNvPr>
          <p:cNvSpPr>
            <a:spLocks noGrp="1"/>
          </p:cNvSpPr>
          <p:nvPr>
            <p:ph type="clipArt" sz="quarter" idx="10"/>
          </p:nvPr>
        </p:nvSpPr>
        <p:spPr>
          <a:xfrm>
            <a:off x="6717970" y="1350617"/>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28616781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5-2_Thank you">
    <p:bg>
      <p:bgRef idx="1001">
        <a:schemeClr val="bg2"/>
      </p:bgRef>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096000" y="2252232"/>
            <a:ext cx="5761038" cy="1018018"/>
          </a:xfrm>
        </p:spPr>
        <p:txBody>
          <a:bodyPr>
            <a:noAutofit/>
          </a:bodyPr>
          <a:lstStyle>
            <a:lvl1pPr marL="0" indent="0" algn="l">
              <a:buNone/>
              <a:defRPr sz="2800" b="0">
                <a:solidFill>
                  <a:schemeClr val="accent4"/>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9" name="Picture 8">
            <a:extLst>
              <a:ext uri="{FF2B5EF4-FFF2-40B4-BE49-F238E27FC236}">
                <a16:creationId xmlns:a16="http://schemas.microsoft.com/office/drawing/2014/main" id="{6B622A71-6B43-36D7-FB61-760F8B09F604}"/>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5340350" cy="6858000"/>
          </a:xfrm>
          <a:prstGeom prst="rect">
            <a:avLst/>
          </a:prstGeom>
        </p:spPr>
      </p:pic>
      <p:sp>
        <p:nvSpPr>
          <p:cNvPr id="11" name="Picture Placeholder 10">
            <a:extLst>
              <a:ext uri="{FF2B5EF4-FFF2-40B4-BE49-F238E27FC236}">
                <a16:creationId xmlns:a16="http://schemas.microsoft.com/office/drawing/2014/main" id="{589E3AA3-2E0D-F38C-7207-690882672EEF}"/>
              </a:ext>
            </a:extLst>
          </p:cNvPr>
          <p:cNvSpPr>
            <a:spLocks noGrp="1"/>
          </p:cNvSpPr>
          <p:nvPr>
            <p:ph type="pic" sz="quarter" idx="10"/>
          </p:nvPr>
        </p:nvSpPr>
        <p:spPr>
          <a:xfrm>
            <a:off x="889000" y="1803400"/>
            <a:ext cx="4241800" cy="4241800"/>
          </a:xfrm>
          <a:prstGeom prst="ellipse">
            <a:avLst/>
          </a:prstGeom>
          <a:ln w="177800">
            <a:solidFill>
              <a:srgbClr val="2BD779"/>
            </a:solidFill>
          </a:ln>
        </p:spPr>
        <p:style>
          <a:lnRef idx="2">
            <a:schemeClr val="accent1"/>
          </a:lnRef>
          <a:fillRef idx="1">
            <a:schemeClr val="lt1"/>
          </a:fillRef>
          <a:effectRef idx="0">
            <a:schemeClr val="accent1"/>
          </a:effectRef>
          <a:fontRef idx="minor">
            <a:schemeClr val="dk1"/>
          </a:fontRef>
        </p:style>
        <p:txBody>
          <a:bodyPr/>
          <a:lstStyle>
            <a:lvl1pPr algn="ctr">
              <a:defRPr/>
            </a:lvl1pPr>
          </a:lstStyle>
          <a:p>
            <a:r>
              <a:rPr lang="en-US"/>
              <a:t>Click icon to add picture</a:t>
            </a:r>
            <a:endParaRPr lang="en-IE"/>
          </a:p>
        </p:txBody>
      </p:sp>
      <p:sp>
        <p:nvSpPr>
          <p:cNvPr id="13" name="Text Placeholder 12">
            <a:extLst>
              <a:ext uri="{FF2B5EF4-FFF2-40B4-BE49-F238E27FC236}">
                <a16:creationId xmlns:a16="http://schemas.microsoft.com/office/drawing/2014/main" id="{9E67A7CA-A0E7-F183-2CCD-40534D934F5F}"/>
              </a:ext>
            </a:extLst>
          </p:cNvPr>
          <p:cNvSpPr>
            <a:spLocks noGrp="1"/>
          </p:cNvSpPr>
          <p:nvPr>
            <p:ph type="body" sz="quarter" idx="11" hasCustomPrompt="1"/>
          </p:nvPr>
        </p:nvSpPr>
        <p:spPr>
          <a:xfrm>
            <a:off x="6096000" y="3308350"/>
            <a:ext cx="5761038" cy="990600"/>
          </a:xfrm>
        </p:spPr>
        <p:txBody>
          <a:bodyPr/>
          <a:lstStyle>
            <a:lvl1pPr marL="0" indent="0">
              <a:buNone/>
              <a:defRPr>
                <a:latin typeface="Titillium Web SemiBold" panose="00000700000000000000" pitchFamily="2" charset="0"/>
              </a:defRPr>
            </a:lvl1pPr>
            <a:lvl2pPr marL="457200" indent="0">
              <a:buNone/>
              <a:defRPr/>
            </a:lvl2pPr>
          </a:lstStyle>
          <a:p>
            <a:pPr lvl="0"/>
            <a:r>
              <a:rPr lang="en-US" dirty="0"/>
              <a:t>Click to edit Master text styles subheading</a:t>
            </a:r>
          </a:p>
        </p:txBody>
      </p:sp>
      <p:sp>
        <p:nvSpPr>
          <p:cNvPr id="14" name="Text Placeholder 12">
            <a:extLst>
              <a:ext uri="{FF2B5EF4-FFF2-40B4-BE49-F238E27FC236}">
                <a16:creationId xmlns:a16="http://schemas.microsoft.com/office/drawing/2014/main" id="{438F9D88-F51E-BD08-31C3-04DC2C9C28C4}"/>
              </a:ext>
            </a:extLst>
          </p:cNvPr>
          <p:cNvSpPr>
            <a:spLocks noGrp="1"/>
          </p:cNvSpPr>
          <p:nvPr>
            <p:ph type="body" sz="quarter" idx="12" hasCustomPrompt="1"/>
          </p:nvPr>
        </p:nvSpPr>
        <p:spPr>
          <a:xfrm>
            <a:off x="6096000" y="4278610"/>
            <a:ext cx="5761038" cy="1099840"/>
          </a:xfrm>
        </p:spPr>
        <p:txBody>
          <a:bodyPr>
            <a:normAutofit/>
          </a:bodyPr>
          <a:lstStyle>
            <a:lvl1pPr marL="0" indent="0">
              <a:buNone/>
              <a:defRPr sz="1600"/>
            </a:lvl1pPr>
            <a:lvl2pPr marL="457200" indent="0">
              <a:buNone/>
              <a:defRPr/>
            </a:lvl2pPr>
          </a:lstStyle>
          <a:p>
            <a:pPr lvl="0"/>
            <a:r>
              <a:rPr lang="en-US" dirty="0"/>
              <a:t>Click to edit Master text styles subheading</a:t>
            </a:r>
          </a:p>
        </p:txBody>
      </p:sp>
      <p:sp>
        <p:nvSpPr>
          <p:cNvPr id="16" name="Text Placeholder 15">
            <a:extLst>
              <a:ext uri="{FF2B5EF4-FFF2-40B4-BE49-F238E27FC236}">
                <a16:creationId xmlns:a16="http://schemas.microsoft.com/office/drawing/2014/main" id="{EE5E959D-A34B-38FF-61DA-20A8668B78AE}"/>
              </a:ext>
            </a:extLst>
          </p:cNvPr>
          <p:cNvSpPr>
            <a:spLocks noGrp="1"/>
          </p:cNvSpPr>
          <p:nvPr>
            <p:ph type="body" sz="quarter" idx="13" hasCustomPrompt="1"/>
          </p:nvPr>
        </p:nvSpPr>
        <p:spPr>
          <a:xfrm>
            <a:off x="6096000" y="5426902"/>
            <a:ext cx="2032000" cy="642238"/>
          </a:xfrm>
          <a:gradFill flip="none" rotWithShape="1">
            <a:gsLst>
              <a:gs pos="0">
                <a:schemeClr val="accent1"/>
              </a:gs>
              <a:gs pos="100000">
                <a:schemeClr val="accent2"/>
              </a:gs>
            </a:gsLst>
            <a:lin ang="0" scaled="0"/>
            <a:tileRect/>
          </a:gradFill>
        </p:spPr>
        <p:txBody>
          <a:bodyPr anchor="ctr">
            <a:normAutofit/>
          </a:bodyPr>
          <a:lstStyle>
            <a:lvl1pPr marL="0" indent="0" algn="ctr">
              <a:buNone/>
              <a:defRPr sz="1600">
                <a:latin typeface="Poppins SemiBold" panose="00000700000000000000" pitchFamily="2" charset="0"/>
                <a:cs typeface="Poppins SemiBold" panose="00000700000000000000" pitchFamily="2" charset="0"/>
              </a:defRPr>
            </a:lvl1pPr>
          </a:lstStyle>
          <a:p>
            <a:pPr lvl="0"/>
            <a:r>
              <a:rPr lang="en-US" dirty="0"/>
              <a:t>Register now</a:t>
            </a:r>
            <a:endParaRPr lang="en-IE" dirty="0"/>
          </a:p>
        </p:txBody>
      </p:sp>
      <p:sp>
        <p:nvSpPr>
          <p:cNvPr id="17" name="Text Placeholder 15">
            <a:extLst>
              <a:ext uri="{FF2B5EF4-FFF2-40B4-BE49-F238E27FC236}">
                <a16:creationId xmlns:a16="http://schemas.microsoft.com/office/drawing/2014/main" id="{639066FE-D48F-4E03-276F-5E7A5D551C55}"/>
              </a:ext>
            </a:extLst>
          </p:cNvPr>
          <p:cNvSpPr>
            <a:spLocks noGrp="1"/>
          </p:cNvSpPr>
          <p:nvPr>
            <p:ph type="body" sz="quarter" idx="14" hasCustomPrompt="1"/>
          </p:nvPr>
        </p:nvSpPr>
        <p:spPr>
          <a:xfrm>
            <a:off x="6096000" y="1700808"/>
            <a:ext cx="2628900" cy="534392"/>
          </a:xfrm>
          <a:prstGeom prst="roundRect">
            <a:avLst>
              <a:gd name="adj" fmla="val 50000"/>
            </a:avLst>
          </a:prstGeom>
          <a:noFill/>
          <a:ln w="28575">
            <a:gradFill>
              <a:gsLst>
                <a:gs pos="0">
                  <a:schemeClr val="accent1"/>
                </a:gs>
                <a:gs pos="100000">
                  <a:schemeClr val="accent2"/>
                </a:gs>
              </a:gsLst>
              <a:lin ang="5400000" scaled="1"/>
            </a:gradFill>
          </a:ln>
        </p:spPr>
        <p:txBody>
          <a:bodyPr anchor="ctr">
            <a:normAutofit/>
          </a:bodyPr>
          <a:lstStyle>
            <a:lvl1pPr marL="0" indent="0" algn="ctr">
              <a:buNone/>
              <a:defRPr sz="1600">
                <a:latin typeface="Titillium Web SemiBold" panose="00000700000000000000" pitchFamily="2" charset="0"/>
                <a:cs typeface="Poppins SemiBold" panose="00000700000000000000" pitchFamily="2" charset="0"/>
              </a:defRPr>
            </a:lvl1pPr>
          </a:lstStyle>
          <a:p>
            <a:pPr lvl="0"/>
            <a:r>
              <a:rPr lang="en-US" dirty="0"/>
              <a:t>Lorem ipsum dolor</a:t>
            </a:r>
            <a:endParaRPr lang="en-IE" dirty="0"/>
          </a:p>
        </p:txBody>
      </p:sp>
      <p:sp>
        <p:nvSpPr>
          <p:cNvPr id="2" name="TextBox 1">
            <a:extLst>
              <a:ext uri="{FF2B5EF4-FFF2-40B4-BE49-F238E27FC236}">
                <a16:creationId xmlns:a16="http://schemas.microsoft.com/office/drawing/2014/main" id="{0E2B19CC-BB42-5D47-85EF-EBD5E2328458}"/>
              </a:ext>
            </a:extLst>
          </p:cNvPr>
          <p:cNvSpPr txBox="1"/>
          <p:nvPr userDrawn="1"/>
        </p:nvSpPr>
        <p:spPr>
          <a:xfrm>
            <a:off x="10217034" y="6552404"/>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4" name="Online Image Placeholder 9">
            <a:extLst>
              <a:ext uri="{FF2B5EF4-FFF2-40B4-BE49-F238E27FC236}">
                <a16:creationId xmlns:a16="http://schemas.microsoft.com/office/drawing/2014/main" id="{EE6E950A-D36C-C93E-9830-886B50C6D370}"/>
              </a:ext>
            </a:extLst>
          </p:cNvPr>
          <p:cNvSpPr>
            <a:spLocks noGrp="1"/>
          </p:cNvSpPr>
          <p:nvPr>
            <p:ph type="clipArt" sz="quarter" idx="15"/>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99091182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BABA07-0E3C-DE87-C959-30E0DD45629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1999" cy="6857999"/>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2196483" y="4594564"/>
            <a:ext cx="5334778" cy="1125749"/>
          </a:xfrm>
        </p:spPr>
        <p:txBody>
          <a:bodyPr anchor="t">
            <a:normAutofit/>
          </a:bodyPr>
          <a:lstStyle>
            <a:lvl1pPr algn="l">
              <a:defRPr sz="3600">
                <a:solidFill>
                  <a:schemeClr val="bg2"/>
                </a:solidFill>
              </a:defRPr>
            </a:lvl1pPr>
          </a:lstStyle>
          <a:p>
            <a:r>
              <a:rPr lang="en-GB" dirty="0"/>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444853" y="345161"/>
            <a:ext cx="1592949" cy="842387"/>
          </a:xfrm>
          <a:prstGeom prst="rect">
            <a:avLst/>
          </a:prstGeom>
        </p:spPr>
      </p:pic>
      <p:pic>
        <p:nvPicPr>
          <p:cNvPr id="5" name="Picture 4">
            <a:extLst>
              <a:ext uri="{FF2B5EF4-FFF2-40B4-BE49-F238E27FC236}">
                <a16:creationId xmlns:a16="http://schemas.microsoft.com/office/drawing/2014/main" id="{FC2931B8-B3B0-49C6-4C09-77932F4C934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p:blipFill>
        <p:spPr>
          <a:xfrm>
            <a:off x="2270415" y="4078434"/>
            <a:ext cx="2035255" cy="366345"/>
          </a:xfrm>
          <a:prstGeom prst="rect">
            <a:avLst/>
          </a:prstGeom>
        </p:spPr>
      </p:pic>
      <p:sp>
        <p:nvSpPr>
          <p:cNvPr id="7" name="TextBox 6">
            <a:extLst>
              <a:ext uri="{FF2B5EF4-FFF2-40B4-BE49-F238E27FC236}">
                <a16:creationId xmlns:a16="http://schemas.microsoft.com/office/drawing/2014/main" id="{6839F97C-EBB7-D91F-5A6B-69365BF26FAB}"/>
              </a:ext>
            </a:extLst>
          </p:cNvPr>
          <p:cNvSpPr txBox="1"/>
          <p:nvPr userDrawn="1"/>
        </p:nvSpPr>
        <p:spPr>
          <a:xfrm>
            <a:off x="10206874" y="651978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8" name="Online Image Placeholder 10">
            <a:extLst>
              <a:ext uri="{FF2B5EF4-FFF2-40B4-BE49-F238E27FC236}">
                <a16:creationId xmlns:a16="http://schemas.microsoft.com/office/drawing/2014/main" id="{E56F1EE7-534D-6A78-CC26-41E86376D7CC}"/>
              </a:ext>
            </a:extLst>
          </p:cNvPr>
          <p:cNvSpPr>
            <a:spLocks noGrp="1"/>
          </p:cNvSpPr>
          <p:nvPr>
            <p:ph type="clipArt" sz="quarter" idx="10"/>
          </p:nvPr>
        </p:nvSpPr>
        <p:spPr>
          <a:xfrm>
            <a:off x="2582719" y="345161"/>
            <a:ext cx="2035175" cy="842962"/>
          </a:xfrm>
        </p:spPr>
        <p:txBody>
          <a:bodyPr/>
          <a:lstStyle/>
          <a:p>
            <a:endParaRPr lang="en-IE"/>
          </a:p>
        </p:txBody>
      </p:sp>
    </p:spTree>
    <p:extLst>
      <p:ext uri="{BB962C8B-B14F-4D97-AF65-F5344CB8AC3E}">
        <p14:creationId xmlns:p14="http://schemas.microsoft.com/office/powerpoint/2010/main" val="1486064715"/>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Title 1">
            <a:extLst>
              <a:ext uri="{FF2B5EF4-FFF2-40B4-BE49-F238E27FC236}">
                <a16:creationId xmlns:a16="http://schemas.microsoft.com/office/drawing/2014/main" id="{C7B851E4-1544-6672-3465-0EF080286734}"/>
              </a:ext>
            </a:extLst>
          </p:cNvPr>
          <p:cNvSpPr>
            <a:spLocks noGrp="1"/>
          </p:cNvSpPr>
          <p:nvPr>
            <p:ph type="ctrTitle"/>
          </p:nvPr>
        </p:nvSpPr>
        <p:spPr>
          <a:xfrm>
            <a:off x="6408688" y="2775382"/>
            <a:ext cx="5113415" cy="1125749"/>
          </a:xfrm>
        </p:spPr>
        <p:txBody>
          <a:bodyPr anchor="t">
            <a:normAutofit/>
          </a:bodyPr>
          <a:lstStyle>
            <a:lvl1pPr algn="l">
              <a:defRPr sz="3600">
                <a:solidFill>
                  <a:schemeClr val="accent1"/>
                </a:solidFill>
              </a:defRPr>
            </a:lvl1pPr>
          </a:lstStyle>
          <a:p>
            <a:r>
              <a:rPr lang="en-GB" dirty="0"/>
              <a:t>Click to edit Master title style</a:t>
            </a:r>
            <a:endParaRPr lang="en-IE" dirty="0"/>
          </a:p>
        </p:txBody>
      </p:sp>
      <p:sp>
        <p:nvSpPr>
          <p:cNvPr id="10" name="Text Placeholder 4">
            <a:extLst>
              <a:ext uri="{FF2B5EF4-FFF2-40B4-BE49-F238E27FC236}">
                <a16:creationId xmlns:a16="http://schemas.microsoft.com/office/drawing/2014/main" id="{1061B687-CF25-0D53-2ABC-CCA2DDA44D4E}"/>
              </a:ext>
            </a:extLst>
          </p:cNvPr>
          <p:cNvSpPr>
            <a:spLocks noGrp="1"/>
          </p:cNvSpPr>
          <p:nvPr>
            <p:ph type="body" sz="quarter" idx="10" hasCustomPrompt="1"/>
          </p:nvPr>
        </p:nvSpPr>
        <p:spPr>
          <a:xfrm>
            <a:off x="6416703" y="4051300"/>
            <a:ext cx="5143500" cy="1701800"/>
          </a:xfrm>
        </p:spPr>
        <p:txBody>
          <a:bodyPr>
            <a:normAutofit/>
          </a:bodyPr>
          <a:lstStyle>
            <a:lvl1pPr marL="0" indent="0">
              <a:buNone/>
              <a:defRPr sz="1800"/>
            </a:lvl1pPr>
          </a:lstStyle>
          <a:p>
            <a:pPr lvl="0"/>
            <a:r>
              <a:rPr lang="en-US" dirty="0"/>
              <a:t>Click to edit paragraph text styles</a:t>
            </a:r>
            <a:endParaRPr lang="en-IE" dirty="0"/>
          </a:p>
        </p:txBody>
      </p:sp>
      <p:pic>
        <p:nvPicPr>
          <p:cNvPr id="11" name="Picture 10" descr="Blue text on a black background&#10;&#10;Description automatically generated">
            <a:extLst>
              <a:ext uri="{FF2B5EF4-FFF2-40B4-BE49-F238E27FC236}">
                <a16:creationId xmlns:a16="http://schemas.microsoft.com/office/drawing/2014/main" id="{E235D325-7791-5D69-4268-CB4146ADCB0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6507284" y="5980752"/>
            <a:ext cx="1636820" cy="36519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6541058" y="867093"/>
            <a:ext cx="2173339" cy="1567521"/>
          </a:xfrm>
          <a:prstGeom prst="rect">
            <a:avLst/>
          </a:prstGeom>
        </p:spPr>
      </p:pic>
      <p:sp>
        <p:nvSpPr>
          <p:cNvPr id="3" name="TextBox 2">
            <a:extLst>
              <a:ext uri="{FF2B5EF4-FFF2-40B4-BE49-F238E27FC236}">
                <a16:creationId xmlns:a16="http://schemas.microsoft.com/office/drawing/2014/main" id="{B4F478B8-38F4-7EF2-3A2E-7954D659E22F}"/>
              </a:ext>
            </a:extLst>
          </p:cNvPr>
          <p:cNvSpPr txBox="1"/>
          <p:nvPr userDrawn="1"/>
        </p:nvSpPr>
        <p:spPr>
          <a:xfrm>
            <a:off x="10172452" y="653946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10">
            <a:extLst>
              <a:ext uri="{FF2B5EF4-FFF2-40B4-BE49-F238E27FC236}">
                <a16:creationId xmlns:a16="http://schemas.microsoft.com/office/drawing/2014/main" id="{9D0D6B62-2436-C054-DCDD-BA72B74F2DF8}"/>
              </a:ext>
            </a:extLst>
          </p:cNvPr>
          <p:cNvSpPr>
            <a:spLocks noGrp="1"/>
          </p:cNvSpPr>
          <p:nvPr>
            <p:ph type="clipArt" sz="quarter" idx="11"/>
          </p:nvPr>
        </p:nvSpPr>
        <p:spPr>
          <a:xfrm>
            <a:off x="9435925" y="1229372"/>
            <a:ext cx="2035175" cy="842962"/>
          </a:xfrm>
        </p:spPr>
        <p:txBody>
          <a:bodyPr/>
          <a:lstStyle/>
          <a:p>
            <a:endParaRPr lang="en-IE"/>
          </a:p>
        </p:txBody>
      </p:sp>
    </p:spTree>
    <p:extLst>
      <p:ext uri="{BB962C8B-B14F-4D97-AF65-F5344CB8AC3E}">
        <p14:creationId xmlns:p14="http://schemas.microsoft.com/office/powerpoint/2010/main" val="2963158994"/>
      </p:ext>
    </p:extLst>
  </p:cSld>
  <p:clrMapOvr>
    <a:overrideClrMapping bg1="lt1" tx1="dk1" bg2="lt2" tx2="dk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4112"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6408688" y="2775382"/>
            <a:ext cx="5113415" cy="1125749"/>
          </a:xfrm>
        </p:spPr>
        <p:txBody>
          <a:bodyPr anchor="t">
            <a:normAutofit/>
          </a:bodyPr>
          <a:lstStyle>
            <a:lvl1pPr algn="l">
              <a:defRPr sz="3600">
                <a:solidFill>
                  <a:schemeClr val="accent1"/>
                </a:solidFill>
              </a:defRPr>
            </a:lvl1pPr>
          </a:lstStyle>
          <a:p>
            <a:r>
              <a:rPr lang="en-GB" dirty="0"/>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6505401" y="5978094"/>
            <a:ext cx="1639743" cy="365125"/>
          </a:xfrm>
          <a:prstGeom prst="rect">
            <a:avLst/>
          </a:prstGeom>
        </p:spPr>
      </p:pic>
      <p:sp>
        <p:nvSpPr>
          <p:cNvPr id="5" name="Text Placeholder 4">
            <a:extLst>
              <a:ext uri="{FF2B5EF4-FFF2-40B4-BE49-F238E27FC236}">
                <a16:creationId xmlns:a16="http://schemas.microsoft.com/office/drawing/2014/main" id="{14DEE53D-6AEE-59B2-7744-15A46B7844F2}"/>
              </a:ext>
            </a:extLst>
          </p:cNvPr>
          <p:cNvSpPr>
            <a:spLocks noGrp="1"/>
          </p:cNvSpPr>
          <p:nvPr>
            <p:ph type="body" sz="quarter" idx="10" hasCustomPrompt="1"/>
          </p:nvPr>
        </p:nvSpPr>
        <p:spPr>
          <a:xfrm>
            <a:off x="6416703" y="4051300"/>
            <a:ext cx="5143500" cy="1701800"/>
          </a:xfrm>
        </p:spPr>
        <p:txBody>
          <a:bodyPr>
            <a:normAutofit/>
          </a:bodyPr>
          <a:lstStyle>
            <a:lvl1pPr marL="0" indent="0">
              <a:buNone/>
              <a:defRPr sz="1800"/>
            </a:lvl1pPr>
          </a:lstStyle>
          <a:p>
            <a:pPr lvl="0"/>
            <a:r>
              <a:rPr lang="en-US" dirty="0"/>
              <a:t>Click to edit paragraph text styles</a:t>
            </a:r>
            <a:endParaRPr lang="en-IE" dirty="0"/>
          </a:p>
        </p:txBody>
      </p:sp>
      <p:pic>
        <p:nvPicPr>
          <p:cNvPr id="8" name="Graphic 11">
            <a:extLst>
              <a:ext uri="{FF2B5EF4-FFF2-40B4-BE49-F238E27FC236}">
                <a16:creationId xmlns:a16="http://schemas.microsoft.com/office/drawing/2014/main" id="{598848C7-A4F2-725B-4E9F-E9A7C24692DD}"/>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6528430" y="869811"/>
            <a:ext cx="2173334" cy="1562084"/>
          </a:xfrm>
          <a:prstGeom prst="rect">
            <a:avLst/>
          </a:prstGeom>
        </p:spPr>
      </p:pic>
      <p:sp>
        <p:nvSpPr>
          <p:cNvPr id="6" name="TextBox 5">
            <a:extLst>
              <a:ext uri="{FF2B5EF4-FFF2-40B4-BE49-F238E27FC236}">
                <a16:creationId xmlns:a16="http://schemas.microsoft.com/office/drawing/2014/main" id="{B5AC9D12-A1B4-503D-1CE4-8BEBADC5CBB6}"/>
              </a:ext>
            </a:extLst>
          </p:cNvPr>
          <p:cNvSpPr txBox="1"/>
          <p:nvPr userDrawn="1"/>
        </p:nvSpPr>
        <p:spPr>
          <a:xfrm>
            <a:off x="10172452" y="6414097"/>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9" name="Online Image Placeholder 10">
            <a:extLst>
              <a:ext uri="{FF2B5EF4-FFF2-40B4-BE49-F238E27FC236}">
                <a16:creationId xmlns:a16="http://schemas.microsoft.com/office/drawing/2014/main" id="{7F739B0C-C139-5223-0403-CF1A895BE6AC}"/>
              </a:ext>
            </a:extLst>
          </p:cNvPr>
          <p:cNvSpPr>
            <a:spLocks noGrp="1"/>
          </p:cNvSpPr>
          <p:nvPr>
            <p:ph type="clipArt" sz="quarter" idx="11"/>
          </p:nvPr>
        </p:nvSpPr>
        <p:spPr>
          <a:xfrm>
            <a:off x="9435925" y="1229372"/>
            <a:ext cx="2035175" cy="842962"/>
          </a:xfrm>
        </p:spPr>
        <p:txBody>
          <a:bodyPr/>
          <a:lstStyle/>
          <a:p>
            <a:endParaRPr lang="en-IE"/>
          </a:p>
        </p:txBody>
      </p:sp>
    </p:spTree>
    <p:extLst>
      <p:ext uri="{BB962C8B-B14F-4D97-AF65-F5344CB8AC3E}">
        <p14:creationId xmlns:p14="http://schemas.microsoft.com/office/powerpoint/2010/main" val="2601693162"/>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411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641085" y="1810619"/>
            <a:ext cx="6909830" cy="1618381"/>
          </a:xfrm>
        </p:spPr>
        <p:txBody>
          <a:bodyPr anchor="b">
            <a:noAutofit/>
          </a:bodyPr>
          <a:lstStyle>
            <a:lvl1pPr algn="l">
              <a:defRPr sz="5400">
                <a:solidFill>
                  <a:schemeClr val="accent2"/>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641085" y="346177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4" name="Picture 3" descr="A green square with black background&#10;&#10;Description automatically generated">
            <a:extLst>
              <a:ext uri="{FF2B5EF4-FFF2-40B4-BE49-F238E27FC236}">
                <a16:creationId xmlns:a16="http://schemas.microsoft.com/office/drawing/2014/main" id="{A85C8BC4-E401-1F24-6708-9F17D0D5413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5" name="TextBox 4">
            <a:extLst>
              <a:ext uri="{FF2B5EF4-FFF2-40B4-BE49-F238E27FC236}">
                <a16:creationId xmlns:a16="http://schemas.microsoft.com/office/drawing/2014/main" id="{1CF69C73-A46F-57E1-BEC5-A8E24F0B6BF3}"/>
              </a:ext>
            </a:extLst>
          </p:cNvPr>
          <p:cNvSpPr txBox="1"/>
          <p:nvPr userDrawn="1"/>
        </p:nvSpPr>
        <p:spPr>
          <a:xfrm>
            <a:off x="1017930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pic>
        <p:nvPicPr>
          <p:cNvPr id="7" name="Picture 6" descr="Blue text on a black background&#10;&#10;Description automatically generated">
            <a:extLst>
              <a:ext uri="{FF2B5EF4-FFF2-40B4-BE49-F238E27FC236}">
                <a16:creationId xmlns:a16="http://schemas.microsoft.com/office/drawing/2014/main" id="{D5CF0F31-4558-EEF3-078A-6093BD5CAB7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sp>
        <p:nvSpPr>
          <p:cNvPr id="6" name="Online Image Placeholder 9">
            <a:extLst>
              <a:ext uri="{FF2B5EF4-FFF2-40B4-BE49-F238E27FC236}">
                <a16:creationId xmlns:a16="http://schemas.microsoft.com/office/drawing/2014/main" id="{89DD3706-EF26-B557-B4ED-62D99642F48D}"/>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427744876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P1_Title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B0D51C-1185-4CAD-0EB9-8A30521A225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1998" cy="6857999"/>
          </a:xfrm>
          <a:prstGeom prst="rect">
            <a:avLst/>
          </a:prstGeom>
        </p:spPr>
      </p:pic>
      <p:sp>
        <p:nvSpPr>
          <p:cNvPr id="6" name="Picture Placeholder 5">
            <a:extLst>
              <a:ext uri="{FF2B5EF4-FFF2-40B4-BE49-F238E27FC236}">
                <a16:creationId xmlns:a16="http://schemas.microsoft.com/office/drawing/2014/main" id="{BC79B4E3-4D8C-BB9C-71A2-84C194FE73F8}"/>
              </a:ext>
            </a:extLst>
          </p:cNvPr>
          <p:cNvSpPr>
            <a:spLocks noGrp="1"/>
          </p:cNvSpPr>
          <p:nvPr>
            <p:ph type="pic" sz="quarter" idx="10" hasCustomPrompt="1"/>
          </p:nvPr>
        </p:nvSpPr>
        <p:spPr>
          <a:xfrm>
            <a:off x="3814863" y="3005846"/>
            <a:ext cx="4562273" cy="1332690"/>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12" name="Text Placeholder 11">
            <a:extLst>
              <a:ext uri="{FF2B5EF4-FFF2-40B4-BE49-F238E27FC236}">
                <a16:creationId xmlns:a16="http://schemas.microsoft.com/office/drawing/2014/main" id="{4BCD1D29-F429-351D-A730-DA6041B77200}"/>
              </a:ext>
            </a:extLst>
          </p:cNvPr>
          <p:cNvSpPr>
            <a:spLocks noGrp="1"/>
          </p:cNvSpPr>
          <p:nvPr>
            <p:ph type="body" sz="quarter" idx="11" hasCustomPrompt="1"/>
          </p:nvPr>
        </p:nvSpPr>
        <p:spPr>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r>
              <a:rPr lang="en-US" dirty="0"/>
              <a:t>Click to edit Master text styles paragraph lorem ipsum dolor sit </a:t>
            </a:r>
            <a:r>
              <a:rPr lang="en-US" dirty="0" err="1"/>
              <a:t>amet</a:t>
            </a:r>
            <a:endParaRPr lang="en-US" dirty="0"/>
          </a:p>
        </p:txBody>
      </p:sp>
      <p:sp>
        <p:nvSpPr>
          <p:cNvPr id="2" name="Subtitle 2">
            <a:extLst>
              <a:ext uri="{FF2B5EF4-FFF2-40B4-BE49-F238E27FC236}">
                <a16:creationId xmlns:a16="http://schemas.microsoft.com/office/drawing/2014/main" id="{C7D7AE2E-4F9C-BA3B-0152-00ADEA5CC245}"/>
              </a:ext>
            </a:extLst>
          </p:cNvPr>
          <p:cNvSpPr>
            <a:spLocks noGrp="1"/>
          </p:cNvSpPr>
          <p:nvPr>
            <p:ph type="subTitle" idx="1" hasCustomPrompt="1"/>
          </p:nvPr>
        </p:nvSpPr>
        <p:spPr>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This course is provided by</a:t>
            </a:r>
            <a:endParaRPr lang="en-IE" dirty="0"/>
          </a:p>
        </p:txBody>
      </p:sp>
      <p:pic>
        <p:nvPicPr>
          <p:cNvPr id="3" name="Picture 2">
            <a:extLst>
              <a:ext uri="{FF2B5EF4-FFF2-40B4-BE49-F238E27FC236}">
                <a16:creationId xmlns:a16="http://schemas.microsoft.com/office/drawing/2014/main" id="{9B9D894E-0ECF-B392-EB3B-81FF2AF98A2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5374071" y="1822750"/>
            <a:ext cx="1443855" cy="259893"/>
          </a:xfrm>
          <a:prstGeom prst="rect">
            <a:avLst/>
          </a:prstGeom>
        </p:spPr>
      </p:pic>
    </p:spTree>
    <p:extLst>
      <p:ext uri="{BB962C8B-B14F-4D97-AF65-F5344CB8AC3E}">
        <p14:creationId xmlns:p14="http://schemas.microsoft.com/office/powerpoint/2010/main" val="3198563759"/>
      </p:ext>
    </p:extLst>
  </p:cSld>
  <p:clrMapOvr>
    <a:overrideClrMapping bg1="lt1" tx1="dk1" bg2="lt2" tx2="dk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hapt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2648508" y="1777849"/>
            <a:ext cx="6909830" cy="1618381"/>
          </a:xfrm>
        </p:spPr>
        <p:txBody>
          <a:bodyPr anchor="b">
            <a:noAutofit/>
          </a:bodyPr>
          <a:lstStyle>
            <a:lvl1pPr algn="l">
              <a:defRPr sz="5400">
                <a:solidFill>
                  <a:schemeClr val="accent4"/>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2648508" y="3429000"/>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10" name="Picture 9" descr="Blue text on a black background&#10;&#10;Description automatically generated">
            <a:extLst>
              <a:ext uri="{FF2B5EF4-FFF2-40B4-BE49-F238E27FC236}">
                <a16:creationId xmlns:a16="http://schemas.microsoft.com/office/drawing/2014/main" id="{2A90FEAD-0534-D606-D361-AF18FCADB62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6" name="Picture 5" descr="A green square with black background&#10;&#10;Description automatically generated">
            <a:extLst>
              <a:ext uri="{FF2B5EF4-FFF2-40B4-BE49-F238E27FC236}">
                <a16:creationId xmlns:a16="http://schemas.microsoft.com/office/drawing/2014/main" id="{8346989A-EA7C-CF78-14E9-579DDD81D78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0"/>
            <a:ext cx="1568450" cy="6858000"/>
          </a:xfrm>
          <a:prstGeom prst="rect">
            <a:avLst/>
          </a:prstGeom>
        </p:spPr>
      </p:pic>
      <p:sp>
        <p:nvSpPr>
          <p:cNvPr id="4" name="TextBox 3">
            <a:extLst>
              <a:ext uri="{FF2B5EF4-FFF2-40B4-BE49-F238E27FC236}">
                <a16:creationId xmlns:a16="http://schemas.microsoft.com/office/drawing/2014/main" id="{F971C64C-6BCE-1B21-7742-EC98C150B5C1}"/>
              </a:ext>
            </a:extLst>
          </p:cNvPr>
          <p:cNvSpPr txBox="1"/>
          <p:nvPr userDrawn="1"/>
        </p:nvSpPr>
        <p:spPr>
          <a:xfrm>
            <a:off x="10199628" y="655089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5" name="Online Image Placeholder 9">
            <a:extLst>
              <a:ext uri="{FF2B5EF4-FFF2-40B4-BE49-F238E27FC236}">
                <a16:creationId xmlns:a16="http://schemas.microsoft.com/office/drawing/2014/main" id="{CF97CDFC-F2CB-9BBF-69B7-C9A031B0B86C}"/>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121417314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peaker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p>
        </p:txBody>
      </p:sp>
      <p:pic>
        <p:nvPicPr>
          <p:cNvPr id="10" name="Picture 9" descr="A green and black background&#10;&#10;Description automatically generated">
            <a:extLst>
              <a:ext uri="{FF2B5EF4-FFF2-40B4-BE49-F238E27FC236}">
                <a16:creationId xmlns:a16="http://schemas.microsoft.com/office/drawing/2014/main" id="{0CEE9F18-1570-168E-89A2-DDF237B13CB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25C77DFF-6752-9641-81CC-D96A434DA23B}"/>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7" name="Online Image Placeholder 9">
            <a:extLst>
              <a:ext uri="{FF2B5EF4-FFF2-40B4-BE49-F238E27FC236}">
                <a16:creationId xmlns:a16="http://schemas.microsoft.com/office/drawing/2014/main" id="{46607AFD-8907-6868-4800-8157B08CA875}"/>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
        <p:nvSpPr>
          <p:cNvPr id="8" name="Picture Placeholder 6">
            <a:extLst>
              <a:ext uri="{FF2B5EF4-FFF2-40B4-BE49-F238E27FC236}">
                <a16:creationId xmlns:a16="http://schemas.microsoft.com/office/drawing/2014/main" id="{8E0ECA61-756E-EE64-5FA4-E0F26C4AD3AB}"/>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Tree>
    <p:extLst>
      <p:ext uri="{BB962C8B-B14F-4D97-AF65-F5344CB8AC3E}">
        <p14:creationId xmlns:p14="http://schemas.microsoft.com/office/powerpoint/2010/main" val="281711507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Speak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speaker role,</a:t>
            </a:r>
          </a:p>
        </p:txBody>
      </p:sp>
      <p:sp>
        <p:nvSpPr>
          <p:cNvPr id="10" name="Text Placeholder 9">
            <a:extLst>
              <a:ext uri="{FF2B5EF4-FFF2-40B4-BE49-F238E27FC236}">
                <a16:creationId xmlns:a16="http://schemas.microsoft.com/office/drawing/2014/main" id="{8D9B0014-CEEC-C069-2A16-393E442FD087}"/>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2"/>
                </a:solidFill>
                <a:latin typeface="+mj-lt"/>
              </a:defRPr>
            </a:lvl1pPr>
          </a:lstStyle>
          <a:p>
            <a:pPr lvl="0"/>
            <a:r>
              <a:rPr lang="en-US" dirty="0"/>
              <a:t>@nickname</a:t>
            </a:r>
            <a:endParaRPr lang="en-IE" dirty="0"/>
          </a:p>
        </p:txBody>
      </p:sp>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5"/>
                </a:solidFill>
                <a:latin typeface="+mj-lt"/>
              </a:rPr>
              <a:t>Meet the speaker</a:t>
            </a:r>
            <a:endParaRPr lang="en-IE" sz="2400" dirty="0">
              <a:solidFill>
                <a:schemeClr val="accent5"/>
              </a:solidFill>
              <a:latin typeface="+mj-lt"/>
            </a:endParaRPr>
          </a:p>
        </p:txBody>
      </p:sp>
      <p:sp>
        <p:nvSpPr>
          <p:cNvPr id="9" name="Text Placeholder 14">
            <a:extLst>
              <a:ext uri="{FF2B5EF4-FFF2-40B4-BE49-F238E27FC236}">
                <a16:creationId xmlns:a16="http://schemas.microsoft.com/office/drawing/2014/main" id="{C83EA552-9136-1C0A-77D3-315D39C94D4E}"/>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company name,</a:t>
            </a:r>
          </a:p>
        </p:txBody>
      </p:sp>
      <p:sp>
        <p:nvSpPr>
          <p:cNvPr id="3" name="Rectangle 2">
            <a:extLst>
              <a:ext uri="{FF2B5EF4-FFF2-40B4-BE49-F238E27FC236}">
                <a16:creationId xmlns:a16="http://schemas.microsoft.com/office/drawing/2014/main" id="{613150EF-BE36-0E9E-971F-85694D69D69B}"/>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3" name="Picture 22" descr="Blue text on a black background&#10;&#10;Description automatically generated">
            <a:extLst>
              <a:ext uri="{FF2B5EF4-FFF2-40B4-BE49-F238E27FC236}">
                <a16:creationId xmlns:a16="http://schemas.microsoft.com/office/drawing/2014/main" id="{9B6852CE-814C-039C-4B18-121919D2F4B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Slide Number Placeholder 5">
            <a:extLst>
              <a:ext uri="{FF2B5EF4-FFF2-40B4-BE49-F238E27FC236}">
                <a16:creationId xmlns:a16="http://schemas.microsoft.com/office/drawing/2014/main" id="{E51B51AE-9253-7F36-5C6B-76480E8F2C65}"/>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5" name="Straight Connector 24">
            <a:extLst>
              <a:ext uri="{FF2B5EF4-FFF2-40B4-BE49-F238E27FC236}">
                <a16:creationId xmlns:a16="http://schemas.microsoft.com/office/drawing/2014/main" id="{FC46EFF5-E730-F7EC-F745-83562A45FD0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a:extLst>
              <a:ext uri="{FF2B5EF4-FFF2-40B4-BE49-F238E27FC236}">
                <a16:creationId xmlns:a16="http://schemas.microsoft.com/office/drawing/2014/main" id="{2DF3D7CA-9A48-1235-17E3-E9B7E23E10F1}"/>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Picture Placeholder 6">
            <a:extLst>
              <a:ext uri="{FF2B5EF4-FFF2-40B4-BE49-F238E27FC236}">
                <a16:creationId xmlns:a16="http://schemas.microsoft.com/office/drawing/2014/main" id="{55E71C5D-59C1-8F93-AE64-3F45FEC67EBF}"/>
              </a:ext>
            </a:extLst>
          </p:cNvPr>
          <p:cNvSpPr>
            <a:spLocks noGrp="1"/>
          </p:cNvSpPr>
          <p:nvPr>
            <p:ph type="pic" sz="quarter" idx="14" hasCustomPrompt="1"/>
          </p:nvPr>
        </p:nvSpPr>
        <p:spPr>
          <a:xfrm>
            <a:off x="1649145" y="1452036"/>
            <a:ext cx="3600000" cy="3600000"/>
          </a:xfrm>
          <a:prstGeom prst="round2DiagRect">
            <a:avLst/>
          </a:prstGeom>
          <a:solidFill>
            <a:schemeClr val="bg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14" name="Picture 13" descr="A green and black background&#10;&#10;Description automatically generated">
            <a:extLst>
              <a:ext uri="{FF2B5EF4-FFF2-40B4-BE49-F238E27FC236}">
                <a16:creationId xmlns:a16="http://schemas.microsoft.com/office/drawing/2014/main" id="{C3F9AD16-24FD-A5B5-A469-3294CA33C12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E3EE519C-8F1D-2F3F-BA80-164979C7C90B}"/>
              </a:ext>
            </a:extLst>
          </p:cNvPr>
          <p:cNvSpPr txBox="1"/>
          <p:nvPr userDrawn="1"/>
        </p:nvSpPr>
        <p:spPr>
          <a:xfrm>
            <a:off x="263843" y="6532315"/>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
        <p:nvSpPr>
          <p:cNvPr id="7" name="Online Image Placeholder 9">
            <a:extLst>
              <a:ext uri="{FF2B5EF4-FFF2-40B4-BE49-F238E27FC236}">
                <a16:creationId xmlns:a16="http://schemas.microsoft.com/office/drawing/2014/main" id="{DFD52B46-A71A-01AE-07C9-15C77EE7101D}"/>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779255293"/>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Speaker slide">
    <p:bg>
      <p:bgPr>
        <a:gradFill flip="none" rotWithShape="1">
          <a:gsLst>
            <a:gs pos="0">
              <a:srgbClr val="19226D"/>
            </a:gs>
            <a:gs pos="100000">
              <a:srgbClr val="283A97"/>
            </a:gs>
          </a:gsLst>
          <a:lin ang="0" scaled="0"/>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accent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Picture Placeholder 6">
            <a:extLst>
              <a:ext uri="{FF2B5EF4-FFF2-40B4-BE49-F238E27FC236}">
                <a16:creationId xmlns:a16="http://schemas.microsoft.com/office/drawing/2014/main" id="{2666BB57-9316-A4AD-A113-B9A2529750ED}"/>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10" name="Picture 9" descr="A green and black background&#10;&#10;Description automatically generated">
            <a:extLst>
              <a:ext uri="{FF2B5EF4-FFF2-40B4-BE49-F238E27FC236}">
                <a16:creationId xmlns:a16="http://schemas.microsoft.com/office/drawing/2014/main" id="{0CEE9F18-1570-168E-89A2-DDF237B13CB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6" name="TextBox 5">
            <a:extLst>
              <a:ext uri="{FF2B5EF4-FFF2-40B4-BE49-F238E27FC236}">
                <a16:creationId xmlns:a16="http://schemas.microsoft.com/office/drawing/2014/main" id="{D30BBC41-2A98-BE4A-78DB-F4CDE301B63A}"/>
              </a:ext>
            </a:extLst>
          </p:cNvPr>
          <p:cNvSpPr txBox="1"/>
          <p:nvPr userDrawn="1"/>
        </p:nvSpPr>
        <p:spPr>
          <a:xfrm>
            <a:off x="28416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7" name="Online Image Placeholder 9">
            <a:extLst>
              <a:ext uri="{FF2B5EF4-FFF2-40B4-BE49-F238E27FC236}">
                <a16:creationId xmlns:a16="http://schemas.microsoft.com/office/drawing/2014/main" id="{FA73FB74-A399-92DF-08B8-36B883025504}"/>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3638357303"/>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p:bg>
      <p:bgRef idx="1001">
        <a:schemeClr val="bg2"/>
      </p:bgRef>
    </p:bg>
    <p:spTree>
      <p:nvGrpSpPr>
        <p:cNvPr id="1" name=""/>
        <p:cNvGrpSpPr/>
        <p:nvPr/>
      </p:nvGrpSpPr>
      <p:grpSpPr>
        <a:xfrm>
          <a:off x="0" y="0"/>
          <a:ext cx="0" cy="0"/>
          <a:chOff x="0" y="0"/>
          <a:chExt cx="0" cy="0"/>
        </a:xfrm>
      </p:grpSpPr>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Picture Placeholder 6">
            <a:extLst>
              <a:ext uri="{FF2B5EF4-FFF2-40B4-BE49-F238E27FC236}">
                <a16:creationId xmlns:a16="http://schemas.microsoft.com/office/drawing/2014/main" id="{3D8C572B-2DA7-ACC1-2B8C-2909C09FA98A}"/>
              </a:ext>
            </a:extLst>
          </p:cNvPr>
          <p:cNvSpPr>
            <a:spLocks noGrp="1"/>
          </p:cNvSpPr>
          <p:nvPr>
            <p:ph type="pic" sz="quarter" idx="14" hasCustomPrompt="1"/>
          </p:nvPr>
        </p:nvSpPr>
        <p:spPr>
          <a:xfrm>
            <a:off x="6402543" y="1326904"/>
            <a:ext cx="4244580" cy="4121917"/>
          </a:xfrm>
          <a:prstGeom prst="round2DiagRect">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2025749" y="1322364"/>
            <a:ext cx="3882682" cy="2658793"/>
          </a:xfrm>
        </p:spPr>
        <p:txBody>
          <a:bodyPr wrap="square">
            <a:noAutofit/>
          </a:bodyPr>
          <a:lstStyle>
            <a:lvl1pPr marL="0" indent="0">
              <a:buNone/>
              <a:defRPr lang="en-US" sz="3200" dirty="0">
                <a:solidFill>
                  <a:schemeClr val="tx2"/>
                </a:solidFill>
                <a:latin typeface="Montserrat" panose="00000500000000000000" pitchFamily="2" charset="0"/>
              </a:defRPr>
            </a:lvl1pPr>
          </a:lstStyle>
          <a:p>
            <a:pPr lvl="0"/>
            <a:r>
              <a:rPr lang="en-US" dirty="0"/>
              <a:t>Click to edit quote lorem ipsum dolor sit </a:t>
            </a:r>
            <a:r>
              <a:rPr lang="en-US" dirty="0" err="1"/>
              <a:t>amet</a:t>
            </a:r>
            <a:r>
              <a:rPr lang="en-US" dirty="0"/>
              <a:t> </a:t>
            </a:r>
            <a:r>
              <a:rPr lang="en-US" dirty="0" err="1"/>
              <a:t>consectur</a:t>
            </a:r>
            <a:endParaRPr lang="en-US" dirty="0"/>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a:spLocks/>
          </p:cNvSpPr>
          <p:nvPr userDrawn="1"/>
        </p:nvSpPr>
        <p:spPr>
          <a:xfrm>
            <a:off x="585305" y="737506"/>
            <a:ext cx="1201291" cy="2646878"/>
          </a:xfrm>
          <a:prstGeom prst="rect">
            <a:avLst/>
          </a:prstGeom>
          <a:noFill/>
        </p:spPr>
        <p:txBody>
          <a:bodyPr wrap="square" rtlCol="0">
            <a:spAutoFit/>
          </a:bodyPr>
          <a:lstStyle/>
          <a:p>
            <a:r>
              <a:rPr lang="it-IT" sz="16600" dirty="0">
                <a:solidFill>
                  <a:schemeClr val="accent2"/>
                </a:solidFill>
                <a:latin typeface="+mj-lt"/>
              </a:rPr>
              <a:t>“</a:t>
            </a:r>
            <a:endParaRPr lang="en-IE" sz="16600" dirty="0">
              <a:solidFill>
                <a:schemeClr val="accent2"/>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2162792" y="4939123"/>
            <a:ext cx="3549886" cy="328885"/>
          </a:xfrm>
        </p:spPr>
        <p:txBody>
          <a:bodyPr>
            <a:noAutofit/>
          </a:bodyPr>
          <a:lstStyle>
            <a:lvl1pPr marL="0" indent="0">
              <a:buNone/>
              <a:defRPr sz="1600">
                <a:solidFill>
                  <a:schemeClr val="tx2"/>
                </a:solidFill>
                <a:latin typeface="+mj-lt"/>
              </a:defRPr>
            </a:lvl1pPr>
          </a:lstStyle>
          <a:p>
            <a:pPr lvl="0"/>
            <a:r>
              <a:rPr lang="en-US" dirty="0"/>
              <a:t>Click to edit name</a:t>
            </a:r>
            <a:endParaRPr lang="en-IE" dirty="0"/>
          </a:p>
        </p:txBody>
      </p:sp>
      <p:sp>
        <p:nvSpPr>
          <p:cNvPr id="11" name="Text Placeholder 9">
            <a:extLst>
              <a:ext uri="{FF2B5EF4-FFF2-40B4-BE49-F238E27FC236}">
                <a16:creationId xmlns:a16="http://schemas.microsoft.com/office/drawing/2014/main" id="{C916D6E8-1BA4-BFBF-C1DC-FA0F2E363FC6}"/>
              </a:ext>
            </a:extLst>
          </p:cNvPr>
          <p:cNvSpPr>
            <a:spLocks noGrp="1"/>
          </p:cNvSpPr>
          <p:nvPr>
            <p:ph type="body" sz="quarter" idx="18" hasCustomPrompt="1"/>
          </p:nvPr>
        </p:nvSpPr>
        <p:spPr>
          <a:xfrm>
            <a:off x="2162792" y="5301208"/>
            <a:ext cx="3549886" cy="328885"/>
          </a:xfrm>
        </p:spPr>
        <p:txBody>
          <a:bodyPr>
            <a:noAutofit/>
          </a:bodyPr>
          <a:lstStyle>
            <a:lvl1pPr marL="0" indent="0">
              <a:buNone/>
              <a:defRPr sz="1200">
                <a:solidFill>
                  <a:schemeClr val="tx2"/>
                </a:solidFill>
                <a:latin typeface="Montserrat" panose="00000500000000000000" pitchFamily="2" charset="0"/>
              </a:defRPr>
            </a:lvl1pPr>
          </a:lstStyle>
          <a:p>
            <a:pPr lvl="0"/>
            <a:r>
              <a:rPr lang="en-US" dirty="0"/>
              <a:t>Click to edit job role</a:t>
            </a:r>
            <a:endParaRPr lang="en-IE" dirty="0"/>
          </a:p>
        </p:txBody>
      </p:sp>
      <p:sp>
        <p:nvSpPr>
          <p:cNvPr id="21" name="Slide Number Placeholder 5">
            <a:extLst>
              <a:ext uri="{FF2B5EF4-FFF2-40B4-BE49-F238E27FC236}">
                <a16:creationId xmlns:a16="http://schemas.microsoft.com/office/drawing/2014/main" id="{C428928B-E51D-2502-731F-CE3844D7D948}"/>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solidFill>
                  <a:schemeClr val="bg1">
                    <a:lumMod val="50000"/>
                  </a:schemeClr>
                </a:solidFill>
              </a:rPr>
              <a:t>Page </a:t>
            </a:r>
            <a:fld id="{D32FFA9C-ACEC-4B87-9D33-03CFB048E816}" type="slidenum">
              <a:rPr lang="en-IE" smtClean="0">
                <a:solidFill>
                  <a:schemeClr val="bg1">
                    <a:lumMod val="50000"/>
                  </a:schemeClr>
                </a:solidFill>
              </a:rPr>
              <a:pPr/>
              <a:t>‹#›</a:t>
            </a:fld>
            <a:endParaRPr lang="en-IE" dirty="0">
              <a:solidFill>
                <a:schemeClr val="bg1">
                  <a:lumMod val="50000"/>
                </a:schemeClr>
              </a:solidFill>
            </a:endParaRPr>
          </a:p>
        </p:txBody>
      </p:sp>
      <p:cxnSp>
        <p:nvCxnSpPr>
          <p:cNvPr id="22" name="Straight Connector 21">
            <a:extLst>
              <a:ext uri="{FF2B5EF4-FFF2-40B4-BE49-F238E27FC236}">
                <a16:creationId xmlns:a16="http://schemas.microsoft.com/office/drawing/2014/main" id="{83CBC778-287D-C991-0EBB-738559359BC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4" name="Picture 3" descr="A green and black background&#10;&#10;Description automatically generated">
            <a:extLst>
              <a:ext uri="{FF2B5EF4-FFF2-40B4-BE49-F238E27FC236}">
                <a16:creationId xmlns:a16="http://schemas.microsoft.com/office/drawing/2014/main" id="{31D57EF1-E3D4-A62C-F2E8-00DA8B65E43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74300" y="0"/>
            <a:ext cx="1917700" cy="6858000"/>
          </a:xfrm>
          <a:prstGeom prst="rect">
            <a:avLst/>
          </a:prstGeom>
        </p:spPr>
      </p:pic>
      <p:sp>
        <p:nvSpPr>
          <p:cNvPr id="2" name="TextBox 1">
            <a:extLst>
              <a:ext uri="{FF2B5EF4-FFF2-40B4-BE49-F238E27FC236}">
                <a16:creationId xmlns:a16="http://schemas.microsoft.com/office/drawing/2014/main" id="{5E26073F-C1D6-F6E6-5821-6DD95D6B8A70}"/>
              </a:ext>
            </a:extLst>
          </p:cNvPr>
          <p:cNvSpPr txBox="1"/>
          <p:nvPr userDrawn="1"/>
        </p:nvSpPr>
        <p:spPr>
          <a:xfrm>
            <a:off x="274003" y="6527800"/>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
        <p:nvSpPr>
          <p:cNvPr id="3" name="Online Image Placeholder 9">
            <a:extLst>
              <a:ext uri="{FF2B5EF4-FFF2-40B4-BE49-F238E27FC236}">
                <a16:creationId xmlns:a16="http://schemas.microsoft.com/office/drawing/2014/main" id="{EC497D14-4A70-3E6B-AE54-D7A0AD75AEFE}"/>
              </a:ext>
            </a:extLst>
          </p:cNvPr>
          <p:cNvSpPr>
            <a:spLocks noGrp="1"/>
          </p:cNvSpPr>
          <p:nvPr>
            <p:ph type="clipArt" sz="quarter" idx="10"/>
          </p:nvPr>
        </p:nvSpPr>
        <p:spPr>
          <a:xfrm>
            <a:off x="2018192" y="137634"/>
            <a:ext cx="1820862" cy="466725"/>
          </a:xfrm>
        </p:spPr>
        <p:txBody>
          <a:bodyPr/>
          <a:lstStyle/>
          <a:p>
            <a:r>
              <a:rPr lang="en-US"/>
              <a:t>Click icon to add online image</a:t>
            </a:r>
            <a:endParaRPr lang="en-IE"/>
          </a:p>
        </p:txBody>
      </p:sp>
    </p:spTree>
    <p:extLst>
      <p:ext uri="{BB962C8B-B14F-4D97-AF65-F5344CB8AC3E}">
        <p14:creationId xmlns:p14="http://schemas.microsoft.com/office/powerpoint/2010/main" val="272565156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5" Type="http://schemas.openxmlformats.org/officeDocument/2006/relationships/theme" Target="../theme/theme2.xml"/><Relationship Id="rId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921203"/>
            <a:ext cx="10989816" cy="1325563"/>
          </a:xfrm>
          <a:prstGeom prst="rect">
            <a:avLst/>
          </a:prstGeom>
        </p:spPr>
        <p:txBody>
          <a:bodyPr vert="horz" lIns="91440" tIns="45720" rIns="91440" bIns="45720" rtlCol="0" anchor="ctr">
            <a:normAutofit/>
          </a:bodyPr>
          <a:lstStyle/>
          <a:p>
            <a:r>
              <a:rPr lang="en-US"/>
              <a:t>Click to edit Master title style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2381703"/>
            <a:ext cx="10989816" cy="355651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Donnerstag, 26. März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pic>
        <p:nvPicPr>
          <p:cNvPr id="9" name="Picture 8">
            <a:extLst>
              <a:ext uri="{FF2B5EF4-FFF2-40B4-BE49-F238E27FC236}">
                <a16:creationId xmlns:a16="http://schemas.microsoft.com/office/drawing/2014/main" id="{9BCC5CD0-E9DA-6624-2B2D-27BB19CC9ECB}"/>
              </a:ext>
            </a:extLst>
          </p:cNvPr>
          <p:cNvPicPr>
            <a:picLocks noChangeAspect="1"/>
          </p:cNvPicPr>
          <p:nvPr userDrawn="1"/>
        </p:nvPicPr>
        <p:blipFill>
          <a:blip r:embed="rId38" cstate="screen">
            <a:extLst>
              <a:ext uri="{28A0092B-C50C-407E-A947-70E740481C1C}">
                <a14:useLocalDpi xmlns:a14="http://schemas.microsoft.com/office/drawing/2010/main" val="0"/>
              </a:ext>
            </a:extLst>
          </a:blip>
          <a:srcRect/>
          <a:stretch/>
        </p:blipFill>
        <p:spPr>
          <a:xfrm>
            <a:off x="334963" y="250276"/>
            <a:ext cx="1443855" cy="259893"/>
          </a:xfrm>
          <a:prstGeom prst="rect">
            <a:avLst/>
          </a:prstGeom>
        </p:spPr>
      </p:pic>
      <p:cxnSp>
        <p:nvCxnSpPr>
          <p:cNvPr id="11" name="Straight Connector 10">
            <a:extLst>
              <a:ext uri="{FF2B5EF4-FFF2-40B4-BE49-F238E27FC236}">
                <a16:creationId xmlns:a16="http://schemas.microsoft.com/office/drawing/2014/main" id="{95F44DBA-F5F2-947E-D5E6-26EA869AF1D8}"/>
              </a:ext>
            </a:extLst>
          </p:cNvPr>
          <p:cNvCxnSpPr/>
          <p:nvPr userDrawn="1"/>
        </p:nvCxnSpPr>
        <p:spPr>
          <a:xfrm>
            <a:off x="0" y="768485"/>
            <a:ext cx="12192000" cy="0"/>
          </a:xfrm>
          <a:prstGeom prst="line">
            <a:avLst/>
          </a:prstGeom>
          <a:ln>
            <a:solidFill>
              <a:srgbClr val="DBDCE1"/>
            </a:solidFill>
          </a:ln>
        </p:spPr>
        <p:style>
          <a:lnRef idx="1">
            <a:schemeClr val="accent1"/>
          </a:lnRef>
          <a:fillRef idx="0">
            <a:schemeClr val="accent1"/>
          </a:fillRef>
          <a:effectRef idx="0">
            <a:schemeClr val="accent1"/>
          </a:effectRef>
          <a:fontRef idx="minor">
            <a:schemeClr val="tx1"/>
          </a:fontRef>
        </p:style>
      </p:cxnSp>
      <p:pic>
        <p:nvPicPr>
          <p:cNvPr id="13" name="Picture 12" descr="A green and black number&#10;&#10;Description automatically generated">
            <a:extLst>
              <a:ext uri="{FF2B5EF4-FFF2-40B4-BE49-F238E27FC236}">
                <a16:creationId xmlns:a16="http://schemas.microsoft.com/office/drawing/2014/main" id="{B30D1713-B9A6-198B-AF27-FA74549B15C0}"/>
              </a:ext>
            </a:extLst>
          </p:cNvPr>
          <p:cNvPicPr>
            <a:picLocks noChangeAspect="1"/>
          </p:cNvPicPr>
          <p:nvPr userDrawn="1"/>
        </p:nvPicPr>
        <p:blipFill>
          <a:blip r:embed="rId39" cstate="screen">
            <a:extLst>
              <a:ext uri="{28A0092B-C50C-407E-A947-70E740481C1C}">
                <a14:useLocalDpi xmlns:a14="http://schemas.microsoft.com/office/drawing/2010/main" val="0"/>
              </a:ext>
            </a:extLst>
          </a:blip>
          <a:stretch>
            <a:fillRect/>
          </a:stretch>
        </p:blipFill>
        <p:spPr>
          <a:xfrm>
            <a:off x="11286749" y="170014"/>
            <a:ext cx="566200" cy="468689"/>
          </a:xfrm>
          <a:prstGeom prst="rect">
            <a:avLst/>
          </a:prstGeom>
        </p:spPr>
      </p:pic>
    </p:spTree>
    <p:extLst>
      <p:ext uri="{BB962C8B-B14F-4D97-AF65-F5344CB8AC3E}">
        <p14:creationId xmlns:p14="http://schemas.microsoft.com/office/powerpoint/2010/main" val="2297850487"/>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9" r:id="rId3"/>
    <p:sldLayoutId id="2147483720" r:id="rId4"/>
    <p:sldLayoutId id="2147483721" r:id="rId5"/>
    <p:sldLayoutId id="2147483716" r:id="rId6"/>
    <p:sldLayoutId id="2147483717" r:id="rId7"/>
    <p:sldLayoutId id="2147483737" r:id="rId8"/>
    <p:sldLayoutId id="2147483718" r:id="rId9"/>
    <p:sldLayoutId id="2147483714" r:id="rId10"/>
    <p:sldLayoutId id="2147483722" r:id="rId11"/>
    <p:sldLayoutId id="2147483723" r:id="rId12"/>
    <p:sldLayoutId id="2147483725" r:id="rId13"/>
    <p:sldLayoutId id="2147483732" r:id="rId14"/>
    <p:sldLayoutId id="2147483724" r:id="rId15"/>
    <p:sldLayoutId id="2147483726" r:id="rId16"/>
    <p:sldLayoutId id="2147483727" r:id="rId17"/>
    <p:sldLayoutId id="2147483728" r:id="rId18"/>
    <p:sldLayoutId id="2147483735" r:id="rId19"/>
    <p:sldLayoutId id="2147483652" r:id="rId20"/>
    <p:sldLayoutId id="2147483730" r:id="rId21"/>
    <p:sldLayoutId id="2147483733" r:id="rId22"/>
    <p:sldLayoutId id="2147483734" r:id="rId23"/>
    <p:sldLayoutId id="2147483731" r:id="rId24"/>
    <p:sldLayoutId id="2147483654" r:id="rId25"/>
    <p:sldLayoutId id="2147483683" r:id="rId26"/>
    <p:sldLayoutId id="2147483649" r:id="rId27"/>
    <p:sldLayoutId id="2147483675" r:id="rId28"/>
    <p:sldLayoutId id="2147483676" r:id="rId29"/>
    <p:sldLayoutId id="2147483709" r:id="rId30"/>
    <p:sldLayoutId id="2147483705" r:id="rId31"/>
    <p:sldLayoutId id="2147483704" r:id="rId32"/>
    <p:sldLayoutId id="2147483703" r:id="rId33"/>
    <p:sldLayoutId id="2147483700" r:id="rId34"/>
    <p:sldLayoutId id="2147483701" r:id="rId35"/>
    <p:sldLayoutId id="2147483736" r:id="rId36"/>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142" userDrawn="1">
          <p15:clr>
            <a:srgbClr val="F26B43"/>
          </p15:clr>
        </p15:guide>
        <p15:guide id="6" orient="horz" pos="408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365125"/>
            <a:ext cx="10989816" cy="1325563"/>
          </a:xfrm>
          <a:prstGeom prst="rect">
            <a:avLst/>
          </a:prstGeom>
        </p:spPr>
        <p:txBody>
          <a:bodyPr vert="horz" lIns="91440" tIns="45720" rIns="91440" bIns="45720" rtlCol="0" anchor="ctr">
            <a:normAutofit/>
          </a:bodyPr>
          <a:lstStyle/>
          <a:p>
            <a:r>
              <a:rPr lang="en-GB"/>
              <a:t>Click to edit Master title style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1825625"/>
            <a:ext cx="10989816"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Donnerstag, 26. März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spTree>
    <p:extLst>
      <p:ext uri="{BB962C8B-B14F-4D97-AF65-F5344CB8AC3E}">
        <p14:creationId xmlns:p14="http://schemas.microsoft.com/office/powerpoint/2010/main" val="2567038813"/>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210" userDrawn="1">
          <p15:clr>
            <a:srgbClr val="F26B43"/>
          </p15:clr>
        </p15:guide>
        <p15:guide id="6" orient="horz" pos="40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diagramColors" Target="../diagrams/colors1.xml"/><Relationship Id="rId11" Type="http://schemas.openxmlformats.org/officeDocument/2006/relationships/image" Target="../media/image31.png"/><Relationship Id="rId5" Type="http://schemas.openxmlformats.org/officeDocument/2006/relationships/diagramQuickStyle" Target="../diagrams/quickStyle1.xml"/><Relationship Id="rId10" Type="http://schemas.openxmlformats.org/officeDocument/2006/relationships/image" Target="../media/image30.png"/><Relationship Id="rId4" Type="http://schemas.openxmlformats.org/officeDocument/2006/relationships/diagramLayout" Target="../diagrams/layout1.xml"/><Relationship Id="rId9" Type="http://schemas.openxmlformats.org/officeDocument/2006/relationships/image" Target="../media/image2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svg"/><Relationship Id="rId3" Type="http://schemas.openxmlformats.org/officeDocument/2006/relationships/image" Target="../media/image34.png"/><Relationship Id="rId7" Type="http://schemas.openxmlformats.org/officeDocument/2006/relationships/image" Target="../media/image38.svg"/><Relationship Id="rId12"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37.png"/><Relationship Id="rId11" Type="http://schemas.openxmlformats.org/officeDocument/2006/relationships/image" Target="../media/image42.svg"/><Relationship Id="rId5" Type="http://schemas.openxmlformats.org/officeDocument/2006/relationships/image" Target="../media/image36.svg"/><Relationship Id="rId15" Type="http://schemas.openxmlformats.org/officeDocument/2006/relationships/image" Target="../media/image46.sv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svg"/><Relationship Id="rId14" Type="http://schemas.openxmlformats.org/officeDocument/2006/relationships/image" Target="../media/image4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6A569A-696A-CD05-4FAF-311BEE03A9CA}"/>
              </a:ext>
            </a:extLst>
          </p:cNvPr>
          <p:cNvSpPr>
            <a:spLocks noGrp="1"/>
          </p:cNvSpPr>
          <p:nvPr>
            <p:ph type="ctrTitle"/>
          </p:nvPr>
        </p:nvSpPr>
        <p:spPr/>
        <p:txBody>
          <a:bodyPr>
            <a:noAutofit/>
          </a:bodyPr>
          <a:lstStyle/>
          <a:p>
            <a:r>
              <a:rPr lang="hr-HR" sz="3200" dirty="0"/>
              <a:t>Sustainability Data Essentials</a:t>
            </a:r>
            <a:br>
              <a:rPr lang="hr-HR" sz="2400" dirty="0"/>
            </a:br>
            <a:r>
              <a:rPr lang="hr-HR" sz="2400" dirty="0">
                <a:solidFill>
                  <a:schemeClr val="accent1"/>
                </a:solidFill>
              </a:rPr>
              <a:t>Module 2 – Data Quality &amp; Management</a:t>
            </a:r>
            <a:endParaRPr lang="en-IE" sz="2400" dirty="0"/>
          </a:p>
        </p:txBody>
      </p:sp>
      <p:pic>
        <p:nvPicPr>
          <p:cNvPr id="4" name="Picture 3">
            <a:extLst>
              <a:ext uri="{FF2B5EF4-FFF2-40B4-BE49-F238E27FC236}">
                <a16:creationId xmlns:a16="http://schemas.microsoft.com/office/drawing/2014/main" id="{E5C77F55-2491-7965-9B95-C54E4004A6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436" y="376899"/>
            <a:ext cx="1182727" cy="841321"/>
          </a:xfrm>
          <a:prstGeom prst="rect">
            <a:avLst/>
          </a:prstGeom>
        </p:spPr>
      </p:pic>
    </p:spTree>
    <p:extLst>
      <p:ext uri="{BB962C8B-B14F-4D97-AF65-F5344CB8AC3E}">
        <p14:creationId xmlns:p14="http://schemas.microsoft.com/office/powerpoint/2010/main" val="413174061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2A7EEE7-3D96-6B68-2DF0-DF1CAB3292B8}"/>
              </a:ext>
            </a:extLst>
          </p:cNvPr>
          <p:cNvSpPr>
            <a:spLocks noGrp="1"/>
          </p:cNvSpPr>
          <p:nvPr>
            <p:ph type="title"/>
          </p:nvPr>
        </p:nvSpPr>
        <p:spPr>
          <a:xfrm>
            <a:off x="363985" y="826766"/>
            <a:ext cx="6951215" cy="1325563"/>
          </a:xfrm>
        </p:spPr>
        <p:txBody>
          <a:bodyPr>
            <a:normAutofit/>
          </a:bodyPr>
          <a:lstStyle/>
          <a:p>
            <a:r>
              <a:rPr lang="hr-HR" dirty="0">
                <a:solidFill>
                  <a:schemeClr val="accent1"/>
                </a:solidFill>
              </a:rPr>
              <a:t>Data Governance vs. Data Management</a:t>
            </a:r>
            <a:br>
              <a:rPr lang="hr-HR" dirty="0">
                <a:solidFill>
                  <a:schemeClr val="accent1"/>
                </a:solidFill>
              </a:rPr>
            </a:br>
            <a:endParaRPr lang="en-IE" dirty="0">
              <a:solidFill>
                <a:schemeClr val="accent1"/>
              </a:solidFill>
            </a:endParaRPr>
          </a:p>
        </p:txBody>
      </p:sp>
      <p:pic>
        <p:nvPicPr>
          <p:cNvPr id="1026" name="Picture 2">
            <a:extLst>
              <a:ext uri="{FF2B5EF4-FFF2-40B4-BE49-F238E27FC236}">
                <a16:creationId xmlns:a16="http://schemas.microsoft.com/office/drawing/2014/main" id="{637D8628-888A-EFAA-B6BB-6DD10716CC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4210" y="2152329"/>
            <a:ext cx="4019550" cy="320040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0B3D501A-53AD-2448-AB6F-BE3D65022F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1749" y="2152329"/>
            <a:ext cx="4019550" cy="32004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A8E1481-15BD-FCC7-9321-426AC9BD31C4}"/>
              </a:ext>
            </a:extLst>
          </p:cNvPr>
          <p:cNvSpPr txBox="1"/>
          <p:nvPr/>
        </p:nvSpPr>
        <p:spPr>
          <a:xfrm>
            <a:off x="2235200" y="3106057"/>
            <a:ext cx="3120571" cy="369332"/>
          </a:xfrm>
          <a:prstGeom prst="rect">
            <a:avLst/>
          </a:prstGeom>
          <a:noFill/>
        </p:spPr>
        <p:txBody>
          <a:bodyPr wrap="square" rtlCol="0">
            <a:spAutoFit/>
          </a:bodyPr>
          <a:lstStyle/>
          <a:p>
            <a:pPr algn="ctr"/>
            <a:r>
              <a:rPr lang="hr-HR" b="1" dirty="0">
                <a:solidFill>
                  <a:schemeClr val="bg1"/>
                </a:solidFill>
              </a:rPr>
              <a:t>DATA GOVERNANCE</a:t>
            </a:r>
          </a:p>
        </p:txBody>
      </p:sp>
      <p:sp>
        <p:nvSpPr>
          <p:cNvPr id="3" name="TextBox 2">
            <a:extLst>
              <a:ext uri="{FF2B5EF4-FFF2-40B4-BE49-F238E27FC236}">
                <a16:creationId xmlns:a16="http://schemas.microsoft.com/office/drawing/2014/main" id="{693555F9-F2E4-4329-F5C6-AE713F48D16A}"/>
              </a:ext>
            </a:extLst>
          </p:cNvPr>
          <p:cNvSpPr txBox="1"/>
          <p:nvPr/>
        </p:nvSpPr>
        <p:spPr>
          <a:xfrm>
            <a:off x="6461238" y="3106057"/>
            <a:ext cx="3120571" cy="369332"/>
          </a:xfrm>
          <a:prstGeom prst="rect">
            <a:avLst/>
          </a:prstGeom>
          <a:noFill/>
        </p:spPr>
        <p:txBody>
          <a:bodyPr wrap="square" rtlCol="0">
            <a:spAutoFit/>
          </a:bodyPr>
          <a:lstStyle/>
          <a:p>
            <a:pPr algn="ctr"/>
            <a:r>
              <a:rPr lang="hr-HR" b="1" dirty="0">
                <a:solidFill>
                  <a:schemeClr val="bg1"/>
                </a:solidFill>
              </a:rPr>
              <a:t>DATA MANAGEMENT</a:t>
            </a:r>
          </a:p>
        </p:txBody>
      </p:sp>
      <p:sp>
        <p:nvSpPr>
          <p:cNvPr id="4" name="TextBox 3">
            <a:extLst>
              <a:ext uri="{FF2B5EF4-FFF2-40B4-BE49-F238E27FC236}">
                <a16:creationId xmlns:a16="http://schemas.microsoft.com/office/drawing/2014/main" id="{83104B4E-7368-913F-11D4-397F4F13F2BD}"/>
              </a:ext>
            </a:extLst>
          </p:cNvPr>
          <p:cNvSpPr txBox="1"/>
          <p:nvPr/>
        </p:nvSpPr>
        <p:spPr>
          <a:xfrm>
            <a:off x="2279306" y="3860061"/>
            <a:ext cx="3120571" cy="369332"/>
          </a:xfrm>
          <a:prstGeom prst="rect">
            <a:avLst/>
          </a:prstGeom>
          <a:noFill/>
        </p:spPr>
        <p:txBody>
          <a:bodyPr wrap="square" rtlCol="0">
            <a:spAutoFit/>
          </a:bodyPr>
          <a:lstStyle/>
          <a:p>
            <a:pPr algn="ctr"/>
            <a:r>
              <a:rPr lang="hr-HR" b="1" dirty="0">
                <a:solidFill>
                  <a:schemeClr val="bg1"/>
                </a:solidFill>
              </a:rPr>
              <a:t>= The Plan</a:t>
            </a:r>
          </a:p>
        </p:txBody>
      </p:sp>
      <p:sp>
        <p:nvSpPr>
          <p:cNvPr id="5" name="TextBox 4">
            <a:extLst>
              <a:ext uri="{FF2B5EF4-FFF2-40B4-BE49-F238E27FC236}">
                <a16:creationId xmlns:a16="http://schemas.microsoft.com/office/drawing/2014/main" id="{B0E157B4-750B-A685-6B96-2C0B5D58ACC6}"/>
              </a:ext>
            </a:extLst>
          </p:cNvPr>
          <p:cNvSpPr txBox="1"/>
          <p:nvPr/>
        </p:nvSpPr>
        <p:spPr>
          <a:xfrm>
            <a:off x="6298856" y="3860061"/>
            <a:ext cx="3120571" cy="369332"/>
          </a:xfrm>
          <a:prstGeom prst="rect">
            <a:avLst/>
          </a:prstGeom>
          <a:noFill/>
        </p:spPr>
        <p:txBody>
          <a:bodyPr wrap="square" rtlCol="0">
            <a:spAutoFit/>
          </a:bodyPr>
          <a:lstStyle/>
          <a:p>
            <a:pPr algn="ctr"/>
            <a:r>
              <a:rPr lang="hr-HR" b="1" dirty="0">
                <a:solidFill>
                  <a:schemeClr val="bg1"/>
                </a:solidFill>
              </a:rPr>
              <a:t>= The Execution</a:t>
            </a:r>
          </a:p>
        </p:txBody>
      </p:sp>
      <p:cxnSp>
        <p:nvCxnSpPr>
          <p:cNvPr id="9" name="Straight Arrow Connector 8">
            <a:extLst>
              <a:ext uri="{FF2B5EF4-FFF2-40B4-BE49-F238E27FC236}">
                <a16:creationId xmlns:a16="http://schemas.microsoft.com/office/drawing/2014/main" id="{949C045E-1227-D6D3-7F25-01A05807C597}"/>
              </a:ext>
            </a:extLst>
          </p:cNvPr>
          <p:cNvCxnSpPr/>
          <p:nvPr/>
        </p:nvCxnSpPr>
        <p:spPr>
          <a:xfrm>
            <a:off x="5399877" y="3752529"/>
            <a:ext cx="898979" cy="0"/>
          </a:xfrm>
          <a:prstGeom prst="straightConnector1">
            <a:avLst/>
          </a:prstGeom>
          <a:ln w="57150" cap="flat" cmpd="sng" algn="ctr">
            <a:solidFill>
              <a:schemeClr val="accent6"/>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23849624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3854D-D568-3F68-3268-DE5F043BDA58}"/>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E8E06BB2-E154-DE3A-69F2-85FA93B48DBE}"/>
              </a:ext>
            </a:extLst>
          </p:cNvPr>
          <p:cNvSpPr>
            <a:spLocks noGrp="1"/>
          </p:cNvSpPr>
          <p:nvPr>
            <p:ph type="title"/>
          </p:nvPr>
        </p:nvSpPr>
        <p:spPr>
          <a:xfrm>
            <a:off x="363985" y="826766"/>
            <a:ext cx="6951215" cy="1325563"/>
          </a:xfrm>
        </p:spPr>
        <p:txBody>
          <a:bodyPr>
            <a:normAutofit/>
          </a:bodyPr>
          <a:lstStyle/>
          <a:p>
            <a:r>
              <a:rPr lang="hr-HR" dirty="0">
                <a:solidFill>
                  <a:schemeClr val="accent1"/>
                </a:solidFill>
              </a:rPr>
              <a:t>Data Lifecycle</a:t>
            </a:r>
            <a:endParaRPr lang="en-IE" dirty="0">
              <a:solidFill>
                <a:schemeClr val="accent1"/>
              </a:solidFill>
            </a:endParaRPr>
          </a:p>
        </p:txBody>
      </p:sp>
      <p:graphicFrame>
        <p:nvGraphicFramePr>
          <p:cNvPr id="6" name="Diagram 5">
            <a:extLst>
              <a:ext uri="{FF2B5EF4-FFF2-40B4-BE49-F238E27FC236}">
                <a16:creationId xmlns:a16="http://schemas.microsoft.com/office/drawing/2014/main" id="{FC574B86-5D81-6A0C-1AFA-68740EF198C8}"/>
              </a:ext>
            </a:extLst>
          </p:cNvPr>
          <p:cNvGraphicFramePr/>
          <p:nvPr>
            <p:extLst>
              <p:ext uri="{D42A27DB-BD31-4B8C-83A1-F6EECF244321}">
                <p14:modId xmlns:p14="http://schemas.microsoft.com/office/powerpoint/2010/main" val="1500114630"/>
              </p:ext>
            </p:extLst>
          </p:nvPr>
        </p:nvGraphicFramePr>
        <p:xfrm>
          <a:off x="1529397" y="205316"/>
          <a:ext cx="9133205" cy="5633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76" name="Picture 28">
            <a:extLst>
              <a:ext uri="{FF2B5EF4-FFF2-40B4-BE49-F238E27FC236}">
                <a16:creationId xmlns:a16="http://schemas.microsoft.com/office/drawing/2014/main" id="{C1799FF7-9E4F-95B1-CB81-B4446B06875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85950" y="3429000"/>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078" name="Picture 30">
            <a:extLst>
              <a:ext uri="{FF2B5EF4-FFF2-40B4-BE49-F238E27FC236}">
                <a16:creationId xmlns:a16="http://schemas.microsoft.com/office/drawing/2014/main" id="{63258971-B9D2-5AF3-97E8-112F727E264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82392" y="3429000"/>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080" name="Picture 32">
            <a:extLst>
              <a:ext uri="{FF2B5EF4-FFF2-40B4-BE49-F238E27FC236}">
                <a16:creationId xmlns:a16="http://schemas.microsoft.com/office/drawing/2014/main" id="{9B0D15CD-9913-B142-2A41-800AAFA2DB0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78834" y="3429000"/>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082" name="Picture 34">
            <a:extLst>
              <a:ext uri="{FF2B5EF4-FFF2-40B4-BE49-F238E27FC236}">
                <a16:creationId xmlns:a16="http://schemas.microsoft.com/office/drawing/2014/main" id="{6096BBC3-023E-7958-2BBC-C4A191E9F99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00800" y="3429000"/>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084" name="Picture 36">
            <a:extLst>
              <a:ext uri="{FF2B5EF4-FFF2-40B4-BE49-F238E27FC236}">
                <a16:creationId xmlns:a16="http://schemas.microsoft.com/office/drawing/2014/main" id="{BA8BEE05-B95A-E124-E6ED-8B987141A16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20025" y="3429000"/>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2086" name="Picture 38">
            <a:extLst>
              <a:ext uri="{FF2B5EF4-FFF2-40B4-BE49-F238E27FC236}">
                <a16:creationId xmlns:a16="http://schemas.microsoft.com/office/drawing/2014/main" id="{793556A8-C6DC-4687-1FD6-68E22335309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239250" y="3429000"/>
            <a:ext cx="914400"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8435957"/>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6FC3A-6621-B1E6-FEF3-4949A0D2F7EB}"/>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2C88DC2A-B748-70FD-8F12-CDFE0E91997A}"/>
              </a:ext>
            </a:extLst>
          </p:cNvPr>
          <p:cNvSpPr>
            <a:spLocks noGrp="1"/>
          </p:cNvSpPr>
          <p:nvPr>
            <p:ph type="title"/>
          </p:nvPr>
        </p:nvSpPr>
        <p:spPr>
          <a:xfrm>
            <a:off x="363985" y="826766"/>
            <a:ext cx="6951215" cy="1325563"/>
          </a:xfrm>
        </p:spPr>
        <p:txBody>
          <a:bodyPr>
            <a:normAutofit/>
          </a:bodyPr>
          <a:lstStyle/>
          <a:p>
            <a:r>
              <a:rPr lang="hr-HR" dirty="0">
                <a:solidFill>
                  <a:schemeClr val="accent1"/>
                </a:solidFill>
              </a:rPr>
              <a:t>Metadata – Data about data</a:t>
            </a:r>
            <a:endParaRPr lang="en-IE" dirty="0">
              <a:solidFill>
                <a:schemeClr val="accent1"/>
              </a:solidFill>
            </a:endParaRPr>
          </a:p>
        </p:txBody>
      </p:sp>
      <p:sp>
        <p:nvSpPr>
          <p:cNvPr id="2" name="Text Placeholder 4">
            <a:extLst>
              <a:ext uri="{FF2B5EF4-FFF2-40B4-BE49-F238E27FC236}">
                <a16:creationId xmlns:a16="http://schemas.microsoft.com/office/drawing/2014/main" id="{4742D728-5C58-BE82-6A18-BADCBBFB7A73}"/>
              </a:ext>
            </a:extLst>
          </p:cNvPr>
          <p:cNvSpPr txBox="1">
            <a:spLocks/>
          </p:cNvSpPr>
          <p:nvPr/>
        </p:nvSpPr>
        <p:spPr>
          <a:xfrm>
            <a:off x="363985" y="2454442"/>
            <a:ext cx="10132565" cy="1949116"/>
          </a:xfrm>
          <a:prstGeom prst="rect">
            <a:avLst/>
          </a:prstGeom>
        </p:spPr>
        <p:txBody>
          <a:bodyPr/>
          <a:lst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Provides the context needed to understand and use data correctly.</a:t>
            </a:r>
          </a:p>
          <a:p>
            <a:r>
              <a:rPr lang="en-US" dirty="0"/>
              <a:t>Each dataset and each column in the dataset needs description.</a:t>
            </a:r>
          </a:p>
          <a:p>
            <a:endParaRPr lang="en-IE" dirty="0"/>
          </a:p>
        </p:txBody>
      </p:sp>
    </p:spTree>
    <p:extLst>
      <p:ext uri="{BB962C8B-B14F-4D97-AF65-F5344CB8AC3E}">
        <p14:creationId xmlns:p14="http://schemas.microsoft.com/office/powerpoint/2010/main" val="1198366096"/>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7B52C-E9E2-8921-3894-FB0DBB56F26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A9B81155-A52C-628F-001E-6DB9AF32C917}"/>
              </a:ext>
            </a:extLst>
          </p:cNvPr>
          <p:cNvSpPr>
            <a:spLocks noGrp="1"/>
          </p:cNvSpPr>
          <p:nvPr>
            <p:ph type="title"/>
          </p:nvPr>
        </p:nvSpPr>
        <p:spPr>
          <a:xfrm>
            <a:off x="363985" y="826766"/>
            <a:ext cx="6951215" cy="1325563"/>
          </a:xfrm>
        </p:spPr>
        <p:txBody>
          <a:bodyPr>
            <a:normAutofit/>
          </a:bodyPr>
          <a:lstStyle/>
          <a:p>
            <a:r>
              <a:rPr lang="hr-HR" dirty="0">
                <a:solidFill>
                  <a:schemeClr val="accent1"/>
                </a:solidFill>
              </a:rPr>
              <a:t>Data Quality </a:t>
            </a:r>
            <a:endParaRPr lang="en-IE" dirty="0">
              <a:solidFill>
                <a:schemeClr val="accent1"/>
              </a:solidFill>
            </a:endParaRPr>
          </a:p>
        </p:txBody>
      </p:sp>
      <p:pic>
        <p:nvPicPr>
          <p:cNvPr id="3074" name="Picture 2">
            <a:extLst>
              <a:ext uri="{FF2B5EF4-FFF2-40B4-BE49-F238E27FC236}">
                <a16:creationId xmlns:a16="http://schemas.microsoft.com/office/drawing/2014/main" id="{B9BA2FBB-25E9-F342-29A5-0AFC2C7EA5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8937" y="725363"/>
            <a:ext cx="6543675" cy="5369174"/>
          </a:xfrm>
          <a:prstGeom prst="rect">
            <a:avLst/>
          </a:prstGeom>
          <a:noFill/>
          <a:extLst>
            <a:ext uri="{909E8E84-426E-40DD-AFC4-6F175D3DCCD1}">
              <a14:hiddenFill xmlns:a14="http://schemas.microsoft.com/office/drawing/2010/main">
                <a:solidFill>
                  <a:srgbClr val="FFFFFF"/>
                </a:solidFill>
              </a14:hiddenFill>
            </a:ext>
          </a:extLst>
        </p:spPr>
      </p:pic>
      <p:pic>
        <p:nvPicPr>
          <p:cNvPr id="4" name="Graphic 3" descr="Clipboard Checked outline">
            <a:extLst>
              <a:ext uri="{FF2B5EF4-FFF2-40B4-BE49-F238E27FC236}">
                <a16:creationId xmlns:a16="http://schemas.microsoft.com/office/drawing/2014/main" id="{793EC807-2755-1249-518D-252A4CAE97E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62900" y="2428875"/>
            <a:ext cx="742950" cy="742950"/>
          </a:xfrm>
          <a:prstGeom prst="rect">
            <a:avLst/>
          </a:prstGeom>
        </p:spPr>
      </p:pic>
      <p:pic>
        <p:nvPicPr>
          <p:cNvPr id="6" name="Graphic 5" descr="Stopwatch outline">
            <a:extLst>
              <a:ext uri="{FF2B5EF4-FFF2-40B4-BE49-F238E27FC236}">
                <a16:creationId xmlns:a16="http://schemas.microsoft.com/office/drawing/2014/main" id="{AFF94371-D7AB-D306-F56D-4B328085644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01000" y="4233131"/>
            <a:ext cx="742950" cy="742950"/>
          </a:xfrm>
          <a:prstGeom prst="rect">
            <a:avLst/>
          </a:prstGeom>
        </p:spPr>
      </p:pic>
      <p:pic>
        <p:nvPicPr>
          <p:cNvPr id="9" name="Graphic 8" descr="Stars outline">
            <a:extLst>
              <a:ext uri="{FF2B5EF4-FFF2-40B4-BE49-F238E27FC236}">
                <a16:creationId xmlns:a16="http://schemas.microsoft.com/office/drawing/2014/main" id="{936B19EB-D25E-54D8-5263-9E87C1D2D49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38563" y="2479872"/>
            <a:ext cx="742950" cy="742950"/>
          </a:xfrm>
          <a:prstGeom prst="rect">
            <a:avLst/>
          </a:prstGeom>
        </p:spPr>
      </p:pic>
      <p:pic>
        <p:nvPicPr>
          <p:cNvPr id="11" name="Graphic 10" descr="Bullseye outline">
            <a:extLst>
              <a:ext uri="{FF2B5EF4-FFF2-40B4-BE49-F238E27FC236}">
                <a16:creationId xmlns:a16="http://schemas.microsoft.com/office/drawing/2014/main" id="{D4FB26AB-0EF5-E4C2-E328-24364757E8F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699643" y="1314450"/>
            <a:ext cx="748782" cy="748782"/>
          </a:xfrm>
          <a:prstGeom prst="rect">
            <a:avLst/>
          </a:prstGeom>
        </p:spPr>
      </p:pic>
      <p:pic>
        <p:nvPicPr>
          <p:cNvPr id="13" name="Graphic 12" descr="Good Inventory outline">
            <a:extLst>
              <a:ext uri="{FF2B5EF4-FFF2-40B4-BE49-F238E27FC236}">
                <a16:creationId xmlns:a16="http://schemas.microsoft.com/office/drawing/2014/main" id="{DDE27A84-8667-265C-B660-613BB7EC377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734817" y="4233130"/>
            <a:ext cx="742951" cy="742951"/>
          </a:xfrm>
          <a:prstGeom prst="rect">
            <a:avLst/>
          </a:prstGeom>
        </p:spPr>
      </p:pic>
      <p:pic>
        <p:nvPicPr>
          <p:cNvPr id="15" name="Graphic 14" descr="Venn diagram outline">
            <a:extLst>
              <a:ext uri="{FF2B5EF4-FFF2-40B4-BE49-F238E27FC236}">
                <a16:creationId xmlns:a16="http://schemas.microsoft.com/office/drawing/2014/main" id="{4A33F41A-4A43-9877-1E98-7FD5BC048DD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829299" y="5253556"/>
            <a:ext cx="742950" cy="742950"/>
          </a:xfrm>
          <a:prstGeom prst="rect">
            <a:avLst/>
          </a:prstGeom>
        </p:spPr>
      </p:pic>
    </p:spTree>
    <p:extLst>
      <p:ext uri="{BB962C8B-B14F-4D97-AF65-F5344CB8AC3E}">
        <p14:creationId xmlns:p14="http://schemas.microsoft.com/office/powerpoint/2010/main" val="171550478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101671-D32E-7D68-49D6-0C1FCCF4620A}"/>
              </a:ext>
            </a:extLst>
          </p:cNvPr>
          <p:cNvSpPr>
            <a:spLocks noGrp="1"/>
          </p:cNvSpPr>
          <p:nvPr>
            <p:ph type="ctrTitle"/>
          </p:nvPr>
        </p:nvSpPr>
        <p:spPr>
          <a:xfrm>
            <a:off x="3303313" y="1733550"/>
            <a:ext cx="6909830" cy="2896538"/>
          </a:xfrm>
        </p:spPr>
        <p:txBody>
          <a:bodyPr/>
          <a:lstStyle/>
          <a:p>
            <a:r>
              <a:rPr lang="en-US" sz="4000" dirty="0"/>
              <a:t>The metadata you create, and the quality rules you enforce today will determine the reliability of your sustainability reporting tomorrow</a:t>
            </a:r>
            <a:endParaRPr lang="en-IE" sz="4000" dirty="0"/>
          </a:p>
        </p:txBody>
      </p:sp>
    </p:spTree>
    <p:extLst>
      <p:ext uri="{BB962C8B-B14F-4D97-AF65-F5344CB8AC3E}">
        <p14:creationId xmlns:p14="http://schemas.microsoft.com/office/powerpoint/2010/main" val="763013459"/>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DE71C65-67D0-5F18-1AD6-1E39C46D6149}"/>
              </a:ext>
            </a:extLst>
          </p:cNvPr>
          <p:cNvSpPr>
            <a:spLocks noGrp="1"/>
          </p:cNvSpPr>
          <p:nvPr>
            <p:ph type="ctrTitle"/>
          </p:nvPr>
        </p:nvSpPr>
        <p:spPr/>
        <p:txBody>
          <a:bodyPr>
            <a:normAutofit fontScale="90000"/>
          </a:bodyPr>
          <a:lstStyle/>
          <a:p>
            <a:r>
              <a:rPr lang="it-IT" dirty="0"/>
              <a:t>Thank </a:t>
            </a:r>
            <a:r>
              <a:rPr lang="it-IT" dirty="0" err="1"/>
              <a:t>you</a:t>
            </a:r>
            <a:r>
              <a:rPr lang="it-IT" dirty="0"/>
              <a:t> for </a:t>
            </a:r>
            <a:r>
              <a:rPr lang="it-IT" dirty="0" err="1"/>
              <a:t>your</a:t>
            </a:r>
            <a:r>
              <a:rPr lang="it-IT" dirty="0"/>
              <a:t> time</a:t>
            </a:r>
            <a:endParaRPr lang="en-IE" dirty="0"/>
          </a:p>
        </p:txBody>
      </p:sp>
      <p:sp>
        <p:nvSpPr>
          <p:cNvPr id="15" name="Text Placeholder 14">
            <a:extLst>
              <a:ext uri="{FF2B5EF4-FFF2-40B4-BE49-F238E27FC236}">
                <a16:creationId xmlns:a16="http://schemas.microsoft.com/office/drawing/2014/main" id="{ED172602-700B-BBFB-4228-CDFF3D3CA5A9}"/>
              </a:ext>
            </a:extLst>
          </p:cNvPr>
          <p:cNvSpPr>
            <a:spLocks noGrp="1"/>
          </p:cNvSpPr>
          <p:nvPr>
            <p:ph type="subTitle" idx="1"/>
          </p:nvPr>
        </p:nvSpPr>
        <p:spPr/>
        <p:txBody>
          <a:bodyPr/>
          <a:lstStyle/>
          <a:p>
            <a:r>
              <a:rPr lang="hr-HR" dirty="0"/>
              <a:t>Great job!</a:t>
            </a:r>
            <a:endParaRPr lang="en-IE" dirty="0"/>
          </a:p>
        </p:txBody>
      </p:sp>
    </p:spTree>
    <p:extLst>
      <p:ext uri="{BB962C8B-B14F-4D97-AF65-F5344CB8AC3E}">
        <p14:creationId xmlns:p14="http://schemas.microsoft.com/office/powerpoint/2010/main" val="2065097237"/>
      </p:ext>
    </p:extLst>
  </p:cSld>
  <p:clrMapOvr>
    <a:masterClrMapping/>
  </p:clrMapOvr>
  <p:transition spd="slow">
    <p:push dir="u"/>
  </p:transition>
</p:sld>
</file>

<file path=ppt/theme/theme1.xml><?xml version="1.0" encoding="utf-8"?>
<a:theme xmlns:a="http://schemas.openxmlformats.org/drawingml/2006/main" name="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Learning materials Powerpoint Template" id="{388C3A48-C560-4BA6-92E5-D191D8311F08}" vid="{160FC49A-1C64-4780-8AE5-2B94A18CE63E}"/>
    </a:ext>
  </a:extLst>
</a:theme>
</file>

<file path=ppt/theme/theme2.xml><?xml version="1.0" encoding="utf-8"?>
<a:theme xmlns:a="http://schemas.openxmlformats.org/drawing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Learning materials Powerpoint Template" id="{388C3A48-C560-4BA6-92E5-D191D8311F08}" vid="{AFA6C29B-CFB5-4050-B9DC-E910CD3FE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C003758A2918549A1984890213796B3" ma:contentTypeVersion="13" ma:contentTypeDescription="Create a new document." ma:contentTypeScope="" ma:versionID="9898243226e71cba43176ebf8901168c">
  <xsd:schema xmlns:xsd="http://www.w3.org/2001/XMLSchema" xmlns:xs="http://www.w3.org/2001/XMLSchema" xmlns:p="http://schemas.microsoft.com/office/2006/metadata/properties" xmlns:ns3="8910e70e-56fc-4034-87de-158ef45b3418" xmlns:ns4="e2442d10-90f2-49ef-8949-7e5ac17a22bf" targetNamespace="http://schemas.microsoft.com/office/2006/metadata/properties" ma:root="true" ma:fieldsID="20de105009f369c60cec6bae93f2762f" ns3:_="" ns4:_="">
    <xsd:import namespace="8910e70e-56fc-4034-87de-158ef45b3418"/>
    <xsd:import namespace="e2442d10-90f2-49ef-8949-7e5ac17a22b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10e70e-56fc-4034-87de-158ef45b3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2442d10-90f2-49ef-8949-7e5ac17a22b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8910e70e-56fc-4034-87de-158ef45b3418" xsi:nil="true"/>
  </documentManagement>
</p:properties>
</file>

<file path=customXml/itemProps1.xml><?xml version="1.0" encoding="utf-8"?>
<ds:datastoreItem xmlns:ds="http://schemas.openxmlformats.org/officeDocument/2006/customXml" ds:itemID="{F6B73D8C-60B5-4FD7-B1EC-8A2E34A003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10e70e-56fc-4034-87de-158ef45b3418"/>
    <ds:schemaRef ds:uri="e2442d10-90f2-49ef-8949-7e5ac17a22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17DA7C4-2F75-49A4-A4FA-DC1E94422C86}">
  <ds:schemaRefs>
    <ds:schemaRef ds:uri="http://schemas.microsoft.com/sharepoint/v3/contenttype/forms"/>
  </ds:schemaRefs>
</ds:datastoreItem>
</file>

<file path=customXml/itemProps3.xml><?xml version="1.0" encoding="utf-8"?>
<ds:datastoreItem xmlns:ds="http://schemas.openxmlformats.org/officeDocument/2006/customXml" ds:itemID="{B7E4E117-1663-4C8C-8C82-A08DF3ECDA7D}">
  <ds:schemaRefs>
    <ds:schemaRef ds:uri="e2442d10-90f2-49ef-8949-7e5ac17a22bf"/>
    <ds:schemaRef ds:uri="http://schemas.microsoft.com/office/2006/documentManagement/types"/>
    <ds:schemaRef ds:uri="http://www.w3.org/XML/1998/namespace"/>
    <ds:schemaRef ds:uri="http://purl.org/dc/terms/"/>
    <ds:schemaRef ds:uri="http://schemas.microsoft.com/office/2006/metadata/properties"/>
    <ds:schemaRef ds:uri="http://schemas.openxmlformats.org/package/2006/metadata/core-properties"/>
    <ds:schemaRef ds:uri="8910e70e-56fc-4034-87de-158ef45b3418"/>
    <ds:schemaRef ds:uri="http://purl.org/dc/elements/1.1/"/>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Digital4Sustainability Learning materials Powerpoint Template (3)</Template>
  <TotalTime>25</TotalTime>
  <Words>588</Words>
  <Application>Microsoft Office PowerPoint</Application>
  <PresentationFormat>Widescreen</PresentationFormat>
  <Paragraphs>46</Paragraphs>
  <Slides>7</Slides>
  <Notes>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vt:i4>
      </vt:variant>
    </vt:vector>
  </HeadingPairs>
  <TitlesOfParts>
    <vt:vector size="16" baseType="lpstr">
      <vt:lpstr>Arial</vt:lpstr>
      <vt:lpstr>Calibri</vt:lpstr>
      <vt:lpstr>Montserrat</vt:lpstr>
      <vt:lpstr>Poppins</vt:lpstr>
      <vt:lpstr>Poppins SemiBold</vt:lpstr>
      <vt:lpstr>Titillium Web Bold</vt:lpstr>
      <vt:lpstr>Titillium Web SemiBold</vt:lpstr>
      <vt:lpstr>Office Theme</vt:lpstr>
      <vt:lpstr>1_Office Theme</vt:lpstr>
      <vt:lpstr>Sustainability Data Essentials Module 2 – Data Quality &amp; Management</vt:lpstr>
      <vt:lpstr>Data Governance vs. Data Management </vt:lpstr>
      <vt:lpstr>Data Lifecycle</vt:lpstr>
      <vt:lpstr>Metadata – Data about data</vt:lpstr>
      <vt:lpstr>Data Quality </vt:lpstr>
      <vt:lpstr>The metadata you create, and the quality rules you enforce today will determine the reliability of your sustainability reporting tomorrow</vt:lpstr>
      <vt:lpstr>Thank you for your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Katarina Cicvarić</dc:creator>
  <cp:lastModifiedBy>Katarina Cicvarić</cp:lastModifiedBy>
  <cp:revision>2</cp:revision>
  <dcterms:created xsi:type="dcterms:W3CDTF">2026-03-26T07:19:27Z</dcterms:created>
  <dcterms:modified xsi:type="dcterms:W3CDTF">2026-03-26T07:44:50Z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0x0101003C003758A2918549A1984890213796B3</vt:lpwstr>
  </property>
</Properties>
</file>