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49" r:id="rId5"/>
  </p:sldMasterIdLst>
  <p:notesMasterIdLst>
    <p:notesMasterId r:id="rId15"/>
  </p:notesMasterIdLst>
  <p:handoutMasterIdLst>
    <p:handoutMasterId r:id="rId16"/>
  </p:handoutMasterIdLst>
  <p:sldIdLst>
    <p:sldId id="2330" r:id="rId6"/>
    <p:sldId id="2309" r:id="rId7"/>
    <p:sldId id="2334" r:id="rId8"/>
    <p:sldId id="2331" r:id="rId9"/>
    <p:sldId id="2332" r:id="rId10"/>
    <p:sldId id="2333" r:id="rId11"/>
    <p:sldId id="2335" r:id="rId12"/>
    <p:sldId id="2321" r:id="rId13"/>
    <p:sldId id="224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00194E-A5FF-D256-AF14-562D669A32A0}" name="Designers Generic" initials="DG" userId="S::designers@matrixinternet.ie::94e93334-1b81-4208-8a34-04a9008f565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226D"/>
    <a:srgbClr val="283A97"/>
    <a:srgbClr val="2BD779"/>
    <a:srgbClr val="DBDCE1"/>
    <a:srgbClr val="092030"/>
    <a:srgbClr val="536B7E"/>
    <a:srgbClr val="FFAB81"/>
    <a:srgbClr val="FF5200"/>
    <a:srgbClr val="ECBA82"/>
    <a:srgbClr val="F9DAD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21" autoAdjust="0"/>
    <p:restoredTop sz="79661" autoAdjust="0"/>
  </p:normalViewPr>
  <p:slideViewPr>
    <p:cSldViewPr snapToGrid="0">
      <p:cViewPr>
        <p:scale>
          <a:sx n="100" d="100"/>
          <a:sy n="100" d="100"/>
        </p:scale>
        <p:origin x="1158" y="-216"/>
      </p:cViewPr>
      <p:guideLst>
        <p:guide pos="3840"/>
        <p:guide orient="horz" pos="2160"/>
      </p:guideLst>
    </p:cSldViewPr>
  </p:slideViewPr>
  <p:notesTextViewPr>
    <p:cViewPr>
      <p:scale>
        <a:sx n="1" d="1"/>
        <a:sy n="1" d="1"/>
      </p:scale>
      <p:origin x="0" y="0"/>
    </p:cViewPr>
  </p:notesTextViewPr>
  <p:sorterViewPr>
    <p:cViewPr>
      <p:scale>
        <a:sx n="54" d="100"/>
        <a:sy n="54" d="100"/>
      </p:scale>
      <p:origin x="0" y="0"/>
    </p:cViewPr>
  </p:sorterViewPr>
  <p:notesViewPr>
    <p:cSldViewPr snapToGrid="0" showGuide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0CC81E-598E-45D1-9B3F-0156CB83824E}"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hr-HR"/>
        </a:p>
      </dgm:t>
    </dgm:pt>
    <dgm:pt modelId="{0EF7EFC1-236C-45F8-A05D-0E712DF5163C}">
      <dgm:prSet phldrT="[Text]" phldr="0"/>
      <dgm:spPr/>
      <dgm:t>
        <a:bodyPr/>
        <a:lstStyle/>
        <a:p>
          <a:r>
            <a:rPr lang="hr-HR" dirty="0"/>
            <a:t>Import Data</a:t>
          </a:r>
        </a:p>
      </dgm:t>
    </dgm:pt>
    <dgm:pt modelId="{D41E7C97-C62E-4E13-A98A-7E8D51DA2E4E}" type="parTrans" cxnId="{D9BA4D0F-F733-4BED-9DD5-571D0F3D6FFE}">
      <dgm:prSet/>
      <dgm:spPr/>
      <dgm:t>
        <a:bodyPr/>
        <a:lstStyle/>
        <a:p>
          <a:endParaRPr lang="hr-HR"/>
        </a:p>
      </dgm:t>
    </dgm:pt>
    <dgm:pt modelId="{C9A7353A-C4CC-46E8-9317-1554E4693E21}" type="sibTrans" cxnId="{D9BA4D0F-F733-4BED-9DD5-571D0F3D6FFE}">
      <dgm:prSet/>
      <dgm:spPr/>
      <dgm:t>
        <a:bodyPr/>
        <a:lstStyle/>
        <a:p>
          <a:endParaRPr lang="hr-HR"/>
        </a:p>
      </dgm:t>
    </dgm:pt>
    <dgm:pt modelId="{C64EAD7C-5B25-406F-9626-4940C8862A28}">
      <dgm:prSet phldrT="[Text]" phldr="0"/>
      <dgm:spPr/>
      <dgm:t>
        <a:bodyPr/>
        <a:lstStyle/>
        <a:p>
          <a:r>
            <a:rPr lang="hr-HR" dirty="0"/>
            <a:t>Build Data Model</a:t>
          </a:r>
        </a:p>
      </dgm:t>
    </dgm:pt>
    <dgm:pt modelId="{D54699CC-B8B6-44A9-A732-D17548A4EB1A}" type="parTrans" cxnId="{952FE616-F865-4400-A72B-18B4A60334C4}">
      <dgm:prSet/>
      <dgm:spPr/>
      <dgm:t>
        <a:bodyPr/>
        <a:lstStyle/>
        <a:p>
          <a:endParaRPr lang="hr-HR"/>
        </a:p>
      </dgm:t>
    </dgm:pt>
    <dgm:pt modelId="{966AAD1C-9495-4456-93E7-2D56BFD6A0A4}" type="sibTrans" cxnId="{952FE616-F865-4400-A72B-18B4A60334C4}">
      <dgm:prSet/>
      <dgm:spPr/>
      <dgm:t>
        <a:bodyPr/>
        <a:lstStyle/>
        <a:p>
          <a:endParaRPr lang="hr-HR"/>
        </a:p>
      </dgm:t>
    </dgm:pt>
    <dgm:pt modelId="{FA95CC3D-904F-4A12-9C3A-060FC6108B14}">
      <dgm:prSet phldrT="[Text]" phldr="0"/>
      <dgm:spPr/>
      <dgm:t>
        <a:bodyPr/>
        <a:lstStyle/>
        <a:p>
          <a:r>
            <a:rPr lang="hr-HR" dirty="0"/>
            <a:t>Calculate KPIs</a:t>
          </a:r>
        </a:p>
      </dgm:t>
    </dgm:pt>
    <dgm:pt modelId="{6D46A3F0-E4A4-4CB5-ADC5-D14DA9A340E0}" type="parTrans" cxnId="{6952F81D-1A51-48A6-B15C-06214ADC5BCE}">
      <dgm:prSet/>
      <dgm:spPr/>
      <dgm:t>
        <a:bodyPr/>
        <a:lstStyle/>
        <a:p>
          <a:endParaRPr lang="hr-HR"/>
        </a:p>
      </dgm:t>
    </dgm:pt>
    <dgm:pt modelId="{B5F57EE2-01B0-493F-8D89-974200134A6B}" type="sibTrans" cxnId="{6952F81D-1A51-48A6-B15C-06214ADC5BCE}">
      <dgm:prSet/>
      <dgm:spPr/>
      <dgm:t>
        <a:bodyPr/>
        <a:lstStyle/>
        <a:p>
          <a:endParaRPr lang="hr-HR"/>
        </a:p>
      </dgm:t>
    </dgm:pt>
    <dgm:pt modelId="{D91AF883-FFE0-4D53-8CB7-843435D1D4DB}">
      <dgm:prSet phldrT="[Text]" phldr="0"/>
      <dgm:spPr/>
      <dgm:t>
        <a:bodyPr/>
        <a:lstStyle/>
        <a:p>
          <a:r>
            <a:rPr lang="hr-HR" dirty="0"/>
            <a:t>Create Visuals</a:t>
          </a:r>
        </a:p>
      </dgm:t>
    </dgm:pt>
    <dgm:pt modelId="{29AC5072-6C5F-46FA-A6DF-8C846BC4093B}" type="parTrans" cxnId="{017A7517-67EE-4EDC-827D-52B4A8BB5768}">
      <dgm:prSet/>
      <dgm:spPr/>
      <dgm:t>
        <a:bodyPr/>
        <a:lstStyle/>
        <a:p>
          <a:endParaRPr lang="hr-HR"/>
        </a:p>
      </dgm:t>
    </dgm:pt>
    <dgm:pt modelId="{82535A0D-07C6-4AFE-805E-3E565F309281}" type="sibTrans" cxnId="{017A7517-67EE-4EDC-827D-52B4A8BB5768}">
      <dgm:prSet/>
      <dgm:spPr/>
      <dgm:t>
        <a:bodyPr/>
        <a:lstStyle/>
        <a:p>
          <a:endParaRPr lang="hr-HR"/>
        </a:p>
      </dgm:t>
    </dgm:pt>
    <dgm:pt modelId="{0B469325-4331-4C2C-A29F-B4C9E949EE46}">
      <dgm:prSet phldrT="[Text]" phldr="0"/>
      <dgm:spPr/>
      <dgm:t>
        <a:bodyPr/>
        <a:lstStyle/>
        <a:p>
          <a:r>
            <a:rPr lang="hr-HR" dirty="0"/>
            <a:t>Share Report</a:t>
          </a:r>
        </a:p>
      </dgm:t>
    </dgm:pt>
    <dgm:pt modelId="{D15C3F43-DC18-4514-94F2-5C8B3FF7DB84}" type="parTrans" cxnId="{109784D7-2CDD-4FC8-A535-A9BE05C799F1}">
      <dgm:prSet/>
      <dgm:spPr/>
      <dgm:t>
        <a:bodyPr/>
        <a:lstStyle/>
        <a:p>
          <a:endParaRPr lang="hr-HR"/>
        </a:p>
      </dgm:t>
    </dgm:pt>
    <dgm:pt modelId="{18886287-3780-4690-9434-8F7350491B59}" type="sibTrans" cxnId="{109784D7-2CDD-4FC8-A535-A9BE05C799F1}">
      <dgm:prSet/>
      <dgm:spPr/>
      <dgm:t>
        <a:bodyPr/>
        <a:lstStyle/>
        <a:p>
          <a:endParaRPr lang="hr-HR"/>
        </a:p>
      </dgm:t>
    </dgm:pt>
    <dgm:pt modelId="{3022A9CF-6C29-4BCF-9718-BF63986AF4B5}" type="pres">
      <dgm:prSet presAssocID="{C50CC81E-598E-45D1-9B3F-0156CB83824E}" presName="Name0" presStyleCnt="0">
        <dgm:presLayoutVars>
          <dgm:dir/>
          <dgm:resizeHandles val="exact"/>
        </dgm:presLayoutVars>
      </dgm:prSet>
      <dgm:spPr/>
    </dgm:pt>
    <dgm:pt modelId="{7454887F-D745-4334-895B-AC659EEE1EFA}" type="pres">
      <dgm:prSet presAssocID="{0EF7EFC1-236C-45F8-A05D-0E712DF5163C}" presName="node" presStyleLbl="node1" presStyleIdx="0" presStyleCnt="5">
        <dgm:presLayoutVars>
          <dgm:bulletEnabled val="1"/>
        </dgm:presLayoutVars>
      </dgm:prSet>
      <dgm:spPr/>
    </dgm:pt>
    <dgm:pt modelId="{FED22469-D5B5-4B2F-B21A-F60D83D5A00F}" type="pres">
      <dgm:prSet presAssocID="{C9A7353A-C4CC-46E8-9317-1554E4693E21}" presName="sibTrans" presStyleLbl="sibTrans2D1" presStyleIdx="0" presStyleCnt="4"/>
      <dgm:spPr/>
    </dgm:pt>
    <dgm:pt modelId="{C9656E74-AC8A-44F2-A406-CDADC1D886E0}" type="pres">
      <dgm:prSet presAssocID="{C9A7353A-C4CC-46E8-9317-1554E4693E21}" presName="connectorText" presStyleLbl="sibTrans2D1" presStyleIdx="0" presStyleCnt="4"/>
      <dgm:spPr/>
    </dgm:pt>
    <dgm:pt modelId="{AAF5181B-A1D0-4BFE-80C3-C7AC1D30F1E9}" type="pres">
      <dgm:prSet presAssocID="{C64EAD7C-5B25-406F-9626-4940C8862A28}" presName="node" presStyleLbl="node1" presStyleIdx="1" presStyleCnt="5">
        <dgm:presLayoutVars>
          <dgm:bulletEnabled val="1"/>
        </dgm:presLayoutVars>
      </dgm:prSet>
      <dgm:spPr/>
    </dgm:pt>
    <dgm:pt modelId="{290192B9-E190-4D66-A89A-6223171EA1F4}" type="pres">
      <dgm:prSet presAssocID="{966AAD1C-9495-4456-93E7-2D56BFD6A0A4}" presName="sibTrans" presStyleLbl="sibTrans2D1" presStyleIdx="1" presStyleCnt="4"/>
      <dgm:spPr/>
    </dgm:pt>
    <dgm:pt modelId="{25407E45-C549-4BB2-A0AD-7FF7A02219AC}" type="pres">
      <dgm:prSet presAssocID="{966AAD1C-9495-4456-93E7-2D56BFD6A0A4}" presName="connectorText" presStyleLbl="sibTrans2D1" presStyleIdx="1" presStyleCnt="4"/>
      <dgm:spPr/>
    </dgm:pt>
    <dgm:pt modelId="{A77970C5-F0D3-4213-B93B-D022502EE71C}" type="pres">
      <dgm:prSet presAssocID="{FA95CC3D-904F-4A12-9C3A-060FC6108B14}" presName="node" presStyleLbl="node1" presStyleIdx="2" presStyleCnt="5">
        <dgm:presLayoutVars>
          <dgm:bulletEnabled val="1"/>
        </dgm:presLayoutVars>
      </dgm:prSet>
      <dgm:spPr/>
    </dgm:pt>
    <dgm:pt modelId="{DB004F71-4711-40F7-9CE8-F5648BC9359D}" type="pres">
      <dgm:prSet presAssocID="{B5F57EE2-01B0-493F-8D89-974200134A6B}" presName="sibTrans" presStyleLbl="sibTrans2D1" presStyleIdx="2" presStyleCnt="4"/>
      <dgm:spPr/>
    </dgm:pt>
    <dgm:pt modelId="{5CC4B176-FEFF-4EEC-9EAA-F11DB67906AC}" type="pres">
      <dgm:prSet presAssocID="{B5F57EE2-01B0-493F-8D89-974200134A6B}" presName="connectorText" presStyleLbl="sibTrans2D1" presStyleIdx="2" presStyleCnt="4"/>
      <dgm:spPr/>
    </dgm:pt>
    <dgm:pt modelId="{AEE82ADB-3E0E-4765-94D2-6FC4983FA083}" type="pres">
      <dgm:prSet presAssocID="{D91AF883-FFE0-4D53-8CB7-843435D1D4DB}" presName="node" presStyleLbl="node1" presStyleIdx="3" presStyleCnt="5">
        <dgm:presLayoutVars>
          <dgm:bulletEnabled val="1"/>
        </dgm:presLayoutVars>
      </dgm:prSet>
      <dgm:spPr/>
    </dgm:pt>
    <dgm:pt modelId="{04FF6871-23F4-4141-BE68-8981FD479B05}" type="pres">
      <dgm:prSet presAssocID="{82535A0D-07C6-4AFE-805E-3E565F309281}" presName="sibTrans" presStyleLbl="sibTrans2D1" presStyleIdx="3" presStyleCnt="4"/>
      <dgm:spPr/>
    </dgm:pt>
    <dgm:pt modelId="{0E0808FC-6C1D-4EB9-B0EE-20333FADA7EC}" type="pres">
      <dgm:prSet presAssocID="{82535A0D-07C6-4AFE-805E-3E565F309281}" presName="connectorText" presStyleLbl="sibTrans2D1" presStyleIdx="3" presStyleCnt="4"/>
      <dgm:spPr/>
    </dgm:pt>
    <dgm:pt modelId="{5B5D82E8-EA4C-40DC-9703-E5A5F62EA45E}" type="pres">
      <dgm:prSet presAssocID="{0B469325-4331-4C2C-A29F-B4C9E949EE46}" presName="node" presStyleLbl="node1" presStyleIdx="4" presStyleCnt="5">
        <dgm:presLayoutVars>
          <dgm:bulletEnabled val="1"/>
        </dgm:presLayoutVars>
      </dgm:prSet>
      <dgm:spPr/>
    </dgm:pt>
  </dgm:ptLst>
  <dgm:cxnLst>
    <dgm:cxn modelId="{D9BA4D0F-F733-4BED-9DD5-571D0F3D6FFE}" srcId="{C50CC81E-598E-45D1-9B3F-0156CB83824E}" destId="{0EF7EFC1-236C-45F8-A05D-0E712DF5163C}" srcOrd="0" destOrd="0" parTransId="{D41E7C97-C62E-4E13-A98A-7E8D51DA2E4E}" sibTransId="{C9A7353A-C4CC-46E8-9317-1554E4693E21}"/>
    <dgm:cxn modelId="{952FE616-F865-4400-A72B-18B4A60334C4}" srcId="{C50CC81E-598E-45D1-9B3F-0156CB83824E}" destId="{C64EAD7C-5B25-406F-9626-4940C8862A28}" srcOrd="1" destOrd="0" parTransId="{D54699CC-B8B6-44A9-A732-D17548A4EB1A}" sibTransId="{966AAD1C-9495-4456-93E7-2D56BFD6A0A4}"/>
    <dgm:cxn modelId="{017A7517-67EE-4EDC-827D-52B4A8BB5768}" srcId="{C50CC81E-598E-45D1-9B3F-0156CB83824E}" destId="{D91AF883-FFE0-4D53-8CB7-843435D1D4DB}" srcOrd="3" destOrd="0" parTransId="{29AC5072-6C5F-46FA-A6DF-8C846BC4093B}" sibTransId="{82535A0D-07C6-4AFE-805E-3E565F309281}"/>
    <dgm:cxn modelId="{6952F81D-1A51-48A6-B15C-06214ADC5BCE}" srcId="{C50CC81E-598E-45D1-9B3F-0156CB83824E}" destId="{FA95CC3D-904F-4A12-9C3A-060FC6108B14}" srcOrd="2" destOrd="0" parTransId="{6D46A3F0-E4A4-4CB5-ADC5-D14DA9A340E0}" sibTransId="{B5F57EE2-01B0-493F-8D89-974200134A6B}"/>
    <dgm:cxn modelId="{9928412C-0AFA-4760-819E-DC44AC80172C}" type="presOf" srcId="{B5F57EE2-01B0-493F-8D89-974200134A6B}" destId="{5CC4B176-FEFF-4EEC-9EAA-F11DB67906AC}" srcOrd="1" destOrd="0" presId="urn:microsoft.com/office/officeart/2005/8/layout/process1"/>
    <dgm:cxn modelId="{E0B86F32-68F4-4E39-AD0A-666AE61E8075}" type="presOf" srcId="{C64EAD7C-5B25-406F-9626-4940C8862A28}" destId="{AAF5181B-A1D0-4BFE-80C3-C7AC1D30F1E9}" srcOrd="0" destOrd="0" presId="urn:microsoft.com/office/officeart/2005/8/layout/process1"/>
    <dgm:cxn modelId="{DC2C9263-AA63-4EDA-9083-68ECB9412B48}" type="presOf" srcId="{966AAD1C-9495-4456-93E7-2D56BFD6A0A4}" destId="{290192B9-E190-4D66-A89A-6223171EA1F4}" srcOrd="0" destOrd="0" presId="urn:microsoft.com/office/officeart/2005/8/layout/process1"/>
    <dgm:cxn modelId="{60369247-1112-4221-8C51-88FCB416BF1F}" type="presOf" srcId="{C9A7353A-C4CC-46E8-9317-1554E4693E21}" destId="{C9656E74-AC8A-44F2-A406-CDADC1D886E0}" srcOrd="1" destOrd="0" presId="urn:microsoft.com/office/officeart/2005/8/layout/process1"/>
    <dgm:cxn modelId="{21D9E873-3CFC-40B0-B94B-23B66F5BBDDA}" type="presOf" srcId="{966AAD1C-9495-4456-93E7-2D56BFD6A0A4}" destId="{25407E45-C549-4BB2-A0AD-7FF7A02219AC}" srcOrd="1" destOrd="0" presId="urn:microsoft.com/office/officeart/2005/8/layout/process1"/>
    <dgm:cxn modelId="{8A872076-3945-444C-AA43-7025C1FC5572}" type="presOf" srcId="{C9A7353A-C4CC-46E8-9317-1554E4693E21}" destId="{FED22469-D5B5-4B2F-B21A-F60D83D5A00F}" srcOrd="0" destOrd="0" presId="urn:microsoft.com/office/officeart/2005/8/layout/process1"/>
    <dgm:cxn modelId="{65BCFE78-878B-4B15-826D-0C2D27EBDEF4}" type="presOf" srcId="{0B469325-4331-4C2C-A29F-B4C9E949EE46}" destId="{5B5D82E8-EA4C-40DC-9703-E5A5F62EA45E}" srcOrd="0" destOrd="0" presId="urn:microsoft.com/office/officeart/2005/8/layout/process1"/>
    <dgm:cxn modelId="{4A1AFF58-42C8-4D8E-930B-002C6FFF253F}" type="presOf" srcId="{D91AF883-FFE0-4D53-8CB7-843435D1D4DB}" destId="{AEE82ADB-3E0E-4765-94D2-6FC4983FA083}" srcOrd="0" destOrd="0" presId="urn:microsoft.com/office/officeart/2005/8/layout/process1"/>
    <dgm:cxn modelId="{A758927E-E39F-4B95-AC55-E01338D537A7}" type="presOf" srcId="{FA95CC3D-904F-4A12-9C3A-060FC6108B14}" destId="{A77970C5-F0D3-4213-B93B-D022502EE71C}" srcOrd="0" destOrd="0" presId="urn:microsoft.com/office/officeart/2005/8/layout/process1"/>
    <dgm:cxn modelId="{0CDEDE81-D842-486A-9855-F018FFC3F638}" type="presOf" srcId="{82535A0D-07C6-4AFE-805E-3E565F309281}" destId="{04FF6871-23F4-4141-BE68-8981FD479B05}" srcOrd="0" destOrd="0" presId="urn:microsoft.com/office/officeart/2005/8/layout/process1"/>
    <dgm:cxn modelId="{7E009087-9FA1-4F1B-8FEE-F50CA2B1DF09}" type="presOf" srcId="{82535A0D-07C6-4AFE-805E-3E565F309281}" destId="{0E0808FC-6C1D-4EB9-B0EE-20333FADA7EC}" srcOrd="1" destOrd="0" presId="urn:microsoft.com/office/officeart/2005/8/layout/process1"/>
    <dgm:cxn modelId="{EC8FE593-7E69-4A56-B218-CA549806360B}" type="presOf" srcId="{C50CC81E-598E-45D1-9B3F-0156CB83824E}" destId="{3022A9CF-6C29-4BCF-9718-BF63986AF4B5}" srcOrd="0" destOrd="0" presId="urn:microsoft.com/office/officeart/2005/8/layout/process1"/>
    <dgm:cxn modelId="{8BEC7B9C-9EF3-4AA3-88C5-B272FEF232B5}" type="presOf" srcId="{0EF7EFC1-236C-45F8-A05D-0E712DF5163C}" destId="{7454887F-D745-4334-895B-AC659EEE1EFA}" srcOrd="0" destOrd="0" presId="urn:microsoft.com/office/officeart/2005/8/layout/process1"/>
    <dgm:cxn modelId="{109784D7-2CDD-4FC8-A535-A9BE05C799F1}" srcId="{C50CC81E-598E-45D1-9B3F-0156CB83824E}" destId="{0B469325-4331-4C2C-A29F-B4C9E949EE46}" srcOrd="4" destOrd="0" parTransId="{D15C3F43-DC18-4514-94F2-5C8B3FF7DB84}" sibTransId="{18886287-3780-4690-9434-8F7350491B59}"/>
    <dgm:cxn modelId="{B39FE1F8-60FA-4262-AC4C-638171245C74}" type="presOf" srcId="{B5F57EE2-01B0-493F-8D89-974200134A6B}" destId="{DB004F71-4711-40F7-9CE8-F5648BC9359D}" srcOrd="0" destOrd="0" presId="urn:microsoft.com/office/officeart/2005/8/layout/process1"/>
    <dgm:cxn modelId="{FA44F751-BB0B-4604-AC57-41B905CA706F}" type="presParOf" srcId="{3022A9CF-6C29-4BCF-9718-BF63986AF4B5}" destId="{7454887F-D745-4334-895B-AC659EEE1EFA}" srcOrd="0" destOrd="0" presId="urn:microsoft.com/office/officeart/2005/8/layout/process1"/>
    <dgm:cxn modelId="{B29986F2-0361-4203-92C0-9448532E3EC7}" type="presParOf" srcId="{3022A9CF-6C29-4BCF-9718-BF63986AF4B5}" destId="{FED22469-D5B5-4B2F-B21A-F60D83D5A00F}" srcOrd="1" destOrd="0" presId="urn:microsoft.com/office/officeart/2005/8/layout/process1"/>
    <dgm:cxn modelId="{DC28F880-6E7D-49B0-9BD0-99A14B6BEB32}" type="presParOf" srcId="{FED22469-D5B5-4B2F-B21A-F60D83D5A00F}" destId="{C9656E74-AC8A-44F2-A406-CDADC1D886E0}" srcOrd="0" destOrd="0" presId="urn:microsoft.com/office/officeart/2005/8/layout/process1"/>
    <dgm:cxn modelId="{AB5F3F9A-8908-45EF-A4BE-4C92B1BB9A4E}" type="presParOf" srcId="{3022A9CF-6C29-4BCF-9718-BF63986AF4B5}" destId="{AAF5181B-A1D0-4BFE-80C3-C7AC1D30F1E9}" srcOrd="2" destOrd="0" presId="urn:microsoft.com/office/officeart/2005/8/layout/process1"/>
    <dgm:cxn modelId="{3BE3CC8E-EFE6-4611-B390-01C9F76FA9CC}" type="presParOf" srcId="{3022A9CF-6C29-4BCF-9718-BF63986AF4B5}" destId="{290192B9-E190-4D66-A89A-6223171EA1F4}" srcOrd="3" destOrd="0" presId="urn:microsoft.com/office/officeart/2005/8/layout/process1"/>
    <dgm:cxn modelId="{ECE8DF02-5C9D-4034-8E92-4F103FAEB8DA}" type="presParOf" srcId="{290192B9-E190-4D66-A89A-6223171EA1F4}" destId="{25407E45-C549-4BB2-A0AD-7FF7A02219AC}" srcOrd="0" destOrd="0" presId="urn:microsoft.com/office/officeart/2005/8/layout/process1"/>
    <dgm:cxn modelId="{BF78E05D-0DD0-49A3-88B9-1980D9EB7257}" type="presParOf" srcId="{3022A9CF-6C29-4BCF-9718-BF63986AF4B5}" destId="{A77970C5-F0D3-4213-B93B-D022502EE71C}" srcOrd="4" destOrd="0" presId="urn:microsoft.com/office/officeart/2005/8/layout/process1"/>
    <dgm:cxn modelId="{21F9875F-0C76-47EF-8EDF-23B89874C8E5}" type="presParOf" srcId="{3022A9CF-6C29-4BCF-9718-BF63986AF4B5}" destId="{DB004F71-4711-40F7-9CE8-F5648BC9359D}" srcOrd="5" destOrd="0" presId="urn:microsoft.com/office/officeart/2005/8/layout/process1"/>
    <dgm:cxn modelId="{39405904-17EA-4AE5-A943-D05923654174}" type="presParOf" srcId="{DB004F71-4711-40F7-9CE8-F5648BC9359D}" destId="{5CC4B176-FEFF-4EEC-9EAA-F11DB67906AC}" srcOrd="0" destOrd="0" presId="urn:microsoft.com/office/officeart/2005/8/layout/process1"/>
    <dgm:cxn modelId="{C8489A25-BF3F-4A46-82FD-D7A9DE15E5AF}" type="presParOf" srcId="{3022A9CF-6C29-4BCF-9718-BF63986AF4B5}" destId="{AEE82ADB-3E0E-4765-94D2-6FC4983FA083}" srcOrd="6" destOrd="0" presId="urn:microsoft.com/office/officeart/2005/8/layout/process1"/>
    <dgm:cxn modelId="{B0656AE1-4B3B-47F3-A4B4-FC6D287F134A}" type="presParOf" srcId="{3022A9CF-6C29-4BCF-9718-BF63986AF4B5}" destId="{04FF6871-23F4-4141-BE68-8981FD479B05}" srcOrd="7" destOrd="0" presId="urn:microsoft.com/office/officeart/2005/8/layout/process1"/>
    <dgm:cxn modelId="{4EF19B05-DDFC-446F-8B43-D96260BF67E4}" type="presParOf" srcId="{04FF6871-23F4-4141-BE68-8981FD479B05}" destId="{0E0808FC-6C1D-4EB9-B0EE-20333FADA7EC}" srcOrd="0" destOrd="0" presId="urn:microsoft.com/office/officeart/2005/8/layout/process1"/>
    <dgm:cxn modelId="{B754A1F0-395C-4DCE-A877-2740DB4AA343}" type="presParOf" srcId="{3022A9CF-6C29-4BCF-9718-BF63986AF4B5}" destId="{5B5D82E8-EA4C-40DC-9703-E5A5F62EA45E}"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54887F-D745-4334-895B-AC659EEE1EFA}">
      <dsp:nvSpPr>
        <dsp:cNvPr id="0" name=""/>
        <dsp:cNvSpPr/>
      </dsp:nvSpPr>
      <dsp:spPr>
        <a:xfrm>
          <a:off x="4978" y="1561066"/>
          <a:ext cx="1543321" cy="9259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hr-HR" sz="2000" kern="1200" dirty="0"/>
            <a:t>Import Data</a:t>
          </a:r>
        </a:p>
      </dsp:txBody>
      <dsp:txXfrm>
        <a:off x="32099" y="1588187"/>
        <a:ext cx="1489079" cy="871750"/>
      </dsp:txXfrm>
    </dsp:sp>
    <dsp:sp modelId="{FED22469-D5B5-4B2F-B21A-F60D83D5A00F}">
      <dsp:nvSpPr>
        <dsp:cNvPr id="0" name=""/>
        <dsp:cNvSpPr/>
      </dsp:nvSpPr>
      <dsp:spPr>
        <a:xfrm>
          <a:off x="1702631" y="1832690"/>
          <a:ext cx="327184" cy="38274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hr-HR" sz="1300" kern="1200"/>
        </a:p>
      </dsp:txBody>
      <dsp:txXfrm>
        <a:off x="1702631" y="1909239"/>
        <a:ext cx="229029" cy="229645"/>
      </dsp:txXfrm>
    </dsp:sp>
    <dsp:sp modelId="{AAF5181B-A1D0-4BFE-80C3-C7AC1D30F1E9}">
      <dsp:nvSpPr>
        <dsp:cNvPr id="0" name=""/>
        <dsp:cNvSpPr/>
      </dsp:nvSpPr>
      <dsp:spPr>
        <a:xfrm>
          <a:off x="2165628" y="1561066"/>
          <a:ext cx="1543321" cy="9259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hr-HR" sz="2000" kern="1200" dirty="0"/>
            <a:t>Build Data Model</a:t>
          </a:r>
        </a:p>
      </dsp:txBody>
      <dsp:txXfrm>
        <a:off x="2192749" y="1588187"/>
        <a:ext cx="1489079" cy="871750"/>
      </dsp:txXfrm>
    </dsp:sp>
    <dsp:sp modelId="{290192B9-E190-4D66-A89A-6223171EA1F4}">
      <dsp:nvSpPr>
        <dsp:cNvPr id="0" name=""/>
        <dsp:cNvSpPr/>
      </dsp:nvSpPr>
      <dsp:spPr>
        <a:xfrm>
          <a:off x="3863281" y="1832690"/>
          <a:ext cx="327184" cy="38274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hr-HR" sz="1300" kern="1200"/>
        </a:p>
      </dsp:txBody>
      <dsp:txXfrm>
        <a:off x="3863281" y="1909239"/>
        <a:ext cx="229029" cy="229645"/>
      </dsp:txXfrm>
    </dsp:sp>
    <dsp:sp modelId="{A77970C5-F0D3-4213-B93B-D022502EE71C}">
      <dsp:nvSpPr>
        <dsp:cNvPr id="0" name=""/>
        <dsp:cNvSpPr/>
      </dsp:nvSpPr>
      <dsp:spPr>
        <a:xfrm>
          <a:off x="4326277" y="1561066"/>
          <a:ext cx="1543321" cy="9259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hr-HR" sz="2000" kern="1200" dirty="0"/>
            <a:t>Calculate KPIs</a:t>
          </a:r>
        </a:p>
      </dsp:txBody>
      <dsp:txXfrm>
        <a:off x="4353398" y="1588187"/>
        <a:ext cx="1489079" cy="871750"/>
      </dsp:txXfrm>
    </dsp:sp>
    <dsp:sp modelId="{DB004F71-4711-40F7-9CE8-F5648BC9359D}">
      <dsp:nvSpPr>
        <dsp:cNvPr id="0" name=""/>
        <dsp:cNvSpPr/>
      </dsp:nvSpPr>
      <dsp:spPr>
        <a:xfrm>
          <a:off x="6023931" y="1832690"/>
          <a:ext cx="327184" cy="38274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hr-HR" sz="1300" kern="1200"/>
        </a:p>
      </dsp:txBody>
      <dsp:txXfrm>
        <a:off x="6023931" y="1909239"/>
        <a:ext cx="229029" cy="229645"/>
      </dsp:txXfrm>
    </dsp:sp>
    <dsp:sp modelId="{AEE82ADB-3E0E-4765-94D2-6FC4983FA083}">
      <dsp:nvSpPr>
        <dsp:cNvPr id="0" name=""/>
        <dsp:cNvSpPr/>
      </dsp:nvSpPr>
      <dsp:spPr>
        <a:xfrm>
          <a:off x="6486927" y="1561066"/>
          <a:ext cx="1543321" cy="9259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hr-HR" sz="2000" kern="1200" dirty="0"/>
            <a:t>Create Visuals</a:t>
          </a:r>
        </a:p>
      </dsp:txBody>
      <dsp:txXfrm>
        <a:off x="6514048" y="1588187"/>
        <a:ext cx="1489079" cy="871750"/>
      </dsp:txXfrm>
    </dsp:sp>
    <dsp:sp modelId="{04FF6871-23F4-4141-BE68-8981FD479B05}">
      <dsp:nvSpPr>
        <dsp:cNvPr id="0" name=""/>
        <dsp:cNvSpPr/>
      </dsp:nvSpPr>
      <dsp:spPr>
        <a:xfrm>
          <a:off x="8184580" y="1832690"/>
          <a:ext cx="327184" cy="38274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hr-HR" sz="1300" kern="1200"/>
        </a:p>
      </dsp:txBody>
      <dsp:txXfrm>
        <a:off x="8184580" y="1909239"/>
        <a:ext cx="229029" cy="229645"/>
      </dsp:txXfrm>
    </dsp:sp>
    <dsp:sp modelId="{5B5D82E8-EA4C-40DC-9703-E5A5F62EA45E}">
      <dsp:nvSpPr>
        <dsp:cNvPr id="0" name=""/>
        <dsp:cNvSpPr/>
      </dsp:nvSpPr>
      <dsp:spPr>
        <a:xfrm>
          <a:off x="8647577" y="1561066"/>
          <a:ext cx="1543321" cy="9259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hr-HR" sz="2000" kern="1200" dirty="0"/>
            <a:t>Share Report</a:t>
          </a:r>
        </a:p>
      </dsp:txBody>
      <dsp:txXfrm>
        <a:off x="8674698" y="1588187"/>
        <a:ext cx="1489079" cy="871750"/>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FD86641-C9C2-9E2C-26E9-F730564AAE3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D1AED50-525B-4505-221E-A0835592E6B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8DD54B5-6FCE-4600-8149-57A03059C707}" type="datetimeFigureOut">
              <a:rPr lang="en-IE" smtClean="0"/>
              <a:t>26/03/2026</a:t>
            </a:fld>
            <a:endParaRPr lang="en-IE"/>
          </a:p>
        </p:txBody>
      </p:sp>
      <p:sp>
        <p:nvSpPr>
          <p:cNvPr id="4" name="Footer Placeholder 3">
            <a:extLst>
              <a:ext uri="{FF2B5EF4-FFF2-40B4-BE49-F238E27FC236}">
                <a16:creationId xmlns:a16="http://schemas.microsoft.com/office/drawing/2014/main" id="{56A79482-07C3-CEDE-7EED-7BCD3A5D300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F2546EFC-9AE9-A78D-DC1F-E8C4EFC637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CC480E8-0C41-429C-829C-CB9A26C63A84}" type="slidenum">
              <a:rPr lang="en-IE" smtClean="0"/>
              <a:t>‹#›</a:t>
            </a:fld>
            <a:endParaRPr lang="en-IE"/>
          </a:p>
        </p:txBody>
      </p:sp>
    </p:spTree>
    <p:extLst>
      <p:ext uri="{BB962C8B-B14F-4D97-AF65-F5344CB8AC3E}">
        <p14:creationId xmlns:p14="http://schemas.microsoft.com/office/powerpoint/2010/main" val="370412559"/>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126F3F-C137-41D3-BAEA-043E7C708A3E}" type="datetimeFigureOut">
              <a:rPr lang="en-IE" smtClean="0"/>
              <a:t>26/03/2026</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106324-0747-4C1B-9F29-13F9F9776C79}" type="slidenum">
              <a:rPr lang="en-IE" smtClean="0"/>
              <a:t>‹#›</a:t>
            </a:fld>
            <a:endParaRPr lang="en-IE"/>
          </a:p>
        </p:txBody>
      </p:sp>
    </p:spTree>
    <p:extLst>
      <p:ext uri="{BB962C8B-B14F-4D97-AF65-F5344CB8AC3E}">
        <p14:creationId xmlns:p14="http://schemas.microsoft.com/office/powerpoint/2010/main" val="445264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Welcome back. In this module, you explored how to turn raw sustainability data into clear, credible, and actionable data story. </a:t>
            </a:r>
            <a:endParaRPr lang="hr-H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From choosing the right chart to publishing a live dashboard — this is where the data pipeline meets decision-making.</a:t>
            </a:r>
            <a:endParaRPr lang="en-US" dirty="0">
              <a:effectLst/>
            </a:endParaRPr>
          </a:p>
          <a:p>
            <a:endParaRPr lang="hr-HR" dirty="0"/>
          </a:p>
        </p:txBody>
      </p:sp>
      <p:sp>
        <p:nvSpPr>
          <p:cNvPr id="4" name="Slide Number Placeholder 3"/>
          <p:cNvSpPr>
            <a:spLocks noGrp="1"/>
          </p:cNvSpPr>
          <p:nvPr>
            <p:ph type="sldNum" sz="quarter" idx="5"/>
          </p:nvPr>
        </p:nvSpPr>
        <p:spPr/>
        <p:txBody>
          <a:bodyPr/>
          <a:lstStyle/>
          <a:p>
            <a:fld id="{75106324-0747-4C1B-9F29-13F9F9776C79}" type="slidenum">
              <a:rPr lang="en-IE" smtClean="0"/>
              <a:t>1</a:t>
            </a:fld>
            <a:endParaRPr lang="en-IE"/>
          </a:p>
        </p:txBody>
      </p:sp>
    </p:spTree>
    <p:extLst>
      <p:ext uri="{BB962C8B-B14F-4D97-AF65-F5344CB8AC3E}">
        <p14:creationId xmlns:p14="http://schemas.microsoft.com/office/powerpoint/2010/main" val="2328256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You learned how to build effective visuals; design interactive dashboards; communicate sustainability performance to diverse audiences using data storytelling; and evaluate any dashboard against a structured usability check-list.</a:t>
            </a:r>
            <a:endParaRPr lang="en-US" dirty="0">
              <a:effectLst/>
            </a:endParaRPr>
          </a:p>
          <a:p>
            <a:endParaRPr lang="hr-HR" dirty="0"/>
          </a:p>
        </p:txBody>
      </p:sp>
      <p:sp>
        <p:nvSpPr>
          <p:cNvPr id="4" name="Slide Number Placeholder 3"/>
          <p:cNvSpPr>
            <a:spLocks noGrp="1"/>
          </p:cNvSpPr>
          <p:nvPr>
            <p:ph type="sldNum" sz="quarter" idx="5"/>
          </p:nvPr>
        </p:nvSpPr>
        <p:spPr/>
        <p:txBody>
          <a:bodyPr/>
          <a:lstStyle/>
          <a:p>
            <a:fld id="{75106324-0747-4C1B-9F29-13F9F9776C79}" type="slidenum">
              <a:rPr lang="en-IE" smtClean="0"/>
              <a:t>2</a:t>
            </a:fld>
            <a:endParaRPr lang="en-IE"/>
          </a:p>
        </p:txBody>
      </p:sp>
    </p:spTree>
    <p:extLst>
      <p:ext uri="{BB962C8B-B14F-4D97-AF65-F5344CB8AC3E}">
        <p14:creationId xmlns:p14="http://schemas.microsoft.com/office/powerpoint/2010/main" val="2372189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B65BD-8372-2E3C-6D4A-A9CE4443D7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15C1DB-82D1-B26D-4EF8-CB74FE810D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3DF42F-01AA-BE91-082A-6F9CD896C0D3}"/>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Let</a:t>
            </a:r>
            <a:r>
              <a:rPr lang="hr-HR" sz="1200" kern="1200" dirty="0">
                <a:solidFill>
                  <a:schemeClr val="tx1"/>
                </a:solidFill>
                <a:effectLst/>
                <a:latin typeface="+mn-lt"/>
                <a:ea typeface="+mn-ea"/>
                <a:cs typeface="+mn-cs"/>
              </a:rPr>
              <a:t>’s start </a:t>
            </a:r>
            <a:r>
              <a:rPr lang="en-US" sz="1200" kern="1200" dirty="0">
                <a:solidFill>
                  <a:schemeClr val="tx1"/>
                </a:solidFill>
                <a:effectLst/>
                <a:latin typeface="+mn-lt"/>
                <a:ea typeface="+mn-ea"/>
                <a:cs typeface="+mn-cs"/>
              </a:rPr>
              <a:t>with the foundation: </a:t>
            </a:r>
            <a:r>
              <a:rPr lang="en-US" sz="1200" kern="1200" dirty="0" err="1">
                <a:solidFill>
                  <a:schemeClr val="tx1"/>
                </a:solidFill>
                <a:effectLst/>
                <a:latin typeface="+mn-lt"/>
                <a:ea typeface="+mn-ea"/>
                <a:cs typeface="+mn-cs"/>
              </a:rPr>
              <a:t>visualisation</a:t>
            </a:r>
            <a:r>
              <a:rPr lang="en-US" sz="1200" kern="1200" dirty="0">
                <a:solidFill>
                  <a:schemeClr val="tx1"/>
                </a:solidFill>
                <a:effectLst/>
                <a:latin typeface="+mn-lt"/>
                <a:ea typeface="+mn-ea"/>
                <a:cs typeface="+mn-cs"/>
              </a:rPr>
              <a:t> principles. Before you open any tool, you need to ask — what do I want to show? Depending on the goal, type of data and the audience, you first choose the chart type. If you</a:t>
            </a:r>
            <a:r>
              <a:rPr lang="hr-HR" sz="120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re comparing values, use a bar chart. Tracking a trend over time? Line chart. Showing how a whole breaks into parts? Stacked bar or pie chart. Distribution across a population? Box or violin plot. The goal is always to match the chart to the analytical task, not to what looks impressive. When you have selected the correct chart type, it is time to make your chart understandable: add titles, data labels and annotations. Make sure that your visuals are accessible, for example, use </a:t>
            </a:r>
            <a:r>
              <a:rPr lang="en-US" sz="1200" kern="1200" dirty="0" err="1">
                <a:solidFill>
                  <a:schemeClr val="tx1"/>
                </a:solidFill>
                <a:effectLst/>
                <a:latin typeface="+mn-lt"/>
                <a:ea typeface="+mn-ea"/>
                <a:cs typeface="+mn-cs"/>
              </a:rPr>
              <a:t>colour</a:t>
            </a:r>
            <a:r>
              <a:rPr lang="en-US" sz="1200" kern="1200" dirty="0">
                <a:solidFill>
                  <a:schemeClr val="tx1"/>
                </a:solidFill>
                <a:effectLst/>
                <a:latin typeface="+mn-lt"/>
                <a:ea typeface="+mn-ea"/>
                <a:cs typeface="+mn-cs"/>
              </a:rPr>
              <a:t>-blindness friendly </a:t>
            </a:r>
            <a:r>
              <a:rPr lang="en-US" sz="1200" kern="1200" dirty="0" err="1">
                <a:solidFill>
                  <a:schemeClr val="tx1"/>
                </a:solidFill>
                <a:effectLst/>
                <a:latin typeface="+mn-lt"/>
                <a:ea typeface="+mn-ea"/>
                <a:cs typeface="+mn-cs"/>
              </a:rPr>
              <a:t>colour</a:t>
            </a:r>
            <a:r>
              <a:rPr lang="en-US" sz="1200" kern="1200" dirty="0">
                <a:solidFill>
                  <a:schemeClr val="tx1"/>
                </a:solidFill>
                <a:effectLst/>
                <a:latin typeface="+mn-lt"/>
                <a:ea typeface="+mn-ea"/>
                <a:cs typeface="+mn-cs"/>
              </a:rPr>
              <a:t> schemes, and make fonts big enough to read on any device.</a:t>
            </a:r>
            <a:endParaRPr lang="en-US" dirty="0">
              <a:effectLst/>
            </a:endParaRPr>
          </a:p>
          <a:p>
            <a:endParaRPr lang="hr-HR" dirty="0"/>
          </a:p>
        </p:txBody>
      </p:sp>
      <p:sp>
        <p:nvSpPr>
          <p:cNvPr id="4" name="Slide Number Placeholder 3">
            <a:extLst>
              <a:ext uri="{FF2B5EF4-FFF2-40B4-BE49-F238E27FC236}">
                <a16:creationId xmlns:a16="http://schemas.microsoft.com/office/drawing/2014/main" id="{0D0F155D-5C6D-EFD1-5B31-3B60A2251772}"/>
              </a:ext>
            </a:extLst>
          </p:cNvPr>
          <p:cNvSpPr>
            <a:spLocks noGrp="1"/>
          </p:cNvSpPr>
          <p:nvPr>
            <p:ph type="sldNum" sz="quarter" idx="5"/>
          </p:nvPr>
        </p:nvSpPr>
        <p:spPr/>
        <p:txBody>
          <a:bodyPr/>
          <a:lstStyle/>
          <a:p>
            <a:fld id="{75106324-0747-4C1B-9F29-13F9F9776C79}" type="slidenum">
              <a:rPr lang="en-IE" smtClean="0"/>
              <a:t>3</a:t>
            </a:fld>
            <a:endParaRPr lang="en-IE"/>
          </a:p>
        </p:txBody>
      </p:sp>
    </p:spTree>
    <p:extLst>
      <p:ext uri="{BB962C8B-B14F-4D97-AF65-F5344CB8AC3E}">
        <p14:creationId xmlns:p14="http://schemas.microsoft.com/office/powerpoint/2010/main" val="3192792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1DB8A-5D4E-325C-6C18-BE5A0AA90A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59E801-8A50-CF63-B32A-8249B79FDC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11045F-D5BA-9B4E-1941-70A49E439210}"/>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Building a dashboard consists of five steps. You start by importing and cleaning your data. Then you build a data model by making connections between fact tables and dimensions tables. Step three is calculating KPIs. Step four is creating your report visuals, adding filters and conditional formatting. Finally, you share the dashboard, making sure that the right employees have access to refreshed data.</a:t>
            </a:r>
            <a:endParaRPr lang="en-US" dirty="0">
              <a:effectLst/>
            </a:endParaRPr>
          </a:p>
          <a:p>
            <a:endParaRPr lang="hr-HR" dirty="0"/>
          </a:p>
        </p:txBody>
      </p:sp>
      <p:sp>
        <p:nvSpPr>
          <p:cNvPr id="4" name="Slide Number Placeholder 3">
            <a:extLst>
              <a:ext uri="{FF2B5EF4-FFF2-40B4-BE49-F238E27FC236}">
                <a16:creationId xmlns:a16="http://schemas.microsoft.com/office/drawing/2014/main" id="{41FB1DBB-459C-C4FD-D977-F36D16A560CA}"/>
              </a:ext>
            </a:extLst>
          </p:cNvPr>
          <p:cNvSpPr>
            <a:spLocks noGrp="1"/>
          </p:cNvSpPr>
          <p:nvPr>
            <p:ph type="sldNum" sz="quarter" idx="5"/>
          </p:nvPr>
        </p:nvSpPr>
        <p:spPr/>
        <p:txBody>
          <a:bodyPr/>
          <a:lstStyle/>
          <a:p>
            <a:fld id="{75106324-0747-4C1B-9F29-13F9F9776C79}" type="slidenum">
              <a:rPr lang="en-IE" smtClean="0"/>
              <a:t>4</a:t>
            </a:fld>
            <a:endParaRPr lang="en-IE"/>
          </a:p>
        </p:txBody>
      </p:sp>
    </p:spTree>
    <p:extLst>
      <p:ext uri="{BB962C8B-B14F-4D97-AF65-F5344CB8AC3E}">
        <p14:creationId xmlns:p14="http://schemas.microsoft.com/office/powerpoint/2010/main" val="1658582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45687-DB77-4156-29FF-046436CF13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EE1BBA-9540-9A32-AFCB-BCCE5375C0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FC32C7-7E87-3C77-71D7-4E84D0D4F3B3}"/>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A dashboard is only useful if it's designed for its audience. Executives need high-level KPIs and risk indicators. Investors want auditable, comparable metrics. Operational managers need real-time data and alerts. And the general public needs simple, accessible visuals with plain-language narratives. One dashboard does not serve all. </a:t>
            </a:r>
            <a:r>
              <a:rPr lang="en-US" sz="1200" kern="1200" dirty="0" err="1">
                <a:solidFill>
                  <a:schemeClr val="tx1"/>
                </a:solidFill>
                <a:effectLst/>
                <a:latin typeface="+mn-lt"/>
                <a:ea typeface="+mn-ea"/>
                <a:cs typeface="+mn-cs"/>
              </a:rPr>
              <a:t>Customise</a:t>
            </a:r>
            <a:r>
              <a:rPr lang="en-US" sz="1200" kern="1200" dirty="0">
                <a:solidFill>
                  <a:schemeClr val="tx1"/>
                </a:solidFill>
                <a:effectLst/>
                <a:latin typeface="+mn-lt"/>
                <a:ea typeface="+mn-ea"/>
                <a:cs typeface="+mn-cs"/>
              </a:rPr>
              <a:t> the design, the level of detail, and the context you provide based on who is reading it.</a:t>
            </a:r>
          </a:p>
          <a:p>
            <a:endParaRPr lang="hr-HR" dirty="0"/>
          </a:p>
        </p:txBody>
      </p:sp>
      <p:sp>
        <p:nvSpPr>
          <p:cNvPr id="4" name="Slide Number Placeholder 3">
            <a:extLst>
              <a:ext uri="{FF2B5EF4-FFF2-40B4-BE49-F238E27FC236}">
                <a16:creationId xmlns:a16="http://schemas.microsoft.com/office/drawing/2014/main" id="{A2254B45-D12B-DCC0-F88F-E37E0648ED6A}"/>
              </a:ext>
            </a:extLst>
          </p:cNvPr>
          <p:cNvSpPr>
            <a:spLocks noGrp="1"/>
          </p:cNvSpPr>
          <p:nvPr>
            <p:ph type="sldNum" sz="quarter" idx="5"/>
          </p:nvPr>
        </p:nvSpPr>
        <p:spPr/>
        <p:txBody>
          <a:bodyPr/>
          <a:lstStyle/>
          <a:p>
            <a:fld id="{75106324-0747-4C1B-9F29-13F9F9776C79}" type="slidenum">
              <a:rPr lang="en-IE" smtClean="0"/>
              <a:t>5</a:t>
            </a:fld>
            <a:endParaRPr lang="en-IE"/>
          </a:p>
        </p:txBody>
      </p:sp>
    </p:spTree>
    <p:extLst>
      <p:ext uri="{BB962C8B-B14F-4D97-AF65-F5344CB8AC3E}">
        <p14:creationId xmlns:p14="http://schemas.microsoft.com/office/powerpoint/2010/main" val="33836531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C7CC4-2FDA-5C3D-2545-79624E466E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8782F3-EE49-091F-642E-D597580C47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87E964-263D-23B4-449E-709CE97A0029}"/>
              </a:ext>
            </a:extLst>
          </p:cNvPr>
          <p:cNvSpPr>
            <a:spLocks noGrp="1"/>
          </p:cNvSpPr>
          <p:nvPr>
            <p:ph type="body" idx="1"/>
          </p:nvPr>
        </p:nvSpPr>
        <p:spPr/>
        <p:txBody>
          <a:bodyPr/>
          <a:lstStyle/>
          <a:p>
            <a:r>
              <a:rPr lang="hr-HR" sz="1200" kern="1200" dirty="0">
                <a:solidFill>
                  <a:schemeClr val="tx1"/>
                </a:solidFill>
                <a:effectLst/>
                <a:latin typeface="+mn-lt"/>
                <a:ea typeface="+mn-ea"/>
                <a:cs typeface="+mn-cs"/>
              </a:rPr>
              <a:t>F</a:t>
            </a:r>
            <a:r>
              <a:rPr lang="en-US" sz="1200" kern="1200" dirty="0" err="1">
                <a:solidFill>
                  <a:schemeClr val="tx1"/>
                </a:solidFill>
                <a:effectLst/>
                <a:latin typeface="+mn-lt"/>
                <a:ea typeface="+mn-ea"/>
                <a:cs typeface="+mn-cs"/>
              </a:rPr>
              <a:t>inally</a:t>
            </a:r>
            <a:r>
              <a:rPr lang="en-US" sz="1200" kern="1200" dirty="0">
                <a:solidFill>
                  <a:schemeClr val="tx1"/>
                </a:solidFill>
                <a:effectLst/>
                <a:latin typeface="+mn-lt"/>
                <a:ea typeface="+mn-ea"/>
                <a:cs typeface="+mn-cs"/>
              </a:rPr>
              <a:t>, handbook provided you with a structured way to evaluate any dashboard. Five core questions help you decide the usefulness of a dashboard. First, is the purpose of the dashboard clear? To improve on this principle, provide clear titles, data labels and annotations. Second, is the information provided in logical order? Start with summary visuals and move to more detailed visuals. Keep in mind that humans read information from left upper corner to right lower corner. Third, are the visuals easy to read? Here the key is choosing the correct visual for the data and goal. Fourth, are visuals consistent? Make sure to use the same fonts, </a:t>
            </a:r>
            <a:r>
              <a:rPr lang="en-US" sz="1200" kern="1200" dirty="0" err="1">
                <a:solidFill>
                  <a:schemeClr val="tx1"/>
                </a:solidFill>
                <a:effectLst/>
                <a:latin typeface="+mn-lt"/>
                <a:ea typeface="+mn-ea"/>
                <a:cs typeface="+mn-cs"/>
              </a:rPr>
              <a:t>colours</a:t>
            </a:r>
            <a:r>
              <a:rPr lang="en-US" sz="1200" kern="1200" dirty="0">
                <a:solidFill>
                  <a:schemeClr val="tx1"/>
                </a:solidFill>
                <a:effectLst/>
                <a:latin typeface="+mn-lt"/>
                <a:ea typeface="+mn-ea"/>
                <a:cs typeface="+mn-cs"/>
              </a:rPr>
              <a:t> and sizes across the dashboard. Fifth, are the visuals accessible? Use enough contrast between background and visuals </a:t>
            </a:r>
            <a:r>
              <a:rPr lang="en-US" sz="1200" kern="1200" dirty="0" err="1">
                <a:solidFill>
                  <a:schemeClr val="tx1"/>
                </a:solidFill>
                <a:effectLst/>
                <a:latin typeface="+mn-lt"/>
                <a:ea typeface="+mn-ea"/>
                <a:cs typeface="+mn-cs"/>
              </a:rPr>
              <a:t>colours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colour</a:t>
            </a:r>
            <a:r>
              <a:rPr lang="en-US" sz="1200" kern="1200" dirty="0">
                <a:solidFill>
                  <a:schemeClr val="tx1"/>
                </a:solidFill>
                <a:effectLst/>
                <a:latin typeface="+mn-lt"/>
                <a:ea typeface="+mn-ea"/>
                <a:cs typeface="+mn-cs"/>
              </a:rPr>
              <a:t>-blind friendly palettes. </a:t>
            </a:r>
            <a:endParaRPr lang="hr-HR" dirty="0"/>
          </a:p>
        </p:txBody>
      </p:sp>
      <p:sp>
        <p:nvSpPr>
          <p:cNvPr id="4" name="Slide Number Placeholder 3">
            <a:extLst>
              <a:ext uri="{FF2B5EF4-FFF2-40B4-BE49-F238E27FC236}">
                <a16:creationId xmlns:a16="http://schemas.microsoft.com/office/drawing/2014/main" id="{19A4B4C3-F1FB-95BD-83FD-B9B880BCCCDD}"/>
              </a:ext>
            </a:extLst>
          </p:cNvPr>
          <p:cNvSpPr>
            <a:spLocks noGrp="1"/>
          </p:cNvSpPr>
          <p:nvPr>
            <p:ph type="sldNum" sz="quarter" idx="5"/>
          </p:nvPr>
        </p:nvSpPr>
        <p:spPr/>
        <p:txBody>
          <a:bodyPr/>
          <a:lstStyle/>
          <a:p>
            <a:fld id="{75106324-0747-4C1B-9F29-13F9F9776C79}" type="slidenum">
              <a:rPr lang="en-IE" smtClean="0"/>
              <a:t>6</a:t>
            </a:fld>
            <a:endParaRPr lang="en-IE"/>
          </a:p>
        </p:txBody>
      </p:sp>
    </p:spTree>
    <p:extLst>
      <p:ext uri="{BB962C8B-B14F-4D97-AF65-F5344CB8AC3E}">
        <p14:creationId xmlns:p14="http://schemas.microsoft.com/office/powerpoint/2010/main" val="1560472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F55C38-171B-7CB4-D075-87A9BEE641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AC5291-A5BD-0E7D-084D-73F0E7FC65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3263AF-7402-CC84-A255-7987B3B28FE4}"/>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For your final assessment, you will build a fully functional interactive sustainability dashboard. It should provide answers to the questions you have decided to investigate, use effective visuals and be designed for specific stakeholder group.</a:t>
            </a:r>
            <a:endParaRPr lang="en-US" dirty="0">
              <a:effectLst/>
            </a:endParaRPr>
          </a:p>
        </p:txBody>
      </p:sp>
      <p:sp>
        <p:nvSpPr>
          <p:cNvPr id="4" name="Slide Number Placeholder 3">
            <a:extLst>
              <a:ext uri="{FF2B5EF4-FFF2-40B4-BE49-F238E27FC236}">
                <a16:creationId xmlns:a16="http://schemas.microsoft.com/office/drawing/2014/main" id="{36F5689A-82A9-8EE6-F87C-7BF7A6F47F9E}"/>
              </a:ext>
            </a:extLst>
          </p:cNvPr>
          <p:cNvSpPr>
            <a:spLocks noGrp="1"/>
          </p:cNvSpPr>
          <p:nvPr>
            <p:ph type="sldNum" sz="quarter" idx="5"/>
          </p:nvPr>
        </p:nvSpPr>
        <p:spPr/>
        <p:txBody>
          <a:bodyPr/>
          <a:lstStyle/>
          <a:p>
            <a:fld id="{75106324-0747-4C1B-9F29-13F9F9776C79}" type="slidenum">
              <a:rPr lang="en-IE" smtClean="0"/>
              <a:t>7</a:t>
            </a:fld>
            <a:endParaRPr lang="en-IE"/>
          </a:p>
        </p:txBody>
      </p:sp>
    </p:spTree>
    <p:extLst>
      <p:ext uri="{BB962C8B-B14F-4D97-AF65-F5344CB8AC3E}">
        <p14:creationId xmlns:p14="http://schemas.microsoft.com/office/powerpoint/2010/main" val="955698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kern="1200" dirty="0">
                <a:solidFill>
                  <a:schemeClr val="tx1"/>
                </a:solidFill>
                <a:effectLst/>
                <a:latin typeface="+mn-lt"/>
                <a:ea typeface="+mn-ea"/>
                <a:cs typeface="+mn-cs"/>
              </a:rPr>
              <a:t>I</a:t>
            </a:r>
            <a:r>
              <a:rPr lang="en-US" sz="1200" kern="1200" dirty="0">
                <a:solidFill>
                  <a:schemeClr val="tx1"/>
                </a:solidFill>
                <a:effectLst/>
                <a:latin typeface="+mn-lt"/>
                <a:ea typeface="+mn-ea"/>
                <a:cs typeface="+mn-cs"/>
              </a:rPr>
              <a:t>f you take one message from this module, let it be this: data only drives action when it is understood. Effective visuals help to understand and act on the data.</a:t>
            </a:r>
            <a:endParaRPr lang="hr-HR" dirty="0"/>
          </a:p>
        </p:txBody>
      </p:sp>
      <p:sp>
        <p:nvSpPr>
          <p:cNvPr id="4" name="Slide Number Placeholder 3"/>
          <p:cNvSpPr>
            <a:spLocks noGrp="1"/>
          </p:cNvSpPr>
          <p:nvPr>
            <p:ph type="sldNum" sz="quarter" idx="5"/>
          </p:nvPr>
        </p:nvSpPr>
        <p:spPr/>
        <p:txBody>
          <a:bodyPr/>
          <a:lstStyle/>
          <a:p>
            <a:fld id="{75106324-0747-4C1B-9F29-13F9F9776C79}" type="slidenum">
              <a:rPr lang="en-IE" smtClean="0"/>
              <a:t>8</a:t>
            </a:fld>
            <a:endParaRPr lang="en-IE"/>
          </a:p>
        </p:txBody>
      </p:sp>
    </p:spTree>
    <p:extLst>
      <p:ext uri="{BB962C8B-B14F-4D97-AF65-F5344CB8AC3E}">
        <p14:creationId xmlns:p14="http://schemas.microsoft.com/office/powerpoint/2010/main" val="36927804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kern="1200" dirty="0">
                <a:solidFill>
                  <a:schemeClr val="tx1"/>
                </a:solidFill>
                <a:effectLst/>
                <a:latin typeface="+mn-lt"/>
                <a:ea typeface="+mn-ea"/>
                <a:cs typeface="+mn-cs"/>
              </a:rPr>
              <a:t>Well done for completing this module! </a:t>
            </a:r>
            <a:r>
              <a:rPr lang="en-US" sz="1200" kern="1200">
                <a:solidFill>
                  <a:schemeClr val="tx1"/>
                </a:solidFill>
                <a:effectLst/>
                <a:latin typeface="+mn-lt"/>
                <a:ea typeface="+mn-ea"/>
                <a:cs typeface="+mn-cs"/>
              </a:rPr>
              <a:t>Now you are ready to build your own sustainability reporting.</a:t>
            </a:r>
            <a:endParaRPr lang="en-US">
              <a:effectLst/>
            </a:endParaRPr>
          </a:p>
          <a:p>
            <a:endParaRPr lang="de-IE" dirty="0"/>
          </a:p>
        </p:txBody>
      </p:sp>
      <p:sp>
        <p:nvSpPr>
          <p:cNvPr id="4" name="Foliennummernplatzhalter 3"/>
          <p:cNvSpPr>
            <a:spLocks noGrp="1"/>
          </p:cNvSpPr>
          <p:nvPr>
            <p:ph type="sldNum" sz="quarter" idx="5"/>
          </p:nvPr>
        </p:nvSpPr>
        <p:spPr/>
        <p:txBody>
          <a:bodyPr/>
          <a:lstStyle/>
          <a:p>
            <a:fld id="{75106324-0747-4C1B-9F29-13F9F9776C79}" type="slidenum">
              <a:rPr lang="en-IE" smtClean="0"/>
              <a:t>9</a:t>
            </a:fld>
            <a:endParaRPr lang="en-IE"/>
          </a:p>
        </p:txBody>
      </p:sp>
    </p:spTree>
    <p:extLst>
      <p:ext uri="{BB962C8B-B14F-4D97-AF65-F5344CB8AC3E}">
        <p14:creationId xmlns:p14="http://schemas.microsoft.com/office/powerpoint/2010/main" val="36411746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jpeg"/><Relationship Id="rId1" Type="http://schemas.openxmlformats.org/officeDocument/2006/relationships/slideMaster" Target="../slideMasters/slideMaster2.xml"/><Relationship Id="rId6" Type="http://schemas.openxmlformats.org/officeDocument/2006/relationships/image" Target="../media/image19.png"/><Relationship Id="rId5" Type="http://schemas.openxmlformats.org/officeDocument/2006/relationships/image" Target="../media/image16.svg"/><Relationship Id="rId4" Type="http://schemas.openxmlformats.org/officeDocument/2006/relationships/image" Target="../media/image15.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0.jpeg"/><Relationship Id="rId1" Type="http://schemas.openxmlformats.org/officeDocument/2006/relationships/slideMaster" Target="../slideMasters/slideMaster2.xml"/><Relationship Id="rId4" Type="http://schemas.openxmlformats.org/officeDocument/2006/relationships/image" Target="../media/image2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2.jpeg"/><Relationship Id="rId1" Type="http://schemas.openxmlformats.org/officeDocument/2006/relationships/slideMaster" Target="../slideMasters/slideMaster2.xml"/><Relationship Id="rId4" Type="http://schemas.openxmlformats.org/officeDocument/2006/relationships/image" Target="../media/image2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genda slide">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796C386-A21B-01AC-AC2C-265F94B618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88234B3C-AF8A-6762-5A3F-69C1E935EE6B}"/>
              </a:ext>
            </a:extLst>
          </p:cNvPr>
          <p:cNvSpPr txBox="1"/>
          <p:nvPr userDrawn="1"/>
        </p:nvSpPr>
        <p:spPr>
          <a:xfrm>
            <a:off x="2375638" y="1934982"/>
            <a:ext cx="1978427" cy="646331"/>
          </a:xfrm>
          <a:prstGeom prst="rect">
            <a:avLst/>
          </a:prstGeom>
          <a:noFill/>
        </p:spPr>
        <p:txBody>
          <a:bodyPr wrap="none" rtlCol="0">
            <a:spAutoFit/>
          </a:bodyPr>
          <a:lstStyle/>
          <a:p>
            <a:pPr algn="r"/>
            <a:r>
              <a:rPr lang="en-US" sz="3600" dirty="0">
                <a:solidFill>
                  <a:prstClr val="white"/>
                </a:solidFill>
                <a:latin typeface="+mj-lt"/>
                <a:ea typeface="Open Sans Light" panose="020B0306030504020204" pitchFamily="34" charset="0"/>
                <a:cs typeface="Open Sans Light" panose="020B0306030504020204" pitchFamily="34" charset="0"/>
              </a:rPr>
              <a:t>Agenda</a:t>
            </a:r>
            <a:endParaRPr lang="en-US" sz="3600" dirty="0">
              <a:solidFill>
                <a:prstClr val="white"/>
              </a:solidFill>
              <a:latin typeface="+mj-lt"/>
              <a:ea typeface="Open Sans Extrabold" panose="020B0906030804020204" pitchFamily="34" charset="0"/>
              <a:cs typeface="Open Sans Extrabold" panose="020B0906030804020204" pitchFamily="34" charset="0"/>
            </a:endParaRPr>
          </a:p>
        </p:txBody>
      </p:sp>
      <p:cxnSp>
        <p:nvCxnSpPr>
          <p:cNvPr id="6" name="Straight Connector 5">
            <a:extLst>
              <a:ext uri="{FF2B5EF4-FFF2-40B4-BE49-F238E27FC236}">
                <a16:creationId xmlns:a16="http://schemas.microsoft.com/office/drawing/2014/main" id="{970D8D59-F441-A33B-A72A-D091013D4D9F}"/>
              </a:ext>
            </a:extLst>
          </p:cNvPr>
          <p:cNvCxnSpPr/>
          <p:nvPr userDrawn="1"/>
        </p:nvCxnSpPr>
        <p:spPr>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F8C08B6-284E-4DE9-C0C4-D56CBC0964CE}"/>
              </a:ext>
            </a:extLst>
          </p:cNvPr>
          <p:cNvSpPr>
            <a:spLocks noGrp="1"/>
          </p:cNvSpPr>
          <p:nvPr>
            <p:ph type="body" sz="quarter" idx="10" hasCustomPrompt="1"/>
          </p:nvPr>
        </p:nvSpPr>
        <p:spPr>
          <a:xfrm>
            <a:off x="5557838" y="2045620"/>
            <a:ext cx="4927600" cy="3897312"/>
          </a:xfrm>
        </p:spPr>
        <p:txBody>
          <a:bodyPr>
            <a:normAutofit/>
          </a:bodyPr>
          <a:lstStyle>
            <a:lvl1pPr marL="457200" indent="-457200">
              <a:buClr>
                <a:schemeClr val="accent1"/>
              </a:buClr>
              <a:buSzPct val="150000"/>
              <a:buFont typeface="+mj-lt"/>
              <a:buAutoNum type="arabicPeriod"/>
              <a:defRPr sz="16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a:p>
            <a:pPr lvl="0"/>
            <a:r>
              <a:rPr lang="en-US" dirty="0"/>
              <a:t>Click to edit topic 2</a:t>
            </a:r>
          </a:p>
          <a:p>
            <a:pPr lvl="0"/>
            <a:r>
              <a:rPr lang="en-US" dirty="0"/>
              <a:t>Click to edit topic 3</a:t>
            </a:r>
          </a:p>
          <a:p>
            <a:pPr lvl="0"/>
            <a:r>
              <a:rPr lang="en-US" dirty="0"/>
              <a:t>Click to edit topic 4</a:t>
            </a:r>
          </a:p>
          <a:p>
            <a:pPr lvl="0"/>
            <a:r>
              <a:rPr lang="en-US" dirty="0"/>
              <a:t>Click to edit topic 5</a:t>
            </a:r>
          </a:p>
        </p:txBody>
      </p:sp>
      <p:pic>
        <p:nvPicPr>
          <p:cNvPr id="16" name="Graphic 7">
            <a:extLst>
              <a:ext uri="{FF2B5EF4-FFF2-40B4-BE49-F238E27FC236}">
                <a16:creationId xmlns:a16="http://schemas.microsoft.com/office/drawing/2014/main" id="{09FA143D-FBAF-5981-664A-6E98CF098F4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8" name="Graphic 7">
            <a:extLst>
              <a:ext uri="{FF2B5EF4-FFF2-40B4-BE49-F238E27FC236}">
                <a16:creationId xmlns:a16="http://schemas.microsoft.com/office/drawing/2014/main" id="{C50A9103-AE7B-E5CA-21BA-6FCA35F03045}"/>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363089" y="345161"/>
            <a:ext cx="1591896" cy="842387"/>
          </a:xfrm>
          <a:prstGeom prst="rect">
            <a:avLst/>
          </a:prstGeom>
        </p:spPr>
      </p:pic>
      <p:sp>
        <p:nvSpPr>
          <p:cNvPr id="2" name="TextBox 1">
            <a:extLst>
              <a:ext uri="{FF2B5EF4-FFF2-40B4-BE49-F238E27FC236}">
                <a16:creationId xmlns:a16="http://schemas.microsoft.com/office/drawing/2014/main" id="{D1C22D47-4AEF-0088-26AE-AA7D919C021C}"/>
              </a:ext>
            </a:extLst>
          </p:cNvPr>
          <p:cNvSpPr txBox="1"/>
          <p:nvPr userDrawn="1"/>
        </p:nvSpPr>
        <p:spPr>
          <a:xfrm>
            <a:off x="10179308" y="6550891"/>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A074A4AB-8B71-8161-2264-DD80F092130B}"/>
              </a:ext>
            </a:extLst>
          </p:cNvPr>
          <p:cNvSpPr>
            <a:spLocks noGrp="1"/>
          </p:cNvSpPr>
          <p:nvPr>
            <p:ph type="clipArt" sz="quarter" idx="11"/>
          </p:nvPr>
        </p:nvSpPr>
        <p:spPr>
          <a:xfrm>
            <a:off x="2318074" y="578401"/>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692948997"/>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2-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826766"/>
            <a:ext cx="5326951" cy="1325563"/>
          </a:xfrm>
        </p:spPr>
        <p:txBody>
          <a:bodyPr anchor="b"/>
          <a:lstStyle>
            <a:lvl1pPr>
              <a:defRPr>
                <a:solidFill>
                  <a:schemeClr val="tx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18" name="Picture 17" descr="Blue text on a black background&#10;&#10;Description automatically generated">
            <a:extLst>
              <a:ext uri="{FF2B5EF4-FFF2-40B4-BE49-F238E27FC236}">
                <a16:creationId xmlns:a16="http://schemas.microsoft.com/office/drawing/2014/main" id="{B19C0595-FC4F-8A17-32EA-B6FC5678276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4" name="Text Placeholder 23">
            <a:extLst>
              <a:ext uri="{FF2B5EF4-FFF2-40B4-BE49-F238E27FC236}">
                <a16:creationId xmlns:a16="http://schemas.microsoft.com/office/drawing/2014/main" id="{6CD764CD-70AB-A623-283E-77DF3F6C4426}"/>
              </a:ext>
            </a:extLst>
          </p:cNvPr>
          <p:cNvSpPr>
            <a:spLocks noGrp="1"/>
          </p:cNvSpPr>
          <p:nvPr>
            <p:ph type="body" sz="quarter" idx="17" hasCustomPrompt="1"/>
          </p:nvPr>
        </p:nvSpPr>
        <p:spPr>
          <a:xfrm>
            <a:off x="334963" y="2226009"/>
            <a:ext cx="11119100" cy="3007728"/>
          </a:xfrm>
        </p:spPr>
        <p:txBody>
          <a:bodyPr numCol="2" spcCol="576000"/>
          <a:lstStyle>
            <a:lvl1pPr marL="0" indent="0" algn="l">
              <a:buNone/>
              <a:defRPr sz="1700">
                <a:solidFill>
                  <a:srgbClr val="536B7E"/>
                </a:solidFill>
              </a:defRPr>
            </a:lvl1pPr>
            <a:lvl2pPr marL="0" indent="0" algn="l">
              <a:buNone/>
              <a:defRPr sz="1200">
                <a:solidFill>
                  <a:srgbClr val="536B7E"/>
                </a:solidFill>
              </a:defRPr>
            </a:lvl2pPr>
            <a:lvl3pPr marL="914400" indent="0">
              <a:buNone/>
              <a:defRPr/>
            </a:lvl3pPr>
          </a:lstStyle>
          <a:p>
            <a:pPr lvl="0"/>
            <a:r>
              <a:rPr lang="en-US" dirty="0"/>
              <a:t>Click to edit slide 2 columns paragraph</a:t>
            </a:r>
            <a:endParaRPr lang="en-IE" dirty="0"/>
          </a:p>
          <a:p>
            <a:pPr lvl="1"/>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a:p>
            <a:pPr marL="0" marR="0" lvl="1" indent="0" algn="l" defTabSz="914400" rtl="0" eaLnBrk="1" fontAlgn="auto" latinLnBrk="0" hangingPunct="1">
              <a:lnSpc>
                <a:spcPct val="120000"/>
              </a:lnSpc>
              <a:spcBef>
                <a:spcPts val="500"/>
              </a:spcBef>
              <a:spcAft>
                <a:spcPts val="0"/>
              </a:spcAft>
              <a:buClr>
                <a:srgbClr val="92D050"/>
              </a:buClr>
              <a:buSzPct val="127000"/>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p:txBody>
      </p:sp>
      <p:sp>
        <p:nvSpPr>
          <p:cNvPr id="6" name="Slide Number Placeholder 5">
            <a:extLst>
              <a:ext uri="{FF2B5EF4-FFF2-40B4-BE49-F238E27FC236}">
                <a16:creationId xmlns:a16="http://schemas.microsoft.com/office/drawing/2014/main" id="{CCA7C540-3F2B-235B-CA74-70271DB88FA2}"/>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7" name="Straight Connector 6">
            <a:extLst>
              <a:ext uri="{FF2B5EF4-FFF2-40B4-BE49-F238E27FC236}">
                <a16:creationId xmlns:a16="http://schemas.microsoft.com/office/drawing/2014/main" id="{10FF5AB0-8153-537A-17F5-D1E865EA49C9}"/>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a:extLst>
              <a:ext uri="{FF2B5EF4-FFF2-40B4-BE49-F238E27FC236}">
                <a16:creationId xmlns:a16="http://schemas.microsoft.com/office/drawing/2014/main" id="{5BBF4C3B-2643-786C-07DC-E5E984A1873F}"/>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60E82798-6D0B-F74C-4DEB-1EBA659AE720}"/>
              </a:ext>
            </a:extLst>
          </p:cNvPr>
          <p:cNvSpPr txBox="1"/>
          <p:nvPr userDrawn="1"/>
        </p:nvSpPr>
        <p:spPr>
          <a:xfrm>
            <a:off x="26384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4" name="Online Image Placeholder 9">
            <a:extLst>
              <a:ext uri="{FF2B5EF4-FFF2-40B4-BE49-F238E27FC236}">
                <a16:creationId xmlns:a16="http://schemas.microsoft.com/office/drawing/2014/main" id="{543B3511-9A87-BF4A-26EC-58270044BF41}"/>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1357691255"/>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2-1_Title and Conten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826766"/>
            <a:ext cx="5326951" cy="1325563"/>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24" name="Text Placeholder 23">
            <a:extLst>
              <a:ext uri="{FF2B5EF4-FFF2-40B4-BE49-F238E27FC236}">
                <a16:creationId xmlns:a16="http://schemas.microsoft.com/office/drawing/2014/main" id="{6CD764CD-70AB-A623-283E-77DF3F6C4426}"/>
              </a:ext>
            </a:extLst>
          </p:cNvPr>
          <p:cNvSpPr>
            <a:spLocks noGrp="1"/>
          </p:cNvSpPr>
          <p:nvPr>
            <p:ph type="body" sz="quarter" idx="17" hasCustomPrompt="1"/>
          </p:nvPr>
        </p:nvSpPr>
        <p:spPr>
          <a:xfrm>
            <a:off x="334963" y="2226009"/>
            <a:ext cx="11119100" cy="3007728"/>
          </a:xfrm>
        </p:spPr>
        <p:txBody>
          <a:bodyPr numCol="2" spcCol="576000"/>
          <a:lstStyle>
            <a:lvl1pPr marL="0" indent="0" algn="l">
              <a:buNone/>
              <a:defRPr sz="1700">
                <a:solidFill>
                  <a:schemeClr val="tx1"/>
                </a:solidFill>
              </a:defRPr>
            </a:lvl1pPr>
            <a:lvl2pPr marL="0" indent="0" algn="l">
              <a:buNone/>
              <a:defRPr sz="1200">
                <a:solidFill>
                  <a:schemeClr val="tx1"/>
                </a:solidFill>
              </a:defRPr>
            </a:lvl2pPr>
            <a:lvl3pPr marL="914400" indent="0">
              <a:buNone/>
              <a:defRPr/>
            </a:lvl3pPr>
          </a:lstStyle>
          <a:p>
            <a:pPr lvl="0"/>
            <a:r>
              <a:rPr lang="en-US" dirty="0"/>
              <a:t>Click to edit slide 2 columns paragraph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a:p>
            <a:pPr marL="0" marR="0" lvl="1" indent="0" algn="l" defTabSz="914400" rtl="0" eaLnBrk="1" fontAlgn="auto" latinLnBrk="0" hangingPunct="1">
              <a:lnSpc>
                <a:spcPct val="120000"/>
              </a:lnSpc>
              <a:spcBef>
                <a:spcPts val="500"/>
              </a:spcBef>
              <a:spcAft>
                <a:spcPts val="0"/>
              </a:spcAft>
              <a:buClr>
                <a:srgbClr val="92D050"/>
              </a:buClr>
              <a:buSzPct val="127000"/>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0" name="Slide Number Placeholder 5">
            <a:extLst>
              <a:ext uri="{FF2B5EF4-FFF2-40B4-BE49-F238E27FC236}">
                <a16:creationId xmlns:a16="http://schemas.microsoft.com/office/drawing/2014/main" id="{38BB7287-C4F9-9BF8-38C1-39471BC0D5C6}"/>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91CE7F8E-D438-BB6D-0CEF-8D8525BDE153}"/>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a:extLst>
              <a:ext uri="{FF2B5EF4-FFF2-40B4-BE49-F238E27FC236}">
                <a16:creationId xmlns:a16="http://schemas.microsoft.com/office/drawing/2014/main" id="{CE796405-7972-0ED6-B60A-84EEAAD5026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267C4B81-FA25-BF8B-AE45-45B8B226988C}"/>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058C6539-42C9-8D99-3B65-4C352323F79E}"/>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555877970"/>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096000" y="1271934"/>
            <a:ext cx="5326951" cy="1325563"/>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6096000" y="2659732"/>
            <a:ext cx="5334000" cy="3139490"/>
          </a:xfrm>
        </p:spPr>
        <p:txBody>
          <a:bodyPr/>
          <a:lstStyle>
            <a:lvl1pPr marL="0" indent="0">
              <a:buNone/>
              <a:defRPr/>
            </a:lvl1pPr>
            <a:lvl2pPr marL="0" indent="0">
              <a:buNone/>
              <a:defRPr/>
            </a:lvl2pPr>
          </a:lstStyle>
          <a:p>
            <a:pPr lvl="0"/>
            <a:r>
              <a:rPr lang="en-US"/>
              <a:t>Click to edit Master text styles</a:t>
            </a:r>
          </a:p>
          <a:p>
            <a:pPr lvl="1"/>
            <a:r>
              <a:rPr lang="en-US"/>
              <a:t>Second level</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1071312" y="1659940"/>
            <a:ext cx="4427538" cy="3538120"/>
          </a:xfrm>
          <a:custGeom>
            <a:avLst/>
            <a:gdLst>
              <a:gd name="connsiteX0" fmla="*/ 0 w 4427538"/>
              <a:gd name="connsiteY0" fmla="*/ 0 h 3273425"/>
              <a:gd name="connsiteX1" fmla="*/ 4427538 w 4427538"/>
              <a:gd name="connsiteY1" fmla="*/ 0 h 3273425"/>
              <a:gd name="connsiteX2" fmla="*/ 4427538 w 4427538"/>
              <a:gd name="connsiteY2" fmla="*/ 3273425 h 3273425"/>
              <a:gd name="connsiteX3" fmla="*/ 0 w 4427538"/>
              <a:gd name="connsiteY3" fmla="*/ 3273425 h 3273425"/>
              <a:gd name="connsiteX4" fmla="*/ 0 w 4427538"/>
              <a:gd name="connsiteY4" fmla="*/ 0 h 3273425"/>
              <a:gd name="connsiteX0" fmla="*/ 0 w 4427538"/>
              <a:gd name="connsiteY0" fmla="*/ 0 h 3538120"/>
              <a:gd name="connsiteX1" fmla="*/ 4427538 w 4427538"/>
              <a:gd name="connsiteY1" fmla="*/ 0 h 3538120"/>
              <a:gd name="connsiteX2" fmla="*/ 4427538 w 4427538"/>
              <a:gd name="connsiteY2" fmla="*/ 3273425 h 3538120"/>
              <a:gd name="connsiteX3" fmla="*/ 0 w 4427538"/>
              <a:gd name="connsiteY3" fmla="*/ 3538120 h 3538120"/>
              <a:gd name="connsiteX4" fmla="*/ 0 w 4427538"/>
              <a:gd name="connsiteY4" fmla="*/ 0 h 3538120"/>
              <a:gd name="connsiteX0" fmla="*/ 0 w 4427538"/>
              <a:gd name="connsiteY0" fmla="*/ 0 h 3538120"/>
              <a:gd name="connsiteX1" fmla="*/ 4427538 w 4427538"/>
              <a:gd name="connsiteY1" fmla="*/ 0 h 3538120"/>
              <a:gd name="connsiteX2" fmla="*/ 4427538 w 4427538"/>
              <a:gd name="connsiteY2" fmla="*/ 3237331 h 3538120"/>
              <a:gd name="connsiteX3" fmla="*/ 0 w 4427538"/>
              <a:gd name="connsiteY3" fmla="*/ 3538120 h 3538120"/>
              <a:gd name="connsiteX4" fmla="*/ 0 w 4427538"/>
              <a:gd name="connsiteY4" fmla="*/ 0 h 3538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538" h="3538120">
                <a:moveTo>
                  <a:pt x="0" y="0"/>
                </a:moveTo>
                <a:lnTo>
                  <a:pt x="4427538" y="0"/>
                </a:lnTo>
                <a:lnTo>
                  <a:pt x="4427538" y="3237331"/>
                </a:lnTo>
                <a:lnTo>
                  <a:pt x="0" y="3538120"/>
                </a:lnTo>
                <a:lnTo>
                  <a:pt x="0" y="0"/>
                </a:lnTo>
                <a:close/>
              </a:path>
            </a:pathLst>
          </a:cu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sp>
        <p:nvSpPr>
          <p:cNvPr id="10" name="Slide Number Placeholder 5">
            <a:extLst>
              <a:ext uri="{FF2B5EF4-FFF2-40B4-BE49-F238E27FC236}">
                <a16:creationId xmlns:a16="http://schemas.microsoft.com/office/drawing/2014/main" id="{21210B46-DF20-11BD-7AC6-F11763B8FEB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3F2453BE-1B70-AB76-E61F-385CC3A6E972}"/>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DB610E94-8AA4-DB97-DC50-EED3E6CF4896}"/>
              </a:ext>
            </a:extLst>
          </p:cNvPr>
          <p:cNvSpPr txBox="1"/>
          <p:nvPr userDrawn="1"/>
        </p:nvSpPr>
        <p:spPr>
          <a:xfrm>
            <a:off x="30448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FEE07993-20CB-516C-632E-393E442682B8}"/>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02026209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34963" y="1271934"/>
            <a:ext cx="5326951" cy="1325563"/>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334963" y="2659732"/>
            <a:ext cx="5334000" cy="3139490"/>
          </a:xfrm>
        </p:spPr>
        <p:txBody>
          <a:bodyPr/>
          <a:lstStyle>
            <a:lvl1pPr marL="0" indent="0">
              <a:buNone/>
              <a:defRPr/>
            </a:lvl1pPr>
            <a:lvl2pPr marL="0" indent="0">
              <a:buNone/>
              <a:defRPr/>
            </a:lvl2pPr>
          </a:lstStyle>
          <a:p>
            <a:pPr lvl="0"/>
            <a:r>
              <a:rPr lang="en-US"/>
              <a:t>Click to edit Master text styles</a:t>
            </a:r>
          </a:p>
          <a:p>
            <a:pPr lvl="1"/>
            <a:r>
              <a:rPr lang="en-US"/>
              <a:t>Second level</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6653965" y="1792287"/>
            <a:ext cx="4451601" cy="3778751"/>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30A5F0EA-C7AD-76C2-A3FA-7E303A8777E0}"/>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45123" y="6124736"/>
            <a:ext cx="1636820" cy="365195"/>
          </a:xfrm>
          <a:prstGeom prst="rect">
            <a:avLst/>
          </a:prstGeom>
        </p:spPr>
      </p:pic>
      <p:sp>
        <p:nvSpPr>
          <p:cNvPr id="10" name="Slide Number Placeholder 5">
            <a:extLst>
              <a:ext uri="{FF2B5EF4-FFF2-40B4-BE49-F238E27FC236}">
                <a16:creationId xmlns:a16="http://schemas.microsoft.com/office/drawing/2014/main" id="{9743F11D-746B-86CF-FC1D-0C00B53532DA}"/>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D29BAC24-078E-2532-C569-1657DDA4F544}"/>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936F53BA-3DD5-8857-C9F9-0D419286BAB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4" name="Online Image Placeholder 9">
            <a:extLst>
              <a:ext uri="{FF2B5EF4-FFF2-40B4-BE49-F238E27FC236}">
                <a16:creationId xmlns:a16="http://schemas.microsoft.com/office/drawing/2014/main" id="{40E65462-4FE6-744B-4699-8F860107AC3B}"/>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200988827"/>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34963" y="333375"/>
            <a:ext cx="5326951" cy="1059007"/>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334963" y="1409446"/>
            <a:ext cx="5334000" cy="751863"/>
          </a:xfrm>
        </p:spPr>
        <p:txBody>
          <a:bodyPr>
            <a:normAutofit/>
          </a:bodyPr>
          <a:lstStyle>
            <a:lvl1pPr marL="0" indent="0">
              <a:buNone/>
              <a:defRPr sz="1600"/>
            </a:lvl1pPr>
            <a:lvl2pPr marL="0" indent="0">
              <a:buNone/>
              <a:defRPr sz="1400"/>
            </a:lvl2pPr>
          </a:lstStyle>
          <a:p>
            <a:pPr lvl="0"/>
            <a:r>
              <a:rPr lang="en-US"/>
              <a:t>Click to edit Master text styles</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6653965" y="1792287"/>
            <a:ext cx="4451601" cy="3778751"/>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30A5F0EA-C7AD-76C2-A3FA-7E303A8777E0}"/>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6" name="SmartArt Placeholder 5">
            <a:extLst>
              <a:ext uri="{FF2B5EF4-FFF2-40B4-BE49-F238E27FC236}">
                <a16:creationId xmlns:a16="http://schemas.microsoft.com/office/drawing/2014/main" id="{DFB82D7B-074C-FDB1-A67C-7A212FE6202E}"/>
              </a:ext>
            </a:extLst>
          </p:cNvPr>
          <p:cNvSpPr>
            <a:spLocks noGrp="1"/>
          </p:cNvSpPr>
          <p:nvPr>
            <p:ph type="dgm" sz="quarter" idx="20"/>
          </p:nvPr>
        </p:nvSpPr>
        <p:spPr>
          <a:xfrm>
            <a:off x="864899" y="2545918"/>
            <a:ext cx="1265237" cy="1265237"/>
          </a:xfrm>
        </p:spPr>
        <p:txBody>
          <a:bodyPr>
            <a:normAutofit/>
          </a:bodyPr>
          <a:lstStyle>
            <a:lvl1pPr>
              <a:defRPr sz="1400">
                <a:solidFill>
                  <a:schemeClr val="bg2"/>
                </a:solidFill>
              </a:defRPr>
            </a:lvl1pPr>
          </a:lstStyle>
          <a:p>
            <a:r>
              <a:rPr lang="en-US"/>
              <a:t>Click icon to add SmartArt graphic</a:t>
            </a:r>
            <a:endParaRPr lang="en-IE"/>
          </a:p>
        </p:txBody>
      </p:sp>
      <p:sp>
        <p:nvSpPr>
          <p:cNvPr id="8" name="SmartArt Placeholder 5">
            <a:extLst>
              <a:ext uri="{FF2B5EF4-FFF2-40B4-BE49-F238E27FC236}">
                <a16:creationId xmlns:a16="http://schemas.microsoft.com/office/drawing/2014/main" id="{BA17BCE1-2BD0-08AE-1FBD-F59533BFAFC7}"/>
              </a:ext>
            </a:extLst>
          </p:cNvPr>
          <p:cNvSpPr>
            <a:spLocks noGrp="1"/>
          </p:cNvSpPr>
          <p:nvPr>
            <p:ph type="dgm" sz="quarter" idx="21"/>
          </p:nvPr>
        </p:nvSpPr>
        <p:spPr>
          <a:xfrm>
            <a:off x="3503712" y="2545918"/>
            <a:ext cx="1265237" cy="1265237"/>
          </a:xfrm>
        </p:spPr>
        <p:txBody>
          <a:bodyPr>
            <a:normAutofit/>
          </a:bodyPr>
          <a:lstStyle>
            <a:lvl1pPr>
              <a:defRPr sz="1400">
                <a:solidFill>
                  <a:schemeClr val="bg2"/>
                </a:solidFill>
              </a:defRPr>
            </a:lvl1pPr>
          </a:lstStyle>
          <a:p>
            <a:r>
              <a:rPr lang="en-US"/>
              <a:t>Click icon to add SmartArt graphic</a:t>
            </a:r>
            <a:endParaRPr lang="en-IE"/>
          </a:p>
        </p:txBody>
      </p:sp>
      <p:sp>
        <p:nvSpPr>
          <p:cNvPr id="10" name="SmartArt Placeholder 5">
            <a:extLst>
              <a:ext uri="{FF2B5EF4-FFF2-40B4-BE49-F238E27FC236}">
                <a16:creationId xmlns:a16="http://schemas.microsoft.com/office/drawing/2014/main" id="{004D7ED1-F790-F5A4-16A2-1A7DE0E9885B}"/>
              </a:ext>
            </a:extLst>
          </p:cNvPr>
          <p:cNvSpPr>
            <a:spLocks noGrp="1"/>
          </p:cNvSpPr>
          <p:nvPr>
            <p:ph type="dgm" sz="quarter" idx="22"/>
          </p:nvPr>
        </p:nvSpPr>
        <p:spPr>
          <a:xfrm>
            <a:off x="864899" y="4247891"/>
            <a:ext cx="1265237" cy="1265237"/>
          </a:xfrm>
        </p:spPr>
        <p:txBody>
          <a:bodyPr>
            <a:normAutofit/>
          </a:bodyPr>
          <a:lstStyle>
            <a:lvl1pPr>
              <a:defRPr sz="1400">
                <a:solidFill>
                  <a:schemeClr val="bg2"/>
                </a:solidFill>
              </a:defRPr>
            </a:lvl1pPr>
          </a:lstStyle>
          <a:p>
            <a:r>
              <a:rPr lang="en-US"/>
              <a:t>Click icon to add SmartArt graphic</a:t>
            </a:r>
            <a:endParaRPr lang="en-IE"/>
          </a:p>
        </p:txBody>
      </p:sp>
      <p:sp>
        <p:nvSpPr>
          <p:cNvPr id="11" name="SmartArt Placeholder 5">
            <a:extLst>
              <a:ext uri="{FF2B5EF4-FFF2-40B4-BE49-F238E27FC236}">
                <a16:creationId xmlns:a16="http://schemas.microsoft.com/office/drawing/2014/main" id="{450FE0F2-05B0-E19F-D6DF-86D291836CCE}"/>
              </a:ext>
            </a:extLst>
          </p:cNvPr>
          <p:cNvSpPr>
            <a:spLocks noGrp="1"/>
          </p:cNvSpPr>
          <p:nvPr>
            <p:ph type="dgm" sz="quarter" idx="23"/>
          </p:nvPr>
        </p:nvSpPr>
        <p:spPr>
          <a:xfrm>
            <a:off x="3503712" y="4247891"/>
            <a:ext cx="1265237" cy="1265237"/>
          </a:xfrm>
        </p:spPr>
        <p:txBody>
          <a:bodyPr>
            <a:normAutofit/>
          </a:bodyPr>
          <a:lstStyle>
            <a:lvl1pPr>
              <a:defRPr sz="1400">
                <a:solidFill>
                  <a:schemeClr val="bg2"/>
                </a:solidFill>
              </a:defRPr>
            </a:lvl1pPr>
          </a:lstStyle>
          <a:p>
            <a:r>
              <a:rPr lang="en-US"/>
              <a:t>Click icon to add SmartArt graphic</a:t>
            </a:r>
            <a:endParaRPr lang="en-IE"/>
          </a:p>
        </p:txBody>
      </p:sp>
      <p:cxnSp>
        <p:nvCxnSpPr>
          <p:cNvPr id="3" name="Straight Connector 2">
            <a:extLst>
              <a:ext uri="{FF2B5EF4-FFF2-40B4-BE49-F238E27FC236}">
                <a16:creationId xmlns:a16="http://schemas.microsoft.com/office/drawing/2014/main" id="{7ACC04E5-00AC-F80D-9A7F-4AA07975F356}"/>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71854E22-2B10-4083-E7E9-0FCCF53E1B6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5" name="TextBox 4">
            <a:extLst>
              <a:ext uri="{FF2B5EF4-FFF2-40B4-BE49-F238E27FC236}">
                <a16:creationId xmlns:a16="http://schemas.microsoft.com/office/drawing/2014/main" id="{2A3DD269-808A-21D2-DB89-5B68B1F621EB}"/>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14" name="Online Image Placeholder 9">
            <a:extLst>
              <a:ext uri="{FF2B5EF4-FFF2-40B4-BE49-F238E27FC236}">
                <a16:creationId xmlns:a16="http://schemas.microsoft.com/office/drawing/2014/main" id="{89E74FD6-BD98-CF9B-3305-04D00BC935BB}"/>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015528644"/>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096000" y="1271934"/>
            <a:ext cx="5326951" cy="1325563"/>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6096000" y="2659732"/>
            <a:ext cx="5334000" cy="3139490"/>
          </a:xfrm>
        </p:spPr>
        <p:txBody>
          <a:bodyPr/>
          <a:lstStyle>
            <a:lvl1pPr marL="0" indent="0">
              <a:buNone/>
              <a:defRPr/>
            </a:lvl1pPr>
            <a:lvl2pPr marL="0" indent="0">
              <a:buNone/>
              <a:defRPr/>
            </a:lvl2pPr>
          </a:lstStyle>
          <a:p>
            <a:pPr lvl="0"/>
            <a:r>
              <a:rPr lang="en-US"/>
              <a:t>Click to edit Master text styles</a:t>
            </a:r>
          </a:p>
          <a:p>
            <a:pPr lvl="1"/>
            <a:r>
              <a:rPr lang="en-US"/>
              <a:t>Second level</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1071312" y="1659940"/>
            <a:ext cx="4427538" cy="3538120"/>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cxnSp>
        <p:nvCxnSpPr>
          <p:cNvPr id="11" name="Straight Connector 10">
            <a:extLst>
              <a:ext uri="{FF2B5EF4-FFF2-40B4-BE49-F238E27FC236}">
                <a16:creationId xmlns:a16="http://schemas.microsoft.com/office/drawing/2014/main" id="{CD17EF02-4F9D-31B3-61C3-4DA86AB9B457}"/>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9923E0C0-68B5-A3D3-A756-60BC74DAE25C}"/>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4" name="TextBox 3">
            <a:extLst>
              <a:ext uri="{FF2B5EF4-FFF2-40B4-BE49-F238E27FC236}">
                <a16:creationId xmlns:a16="http://schemas.microsoft.com/office/drawing/2014/main" id="{2B4D10F4-049A-35C1-F31F-932CEC7DD16D}"/>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13A8299A-37D7-980D-E1F7-683DD58D33CD}"/>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4193287818"/>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ext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505327"/>
            <a:ext cx="8286720" cy="1155032"/>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1684421"/>
            <a:ext cx="8315742" cy="1949116"/>
          </a:xfrm>
        </p:spPr>
        <p:txBody>
          <a:bodyPr>
            <a:normAutofit/>
          </a:bodyPr>
          <a:lstStyle>
            <a:lvl1pPr marL="0" indent="0">
              <a:buNone/>
              <a:defRPr sz="1600"/>
            </a:lvl1pPr>
          </a:lstStyle>
          <a:p>
            <a:pPr lvl="0"/>
            <a:r>
              <a:rPr lang="en-US"/>
              <a:t>Click to edit Master text styles</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en-US"/>
              <a:t>Click to edit Master text styles</a:t>
            </a:r>
          </a:p>
        </p:txBody>
      </p:sp>
      <p:cxnSp>
        <p:nvCxnSpPr>
          <p:cNvPr id="17" name="Straight Connector 16">
            <a:extLst>
              <a:ext uri="{FF2B5EF4-FFF2-40B4-BE49-F238E27FC236}">
                <a16:creationId xmlns:a16="http://schemas.microsoft.com/office/drawing/2014/main" id="{8DBDDCD1-5E41-697A-B0E0-AB7503B561D6}"/>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3CD4D5D9-FAE4-47CD-EF26-70D554CB117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4" name="Text Placeholder 17">
            <a:extLst>
              <a:ext uri="{FF2B5EF4-FFF2-40B4-BE49-F238E27FC236}">
                <a16:creationId xmlns:a16="http://schemas.microsoft.com/office/drawing/2014/main" id="{613AABAB-50BF-B11D-A5F4-A60EFF4B85BF}"/>
              </a:ext>
            </a:extLst>
          </p:cNvPr>
          <p:cNvSpPr>
            <a:spLocks noGrp="1"/>
          </p:cNvSpPr>
          <p:nvPr>
            <p:ph type="body" sz="quarter" idx="15"/>
          </p:nvPr>
        </p:nvSpPr>
        <p:spPr>
          <a:xfrm>
            <a:off x="334963" y="4243526"/>
            <a:ext cx="8339137" cy="514212"/>
          </a:xfrm>
        </p:spPr>
        <p:txBody>
          <a:bodyPr anchor="b"/>
          <a:lstStyle>
            <a:lvl1pPr marL="0" indent="0">
              <a:buNone/>
              <a:defRPr b="0">
                <a:solidFill>
                  <a:schemeClr val="accent2"/>
                </a:solidFill>
                <a:latin typeface="+mj-lt"/>
              </a:defRPr>
            </a:lvl1pPr>
            <a:lvl2pPr marL="457200" indent="0">
              <a:buNone/>
              <a:defRPr/>
            </a:lvl2pPr>
          </a:lstStyle>
          <a:p>
            <a:pPr lvl="0"/>
            <a:r>
              <a:rPr lang="en-US"/>
              <a:t>Click to edit Master text styles</a:t>
            </a:r>
          </a:p>
        </p:txBody>
      </p:sp>
      <p:sp>
        <p:nvSpPr>
          <p:cNvPr id="5" name="TextBox 4">
            <a:extLst>
              <a:ext uri="{FF2B5EF4-FFF2-40B4-BE49-F238E27FC236}">
                <a16:creationId xmlns:a16="http://schemas.microsoft.com/office/drawing/2014/main" id="{D5E4C186-2051-CCA9-15EC-BC80DEA246A5}"/>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8" name="Online Image Placeholder 9">
            <a:extLst>
              <a:ext uri="{FF2B5EF4-FFF2-40B4-BE49-F238E27FC236}">
                <a16:creationId xmlns:a16="http://schemas.microsoft.com/office/drawing/2014/main" id="{AEC412AA-51C8-B9B6-094C-D4B7714F7CEE}"/>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2737440780"/>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ext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1048252"/>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2227346"/>
            <a:ext cx="8315742" cy="1949116"/>
          </a:xfrm>
        </p:spPr>
        <p:txBody>
          <a:bodyPr>
            <a:normAutofit/>
          </a:bodyPr>
          <a:lstStyle>
            <a:lvl1pPr marL="0" indent="0">
              <a:buNone/>
              <a:defRPr sz="1600"/>
            </a:lvl1pPr>
          </a:lstStyle>
          <a:p>
            <a:pPr lvl="0"/>
            <a:r>
              <a:rPr lang="en-US"/>
              <a:t>Click to edit Master text styles</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en-US"/>
              <a:t>Click to edit Master text styles</a:t>
            </a:r>
          </a:p>
        </p:txBody>
      </p:sp>
      <p:sp>
        <p:nvSpPr>
          <p:cNvPr id="16" name="Slide Number Placeholder 5">
            <a:extLst>
              <a:ext uri="{FF2B5EF4-FFF2-40B4-BE49-F238E27FC236}">
                <a16:creationId xmlns:a16="http://schemas.microsoft.com/office/drawing/2014/main" id="{66D50809-21D6-74D3-25C2-1DA013B3914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7" name="Straight Connector 16">
            <a:extLst>
              <a:ext uri="{FF2B5EF4-FFF2-40B4-BE49-F238E27FC236}">
                <a16:creationId xmlns:a16="http://schemas.microsoft.com/office/drawing/2014/main" id="{481DD6DC-6709-D91C-A972-00733644A815}"/>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 Placeholder 17">
            <a:extLst>
              <a:ext uri="{FF2B5EF4-FFF2-40B4-BE49-F238E27FC236}">
                <a16:creationId xmlns:a16="http://schemas.microsoft.com/office/drawing/2014/main" id="{781CB861-38FE-D27C-D191-F122DEAC3C9C}"/>
              </a:ext>
            </a:extLst>
          </p:cNvPr>
          <p:cNvSpPr>
            <a:spLocks noGrp="1"/>
          </p:cNvSpPr>
          <p:nvPr>
            <p:ph type="body" sz="quarter" idx="15"/>
          </p:nvPr>
        </p:nvSpPr>
        <p:spPr>
          <a:xfrm>
            <a:off x="334963" y="4243526"/>
            <a:ext cx="8339137" cy="514212"/>
          </a:xfrm>
        </p:spPr>
        <p:txBody>
          <a:bodyPr anchor="b"/>
          <a:lstStyle>
            <a:lvl1pPr marL="0" indent="0">
              <a:buNone/>
              <a:defRPr b="0">
                <a:latin typeface="+mj-lt"/>
              </a:defRPr>
            </a:lvl1pPr>
            <a:lvl2pPr marL="457200" indent="0">
              <a:buNone/>
              <a:defRPr/>
            </a:lvl2pPr>
          </a:lstStyle>
          <a:p>
            <a:pPr lvl="0"/>
            <a:r>
              <a:rPr lang="en-US"/>
              <a:t>Click to edit Master text styles</a:t>
            </a:r>
          </a:p>
        </p:txBody>
      </p:sp>
      <p:sp>
        <p:nvSpPr>
          <p:cNvPr id="4" name="TextBox 3">
            <a:extLst>
              <a:ext uri="{FF2B5EF4-FFF2-40B4-BE49-F238E27FC236}">
                <a16:creationId xmlns:a16="http://schemas.microsoft.com/office/drawing/2014/main" id="{04C3C7EA-DE91-2284-691D-11F89835271C}"/>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8F9E272D-74E9-2B5D-0D21-C271A86A9E6E}"/>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1996555446"/>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Text slid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505327"/>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1684421"/>
            <a:ext cx="8315742" cy="1949116"/>
          </a:xfrm>
        </p:spPr>
        <p:txBody>
          <a:bodyPr>
            <a:normAutofit/>
          </a:bodyPr>
          <a:lstStyle>
            <a:lvl1pPr marL="0" indent="0">
              <a:buNone/>
              <a:defRPr sz="1600"/>
            </a:lvl1pPr>
          </a:lstStyle>
          <a:p>
            <a:pPr lvl="0"/>
            <a:r>
              <a:rPr lang="en-US"/>
              <a:t>Click to edit Master text styles</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en-US"/>
              <a:t>Click to edit Master text styles</a:t>
            </a:r>
          </a:p>
        </p:txBody>
      </p:sp>
      <p:pic>
        <p:nvPicPr>
          <p:cNvPr id="9" name="Picture 8" descr="Blue text on a black background&#10;&#10;Description automatically generated">
            <a:extLst>
              <a:ext uri="{FF2B5EF4-FFF2-40B4-BE49-F238E27FC236}">
                <a16:creationId xmlns:a16="http://schemas.microsoft.com/office/drawing/2014/main" id="{5D0ED62C-2B2A-E90B-4B0F-B5ED9C710A6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cxnSp>
        <p:nvCxnSpPr>
          <p:cNvPr id="20" name="Straight Connector 19">
            <a:extLst>
              <a:ext uri="{FF2B5EF4-FFF2-40B4-BE49-F238E27FC236}">
                <a16:creationId xmlns:a16="http://schemas.microsoft.com/office/drawing/2014/main" id="{BC70567D-E204-CD2B-4457-52A3044E53C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209CF691-9FBA-12F4-CB6D-C70E5CF01EB1}"/>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18" name="Text Placeholder 17">
            <a:extLst>
              <a:ext uri="{FF2B5EF4-FFF2-40B4-BE49-F238E27FC236}">
                <a16:creationId xmlns:a16="http://schemas.microsoft.com/office/drawing/2014/main" id="{F2797374-DA54-3E97-C5AC-82C4F20882E0}"/>
              </a:ext>
            </a:extLst>
          </p:cNvPr>
          <p:cNvSpPr>
            <a:spLocks noGrp="1"/>
          </p:cNvSpPr>
          <p:nvPr>
            <p:ph type="body" sz="quarter" idx="15"/>
          </p:nvPr>
        </p:nvSpPr>
        <p:spPr>
          <a:xfrm>
            <a:off x="334963" y="3897313"/>
            <a:ext cx="8339137" cy="860425"/>
          </a:xfrm>
        </p:spPr>
        <p:txBody>
          <a:bodyPr anchor="b"/>
          <a:lstStyle>
            <a:lvl1pPr marL="0" indent="0">
              <a:buNone/>
              <a:defRPr b="0">
                <a:latin typeface="+mj-lt"/>
              </a:defRPr>
            </a:lvl1pPr>
            <a:lvl2pPr marL="457200" indent="0">
              <a:buNone/>
              <a:defRPr/>
            </a:lvl2pPr>
          </a:lstStyle>
          <a:p>
            <a:pPr lvl="0"/>
            <a:r>
              <a:rPr lang="en-US"/>
              <a:t>Click to edit Master text styles</a:t>
            </a:r>
          </a:p>
        </p:txBody>
      </p:sp>
      <p:pic>
        <p:nvPicPr>
          <p:cNvPr id="8" name="Picture 7" descr="A green and black logo&#10;&#10;Description automatically generated">
            <a:extLst>
              <a:ext uri="{FF2B5EF4-FFF2-40B4-BE49-F238E27FC236}">
                <a16:creationId xmlns:a16="http://schemas.microsoft.com/office/drawing/2014/main" id="{2FB2DABF-5A13-7459-DD47-C41F8A1657B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20B2BBDC-2C19-3D07-7F54-0FAB5A02DEF8}"/>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9">
            <a:extLst>
              <a:ext uri="{FF2B5EF4-FFF2-40B4-BE49-F238E27FC236}">
                <a16:creationId xmlns:a16="http://schemas.microsoft.com/office/drawing/2014/main" id="{6431929F-105A-F6DA-1107-24C060FE2A8C}"/>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4219314924"/>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reak page with statist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3303313" y="2227912"/>
            <a:ext cx="6909830" cy="2402176"/>
          </a:xfrm>
        </p:spPr>
        <p:txBody>
          <a:bodyPr anchor="b">
            <a:noAutofit/>
          </a:bodyPr>
          <a:lstStyle>
            <a:lvl1pPr algn="l">
              <a:defRPr sz="16600">
                <a:solidFill>
                  <a:schemeClr val="accent2"/>
                </a:solidFill>
              </a:defRPr>
            </a:lvl1pPr>
          </a:lstStyle>
          <a:p>
            <a:r>
              <a:rPr lang="en-GB" dirty="0"/>
              <a:t>100%</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3303313" y="4662857"/>
            <a:ext cx="6909830" cy="1851704"/>
          </a:xfrm>
        </p:spPr>
        <p:txBody>
          <a:bodyPr>
            <a:normAutofit/>
          </a:bodyPr>
          <a:lstStyle>
            <a:lvl1pPr marL="0" indent="0" algn="l">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of people think </a:t>
            </a:r>
            <a:r>
              <a:rPr lang="it-IT" dirty="0" err="1"/>
              <a:t>this</a:t>
            </a:r>
            <a:r>
              <a:rPr lang="it-IT" dirty="0"/>
              <a:t> slide </a:t>
            </a:r>
            <a:r>
              <a:rPr lang="it-IT" dirty="0" err="1"/>
              <a:t>is</a:t>
            </a:r>
            <a:r>
              <a:rPr lang="it-IT" dirty="0"/>
              <a:t> a </a:t>
            </a:r>
            <a:r>
              <a:rPr lang="it-IT" dirty="0" err="1"/>
              <a:t>great</a:t>
            </a:r>
            <a:r>
              <a:rPr lang="it-IT" dirty="0"/>
              <a:t> way to display a </a:t>
            </a:r>
            <a:r>
              <a:rPr lang="it-IT" dirty="0" err="1"/>
              <a:t>statistic</a:t>
            </a:r>
            <a:r>
              <a:rPr lang="it-IT" dirty="0"/>
              <a:t>.</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D72C8CCF-E4A6-705A-9BBC-D43B904AF0E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262948" y="6131175"/>
            <a:ext cx="1636820" cy="365195"/>
          </a:xfrm>
          <a:prstGeom prst="rect">
            <a:avLst/>
          </a:prstGeom>
        </p:spPr>
      </p:pic>
      <p:pic>
        <p:nvPicPr>
          <p:cNvPr id="5" name="Picture 4" descr="A green square with black background&#10;&#10;Description automatically generated">
            <a:extLst>
              <a:ext uri="{FF2B5EF4-FFF2-40B4-BE49-F238E27FC236}">
                <a16:creationId xmlns:a16="http://schemas.microsoft.com/office/drawing/2014/main" id="{5AF8FB18-CCBF-311F-27AB-5E0ADC18128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4" name="TextBox 3">
            <a:extLst>
              <a:ext uri="{FF2B5EF4-FFF2-40B4-BE49-F238E27FC236}">
                <a16:creationId xmlns:a16="http://schemas.microsoft.com/office/drawing/2014/main" id="{B5040B25-4C8D-E168-70FE-4EE908875656}"/>
              </a:ext>
            </a:extLst>
          </p:cNvPr>
          <p:cNvSpPr txBox="1"/>
          <p:nvPr userDrawn="1"/>
        </p:nvSpPr>
        <p:spPr>
          <a:xfrm>
            <a:off x="10202983" y="651456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6" name="Online Image Placeholder 9">
            <a:extLst>
              <a:ext uri="{FF2B5EF4-FFF2-40B4-BE49-F238E27FC236}">
                <a16:creationId xmlns:a16="http://schemas.microsoft.com/office/drawing/2014/main" id="{CFE6FD93-C52A-AB57-6D63-1DDCBF06C4FD}"/>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03748378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Agenda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525DEC7-9C9B-1775-A280-8A6FA782F4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1" name="Graphic 7">
            <a:extLst>
              <a:ext uri="{FF2B5EF4-FFF2-40B4-BE49-F238E27FC236}">
                <a16:creationId xmlns:a16="http://schemas.microsoft.com/office/drawing/2014/main" id="{963FB351-9A63-36A9-E248-4EFE8034B83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63089" y="345161"/>
            <a:ext cx="1591896" cy="842387"/>
          </a:xfrm>
          <a:prstGeom prst="rect">
            <a:avLst/>
          </a:prstGeom>
        </p:spPr>
      </p:pic>
      <p:cxnSp>
        <p:nvCxnSpPr>
          <p:cNvPr id="6" name="Straight Connector 5">
            <a:extLst>
              <a:ext uri="{FF2B5EF4-FFF2-40B4-BE49-F238E27FC236}">
                <a16:creationId xmlns:a16="http://schemas.microsoft.com/office/drawing/2014/main" id="{970D8D59-F441-A33B-A72A-D091013D4D9F}"/>
              </a:ext>
            </a:extLst>
          </p:cNvPr>
          <p:cNvCxnSpPr/>
          <p:nvPr userDrawn="1"/>
        </p:nvCxnSpPr>
        <p:spPr>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F8C08B6-284E-4DE9-C0C4-D56CBC0964CE}"/>
              </a:ext>
            </a:extLst>
          </p:cNvPr>
          <p:cNvSpPr>
            <a:spLocks noGrp="1"/>
          </p:cNvSpPr>
          <p:nvPr>
            <p:ph type="body" sz="quarter" idx="10" hasCustomPrompt="1"/>
          </p:nvPr>
        </p:nvSpPr>
        <p:spPr>
          <a:xfrm>
            <a:off x="5557838" y="1612487"/>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4" name="Text Placeholder 3">
            <a:extLst>
              <a:ext uri="{FF2B5EF4-FFF2-40B4-BE49-F238E27FC236}">
                <a16:creationId xmlns:a16="http://schemas.microsoft.com/office/drawing/2014/main" id="{2E5037E0-0CB5-84BF-F256-1C8FBDF5BB4A}"/>
              </a:ext>
            </a:extLst>
          </p:cNvPr>
          <p:cNvSpPr>
            <a:spLocks noGrp="1"/>
          </p:cNvSpPr>
          <p:nvPr>
            <p:ph type="body" sz="quarter" idx="11" hasCustomPrompt="1"/>
          </p:nvPr>
        </p:nvSpPr>
        <p:spPr>
          <a:xfrm>
            <a:off x="5546724" y="1973346"/>
            <a:ext cx="4968875" cy="565317"/>
          </a:xfrm>
        </p:spPr>
        <p:txBody>
          <a:bodyPr>
            <a:normAutofit/>
          </a:bodyPr>
          <a:lstStyle>
            <a:lvl1pPr marL="0" indent="0">
              <a:buNone/>
              <a:defRPr sz="1300"/>
            </a:lvl1pPr>
          </a:lstStyle>
          <a:p>
            <a:pPr lvl="0"/>
            <a:r>
              <a:rPr lang="en-US" dirty="0"/>
              <a:t>Click to edit topic description</a:t>
            </a:r>
          </a:p>
        </p:txBody>
      </p:sp>
      <p:sp>
        <p:nvSpPr>
          <p:cNvPr id="7" name="Text Placeholder 8">
            <a:extLst>
              <a:ext uri="{FF2B5EF4-FFF2-40B4-BE49-F238E27FC236}">
                <a16:creationId xmlns:a16="http://schemas.microsoft.com/office/drawing/2014/main" id="{90D2F066-77B6-7665-E81A-9125D4177B53}"/>
              </a:ext>
            </a:extLst>
          </p:cNvPr>
          <p:cNvSpPr>
            <a:spLocks noGrp="1"/>
          </p:cNvSpPr>
          <p:nvPr>
            <p:ph type="body" sz="quarter" idx="12" hasCustomPrompt="1"/>
          </p:nvPr>
        </p:nvSpPr>
        <p:spPr>
          <a:xfrm>
            <a:off x="5557838" y="292494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8" name="Text Placeholder 3">
            <a:extLst>
              <a:ext uri="{FF2B5EF4-FFF2-40B4-BE49-F238E27FC236}">
                <a16:creationId xmlns:a16="http://schemas.microsoft.com/office/drawing/2014/main" id="{D4E31504-FAFF-1AFF-A235-E9E4DE83D901}"/>
              </a:ext>
            </a:extLst>
          </p:cNvPr>
          <p:cNvSpPr>
            <a:spLocks noGrp="1"/>
          </p:cNvSpPr>
          <p:nvPr>
            <p:ph type="body" sz="quarter" idx="13" hasCustomPrompt="1"/>
          </p:nvPr>
        </p:nvSpPr>
        <p:spPr>
          <a:xfrm>
            <a:off x="5546724" y="3285803"/>
            <a:ext cx="4968875" cy="565317"/>
          </a:xfrm>
        </p:spPr>
        <p:txBody>
          <a:bodyPr>
            <a:normAutofit/>
          </a:bodyPr>
          <a:lstStyle>
            <a:lvl1pPr marL="0" indent="0">
              <a:buNone/>
              <a:defRPr sz="1300"/>
            </a:lvl1pPr>
          </a:lstStyle>
          <a:p>
            <a:pPr lvl="0"/>
            <a:r>
              <a:rPr lang="en-US" dirty="0"/>
              <a:t>Click to edit topic description</a:t>
            </a:r>
          </a:p>
        </p:txBody>
      </p:sp>
      <p:sp>
        <p:nvSpPr>
          <p:cNvPr id="10" name="Text Placeholder 8">
            <a:extLst>
              <a:ext uri="{FF2B5EF4-FFF2-40B4-BE49-F238E27FC236}">
                <a16:creationId xmlns:a16="http://schemas.microsoft.com/office/drawing/2014/main" id="{D512B05D-8F7E-592C-65FB-9F72A6451487}"/>
              </a:ext>
            </a:extLst>
          </p:cNvPr>
          <p:cNvSpPr>
            <a:spLocks noGrp="1"/>
          </p:cNvSpPr>
          <p:nvPr>
            <p:ph type="body" sz="quarter" idx="14" hasCustomPrompt="1"/>
          </p:nvPr>
        </p:nvSpPr>
        <p:spPr>
          <a:xfrm>
            <a:off x="5557838" y="436510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12" name="Text Placeholder 3">
            <a:extLst>
              <a:ext uri="{FF2B5EF4-FFF2-40B4-BE49-F238E27FC236}">
                <a16:creationId xmlns:a16="http://schemas.microsoft.com/office/drawing/2014/main" id="{6E6DC051-5522-4F20-E853-0D5CA4B141F2}"/>
              </a:ext>
            </a:extLst>
          </p:cNvPr>
          <p:cNvSpPr>
            <a:spLocks noGrp="1"/>
          </p:cNvSpPr>
          <p:nvPr>
            <p:ph type="body" sz="quarter" idx="15" hasCustomPrompt="1"/>
          </p:nvPr>
        </p:nvSpPr>
        <p:spPr>
          <a:xfrm>
            <a:off x="5546724" y="4725963"/>
            <a:ext cx="4968875" cy="565317"/>
          </a:xfrm>
        </p:spPr>
        <p:txBody>
          <a:bodyPr>
            <a:normAutofit/>
          </a:bodyPr>
          <a:lstStyle>
            <a:lvl1pPr marL="0" indent="0">
              <a:buNone/>
              <a:defRPr sz="1300"/>
            </a:lvl1pPr>
          </a:lstStyle>
          <a:p>
            <a:pPr lvl="0"/>
            <a:r>
              <a:rPr lang="en-US" dirty="0"/>
              <a:t>Click to edit topic description</a:t>
            </a:r>
          </a:p>
        </p:txBody>
      </p:sp>
      <p:sp>
        <p:nvSpPr>
          <p:cNvPr id="21" name="TextBox 20">
            <a:extLst>
              <a:ext uri="{FF2B5EF4-FFF2-40B4-BE49-F238E27FC236}">
                <a16:creationId xmlns:a16="http://schemas.microsoft.com/office/drawing/2014/main" id="{315E199F-7967-B0AC-59F7-4CECB84FAAB7}"/>
              </a:ext>
            </a:extLst>
          </p:cNvPr>
          <p:cNvSpPr txBox="1"/>
          <p:nvPr userDrawn="1"/>
        </p:nvSpPr>
        <p:spPr>
          <a:xfrm>
            <a:off x="2375638" y="1934982"/>
            <a:ext cx="1978427" cy="646331"/>
          </a:xfrm>
          <a:prstGeom prst="rect">
            <a:avLst/>
          </a:prstGeom>
          <a:noFill/>
        </p:spPr>
        <p:txBody>
          <a:bodyPr wrap="none" rtlCol="0">
            <a:spAutoFit/>
          </a:bodyPr>
          <a:lstStyle/>
          <a:p>
            <a:pPr algn="r"/>
            <a:r>
              <a:rPr lang="en-US" sz="3600" dirty="0">
                <a:solidFill>
                  <a:prstClr val="white"/>
                </a:solidFill>
                <a:latin typeface="+mj-lt"/>
                <a:ea typeface="Open Sans Light" panose="020B0306030504020204" pitchFamily="34" charset="0"/>
                <a:cs typeface="Open Sans Light" panose="020B0306030504020204" pitchFamily="34" charset="0"/>
              </a:rPr>
              <a:t>Agenda</a:t>
            </a:r>
            <a:endParaRPr lang="en-US" sz="3600" dirty="0">
              <a:solidFill>
                <a:prstClr val="white"/>
              </a:solidFill>
              <a:latin typeface="+mj-lt"/>
              <a:ea typeface="Open Sans Extrabold" panose="020B0906030804020204" pitchFamily="34" charset="0"/>
              <a:cs typeface="Open Sans Extrabold" panose="020B0906030804020204" pitchFamily="34" charset="0"/>
            </a:endParaRPr>
          </a:p>
        </p:txBody>
      </p:sp>
      <p:pic>
        <p:nvPicPr>
          <p:cNvPr id="22" name="Graphic 7">
            <a:extLst>
              <a:ext uri="{FF2B5EF4-FFF2-40B4-BE49-F238E27FC236}">
                <a16:creationId xmlns:a16="http://schemas.microsoft.com/office/drawing/2014/main" id="{E2C6A612-6A5C-ED18-8F33-9591778E83F2}"/>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2" name="TextBox 1">
            <a:extLst>
              <a:ext uri="{FF2B5EF4-FFF2-40B4-BE49-F238E27FC236}">
                <a16:creationId xmlns:a16="http://schemas.microsoft.com/office/drawing/2014/main" id="{7A121FA9-1BE0-AA0D-F61F-C8860067CB9E}"/>
              </a:ext>
            </a:extLst>
          </p:cNvPr>
          <p:cNvSpPr txBox="1"/>
          <p:nvPr userDrawn="1"/>
        </p:nvSpPr>
        <p:spPr>
          <a:xfrm>
            <a:off x="10199628" y="6561051"/>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3" name="Online Image Placeholder 9">
            <a:extLst>
              <a:ext uri="{FF2B5EF4-FFF2-40B4-BE49-F238E27FC236}">
                <a16:creationId xmlns:a16="http://schemas.microsoft.com/office/drawing/2014/main" id="{25D037C1-49E1-7331-9105-52C59CA21224}"/>
              </a:ext>
            </a:extLst>
          </p:cNvPr>
          <p:cNvSpPr>
            <a:spLocks noGrp="1"/>
          </p:cNvSpPr>
          <p:nvPr>
            <p:ph type="clipArt" sz="quarter" idx="16"/>
          </p:nvPr>
        </p:nvSpPr>
        <p:spPr>
          <a:xfrm>
            <a:off x="2318074" y="578401"/>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289295199"/>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2 Contents">
    <p:spTree>
      <p:nvGrpSpPr>
        <p:cNvPr id="1" name=""/>
        <p:cNvGrpSpPr/>
        <p:nvPr/>
      </p:nvGrpSpPr>
      <p:grpSpPr>
        <a:xfrm>
          <a:off x="0" y="0"/>
          <a:ext cx="0" cy="0"/>
          <a:chOff x="0" y="0"/>
          <a:chExt cx="0" cy="0"/>
        </a:xfrm>
      </p:grpSpPr>
      <p:pic>
        <p:nvPicPr>
          <p:cNvPr id="12" name="Picture 11" descr="Blue text on a black background&#10;&#10;Description automatically generated">
            <a:extLst>
              <a:ext uri="{FF2B5EF4-FFF2-40B4-BE49-F238E27FC236}">
                <a16:creationId xmlns:a16="http://schemas.microsoft.com/office/drawing/2014/main" id="{582FDCE8-F2EF-4687-56D6-28E8B2AE3C04}"/>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9" name="Title 1">
            <a:extLst>
              <a:ext uri="{FF2B5EF4-FFF2-40B4-BE49-F238E27FC236}">
                <a16:creationId xmlns:a16="http://schemas.microsoft.com/office/drawing/2014/main" id="{4441151C-23F7-CFA7-18E3-A092F669A70A}"/>
              </a:ext>
            </a:extLst>
          </p:cNvPr>
          <p:cNvSpPr>
            <a:spLocks noGrp="1"/>
          </p:cNvSpPr>
          <p:nvPr>
            <p:ph type="title" hasCustomPrompt="1"/>
          </p:nvPr>
        </p:nvSpPr>
        <p:spPr>
          <a:xfrm>
            <a:off x="363985" y="505327"/>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3" name="Content Placeholder 2">
            <a:extLst>
              <a:ext uri="{FF2B5EF4-FFF2-40B4-BE49-F238E27FC236}">
                <a16:creationId xmlns:a16="http://schemas.microsoft.com/office/drawing/2014/main" id="{93617C26-66D8-CA2E-FC88-C596FAEF3A7C}"/>
              </a:ext>
            </a:extLst>
          </p:cNvPr>
          <p:cNvSpPr>
            <a:spLocks noGrp="1"/>
          </p:cNvSpPr>
          <p:nvPr>
            <p:ph sz="half" idx="1"/>
          </p:nvPr>
        </p:nvSpPr>
        <p:spPr>
          <a:xfrm>
            <a:off x="363984" y="1825625"/>
            <a:ext cx="5181600" cy="42262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4" name="Content Placeholder 3">
            <a:extLst>
              <a:ext uri="{FF2B5EF4-FFF2-40B4-BE49-F238E27FC236}">
                <a16:creationId xmlns:a16="http://schemas.microsoft.com/office/drawing/2014/main" id="{72699D99-FE1E-DAAD-07EE-4EEA22275165}"/>
              </a:ext>
            </a:extLst>
          </p:cNvPr>
          <p:cNvSpPr>
            <a:spLocks noGrp="1"/>
          </p:cNvSpPr>
          <p:nvPr>
            <p:ph sz="half" idx="2"/>
          </p:nvPr>
        </p:nvSpPr>
        <p:spPr>
          <a:xfrm>
            <a:off x="6172200" y="1825625"/>
            <a:ext cx="5181600" cy="42262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cxnSp>
        <p:nvCxnSpPr>
          <p:cNvPr id="10" name="Straight Connector 9">
            <a:extLst>
              <a:ext uri="{FF2B5EF4-FFF2-40B4-BE49-F238E27FC236}">
                <a16:creationId xmlns:a16="http://schemas.microsoft.com/office/drawing/2014/main" id="{798CC69A-04A3-EFEF-3848-D7F803E05C13}"/>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CCEB126C-86E7-32A6-8510-82F8E794D4EC}"/>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339FDD95-45B2-C0AE-93E1-75FCEADEB81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5" name="TextBox 4">
            <a:extLst>
              <a:ext uri="{FF2B5EF4-FFF2-40B4-BE49-F238E27FC236}">
                <a16:creationId xmlns:a16="http://schemas.microsoft.com/office/drawing/2014/main" id="{394F08F3-2E3D-2926-D7C6-7517A3C2089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F514DA62-34CD-5361-262B-2DECBFFB70E6}"/>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2660938123"/>
      </p:ext>
    </p:extLst>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4 Charts">
    <p:spTree>
      <p:nvGrpSpPr>
        <p:cNvPr id="1" name=""/>
        <p:cNvGrpSpPr/>
        <p:nvPr/>
      </p:nvGrpSpPr>
      <p:grpSpPr>
        <a:xfrm>
          <a:off x="0" y="0"/>
          <a:ext cx="0" cy="0"/>
          <a:chOff x="0" y="0"/>
          <a:chExt cx="0" cy="0"/>
        </a:xfrm>
      </p:grpSpPr>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63984" y="365125"/>
            <a:ext cx="9476207" cy="1325563"/>
          </a:xfrm>
        </p:spPr>
        <p:txBody>
          <a:bodyPr/>
          <a:lstStyle>
            <a:lvl1pPr>
              <a:defRPr>
                <a:solidFill>
                  <a:schemeClr val="accent1"/>
                </a:solidFill>
              </a:defRPr>
            </a:lvl1pPr>
          </a:lstStyle>
          <a:p>
            <a:r>
              <a:rPr lang="en-GB" dirty="0"/>
              <a:t>Click to edit data chart title style</a:t>
            </a:r>
            <a:endParaRPr lang="en-IE" dirty="0"/>
          </a:p>
        </p:txBody>
      </p:sp>
      <p:sp>
        <p:nvSpPr>
          <p:cNvPr id="7" name="Chart Placeholder 6">
            <a:extLst>
              <a:ext uri="{FF2B5EF4-FFF2-40B4-BE49-F238E27FC236}">
                <a16:creationId xmlns:a16="http://schemas.microsoft.com/office/drawing/2014/main" id="{9AA90BF6-E5CE-91C9-6168-F19255D7C271}"/>
              </a:ext>
            </a:extLst>
          </p:cNvPr>
          <p:cNvSpPr>
            <a:spLocks noGrp="1"/>
          </p:cNvSpPr>
          <p:nvPr>
            <p:ph type="chart" sz="quarter" idx="13"/>
          </p:nvPr>
        </p:nvSpPr>
        <p:spPr>
          <a:xfrm>
            <a:off x="334963"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1" name="Chart Placeholder 6">
            <a:extLst>
              <a:ext uri="{FF2B5EF4-FFF2-40B4-BE49-F238E27FC236}">
                <a16:creationId xmlns:a16="http://schemas.microsoft.com/office/drawing/2014/main" id="{9417D645-894F-D0CC-2D07-7F0AA6A22912}"/>
              </a:ext>
            </a:extLst>
          </p:cNvPr>
          <p:cNvSpPr>
            <a:spLocks noGrp="1"/>
          </p:cNvSpPr>
          <p:nvPr>
            <p:ph type="chart" sz="quarter" idx="14"/>
          </p:nvPr>
        </p:nvSpPr>
        <p:spPr>
          <a:xfrm>
            <a:off x="3350388"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2" name="Chart Placeholder 6">
            <a:extLst>
              <a:ext uri="{FF2B5EF4-FFF2-40B4-BE49-F238E27FC236}">
                <a16:creationId xmlns:a16="http://schemas.microsoft.com/office/drawing/2014/main" id="{1467EC53-8F53-F5A2-4675-015594CA7D38}"/>
              </a:ext>
            </a:extLst>
          </p:cNvPr>
          <p:cNvSpPr>
            <a:spLocks noGrp="1"/>
          </p:cNvSpPr>
          <p:nvPr>
            <p:ph type="chart" sz="quarter" idx="15"/>
          </p:nvPr>
        </p:nvSpPr>
        <p:spPr>
          <a:xfrm>
            <a:off x="6365813"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4" name="Chart Placeholder 6">
            <a:extLst>
              <a:ext uri="{FF2B5EF4-FFF2-40B4-BE49-F238E27FC236}">
                <a16:creationId xmlns:a16="http://schemas.microsoft.com/office/drawing/2014/main" id="{0778DA3C-D384-2C37-3795-1A988174A15F}"/>
              </a:ext>
            </a:extLst>
          </p:cNvPr>
          <p:cNvSpPr>
            <a:spLocks noGrp="1"/>
          </p:cNvSpPr>
          <p:nvPr>
            <p:ph type="chart" sz="quarter" idx="16"/>
          </p:nvPr>
        </p:nvSpPr>
        <p:spPr>
          <a:xfrm>
            <a:off x="9381237"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17" name="Text Placeholder 15">
            <a:extLst>
              <a:ext uri="{FF2B5EF4-FFF2-40B4-BE49-F238E27FC236}">
                <a16:creationId xmlns:a16="http://schemas.microsoft.com/office/drawing/2014/main" id="{A1C35E82-7043-4DFC-9FF7-2D836B3966E5}"/>
              </a:ext>
            </a:extLst>
          </p:cNvPr>
          <p:cNvSpPr>
            <a:spLocks noGrp="1"/>
          </p:cNvSpPr>
          <p:nvPr>
            <p:ph type="body" sz="quarter" idx="18"/>
          </p:nvPr>
        </p:nvSpPr>
        <p:spPr>
          <a:xfrm>
            <a:off x="3359696"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18" name="Text Placeholder 15">
            <a:extLst>
              <a:ext uri="{FF2B5EF4-FFF2-40B4-BE49-F238E27FC236}">
                <a16:creationId xmlns:a16="http://schemas.microsoft.com/office/drawing/2014/main" id="{AB92D624-C3B3-BB82-D374-290AEE1B9129}"/>
              </a:ext>
            </a:extLst>
          </p:cNvPr>
          <p:cNvSpPr>
            <a:spLocks noGrp="1"/>
          </p:cNvSpPr>
          <p:nvPr>
            <p:ph type="body" sz="quarter" idx="19"/>
          </p:nvPr>
        </p:nvSpPr>
        <p:spPr>
          <a:xfrm>
            <a:off x="6384032"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19" name="Text Placeholder 15">
            <a:extLst>
              <a:ext uri="{FF2B5EF4-FFF2-40B4-BE49-F238E27FC236}">
                <a16:creationId xmlns:a16="http://schemas.microsoft.com/office/drawing/2014/main" id="{E3B3C918-5FA0-A13B-324B-5CE69C5C5FD8}"/>
              </a:ext>
            </a:extLst>
          </p:cNvPr>
          <p:cNvSpPr>
            <a:spLocks noGrp="1"/>
          </p:cNvSpPr>
          <p:nvPr>
            <p:ph type="body" sz="quarter" idx="20"/>
          </p:nvPr>
        </p:nvSpPr>
        <p:spPr>
          <a:xfrm>
            <a:off x="9408765"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cxnSp>
        <p:nvCxnSpPr>
          <p:cNvPr id="6" name="Straight Connector 5">
            <a:extLst>
              <a:ext uri="{FF2B5EF4-FFF2-40B4-BE49-F238E27FC236}">
                <a16:creationId xmlns:a16="http://schemas.microsoft.com/office/drawing/2014/main" id="{200A4503-6F5E-A2EC-5437-9559C8B3F94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a:extLst>
              <a:ext uri="{FF2B5EF4-FFF2-40B4-BE49-F238E27FC236}">
                <a16:creationId xmlns:a16="http://schemas.microsoft.com/office/drawing/2014/main" id="{BFB08979-20A2-B510-E640-CEC1C40101A8}"/>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488649FA-17CE-3595-6898-66C5E1712C50}"/>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7556B5E4-3E11-7A47-BEA1-B459472EA63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9">
            <a:extLst>
              <a:ext uri="{FF2B5EF4-FFF2-40B4-BE49-F238E27FC236}">
                <a16:creationId xmlns:a16="http://schemas.microsoft.com/office/drawing/2014/main" id="{8E136839-C764-F2BF-F11C-59498C9B8B5C}"/>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1798055796"/>
      </p:ext>
    </p:extLst>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34964" y="333375"/>
            <a:ext cx="9557182" cy="1038225"/>
          </a:xfrm>
        </p:spPr>
        <p:txBody>
          <a:bodyPr anchor="b"/>
          <a:lstStyle>
            <a:lvl1pPr>
              <a:defRPr>
                <a:solidFill>
                  <a:schemeClr val="accent1"/>
                </a:solidFill>
              </a:defRPr>
            </a:lvl1pPr>
          </a:lstStyle>
          <a:p>
            <a:r>
              <a:rPr lang="en-GB" dirty="0"/>
              <a:t>Click to edit data chart title style</a:t>
            </a:r>
            <a:endParaRPr lang="en-IE" dirty="0"/>
          </a:p>
        </p:txBody>
      </p:sp>
      <p:sp>
        <p:nvSpPr>
          <p:cNvPr id="7" name="Chart Placeholder 6">
            <a:extLst>
              <a:ext uri="{FF2B5EF4-FFF2-40B4-BE49-F238E27FC236}">
                <a16:creationId xmlns:a16="http://schemas.microsoft.com/office/drawing/2014/main" id="{9AA90BF6-E5CE-91C9-6168-F19255D7C271}"/>
              </a:ext>
            </a:extLst>
          </p:cNvPr>
          <p:cNvSpPr>
            <a:spLocks noGrp="1"/>
          </p:cNvSpPr>
          <p:nvPr>
            <p:ph type="chart" sz="quarter" idx="13"/>
          </p:nvPr>
        </p:nvSpPr>
        <p:spPr>
          <a:xfrm>
            <a:off x="334963" y="2192852"/>
            <a:ext cx="11522075" cy="3636448"/>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cxnSp>
        <p:nvCxnSpPr>
          <p:cNvPr id="8" name="Straight Connector 7">
            <a:extLst>
              <a:ext uri="{FF2B5EF4-FFF2-40B4-BE49-F238E27FC236}">
                <a16:creationId xmlns:a16="http://schemas.microsoft.com/office/drawing/2014/main" id="{B7BA15CE-34DF-B0C8-2421-BDF47E8BD81D}"/>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23DB4A99-AAC1-0FE4-DA54-C544143D16F5}"/>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4" name="Picture 3" descr="A green and black background&#10;&#10;Description automatically generated">
            <a:extLst>
              <a:ext uri="{FF2B5EF4-FFF2-40B4-BE49-F238E27FC236}">
                <a16:creationId xmlns:a16="http://schemas.microsoft.com/office/drawing/2014/main" id="{F4253E96-30B2-66D2-EBDB-53D6C78EF42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5" name="TextBox 4">
            <a:extLst>
              <a:ext uri="{FF2B5EF4-FFF2-40B4-BE49-F238E27FC236}">
                <a16:creationId xmlns:a16="http://schemas.microsoft.com/office/drawing/2014/main" id="{B62CB81A-FA9B-4885-568C-C119CF9A7301}"/>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6" name="Online Image Placeholder 9">
            <a:extLst>
              <a:ext uri="{FF2B5EF4-FFF2-40B4-BE49-F238E27FC236}">
                <a16:creationId xmlns:a16="http://schemas.microsoft.com/office/drawing/2014/main" id="{A7A98E59-1354-9216-56E9-7341D5FD411F}"/>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181204730"/>
      </p:ext>
    </p:extLst>
  </p:cSld>
  <p:clrMapOvr>
    <a:masterClrMapping/>
  </p:clrMapOvr>
  <p:transition spd="slow">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34964" y="333375"/>
            <a:ext cx="9557182" cy="1038225"/>
          </a:xfrm>
        </p:spPr>
        <p:txBody>
          <a:bodyPr anchor="b"/>
          <a:lstStyle>
            <a:lvl1pPr>
              <a:defRPr>
                <a:solidFill>
                  <a:schemeClr val="accent1"/>
                </a:solidFill>
              </a:defRPr>
            </a:lvl1pPr>
          </a:lstStyle>
          <a:p>
            <a:r>
              <a:rPr lang="en-GB" dirty="0"/>
              <a:t>Click to edit data chart title style</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4" name="Table Placeholder 3">
            <a:extLst>
              <a:ext uri="{FF2B5EF4-FFF2-40B4-BE49-F238E27FC236}">
                <a16:creationId xmlns:a16="http://schemas.microsoft.com/office/drawing/2014/main" id="{7176B724-EEE3-76A0-35A2-13111038DC0D}"/>
              </a:ext>
            </a:extLst>
          </p:cNvPr>
          <p:cNvSpPr>
            <a:spLocks noGrp="1"/>
          </p:cNvSpPr>
          <p:nvPr>
            <p:ph type="tbl" sz="quarter" idx="18"/>
          </p:nvPr>
        </p:nvSpPr>
        <p:spPr>
          <a:xfrm>
            <a:off x="334963" y="2203599"/>
            <a:ext cx="11522075" cy="3678237"/>
          </a:xfrm>
        </p:spPr>
        <p:txBody>
          <a:bodyPr anchor="ctr"/>
          <a:lstStyle>
            <a:lvl1pPr algn="ctr">
              <a:defRPr>
                <a:solidFill>
                  <a:schemeClr val="bg2"/>
                </a:solidFill>
              </a:defRPr>
            </a:lvl1pPr>
          </a:lstStyle>
          <a:p>
            <a:r>
              <a:rPr lang="en-US"/>
              <a:t>Click icon to add table</a:t>
            </a:r>
            <a:endParaRPr lang="en-IE"/>
          </a:p>
        </p:txBody>
      </p:sp>
      <p:cxnSp>
        <p:nvCxnSpPr>
          <p:cNvPr id="7" name="Straight Connector 6">
            <a:extLst>
              <a:ext uri="{FF2B5EF4-FFF2-40B4-BE49-F238E27FC236}">
                <a16:creationId xmlns:a16="http://schemas.microsoft.com/office/drawing/2014/main" id="{8233C603-6894-8D8D-F305-318BE3FB635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a:extLst>
              <a:ext uri="{FF2B5EF4-FFF2-40B4-BE49-F238E27FC236}">
                <a16:creationId xmlns:a16="http://schemas.microsoft.com/office/drawing/2014/main" id="{55398BE8-D158-6022-B740-2FC49DAC0956}"/>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CEC62978-8525-A19E-E2F4-3BD7B3C589A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5" name="TextBox 4">
            <a:extLst>
              <a:ext uri="{FF2B5EF4-FFF2-40B4-BE49-F238E27FC236}">
                <a16:creationId xmlns:a16="http://schemas.microsoft.com/office/drawing/2014/main" id="{793171CD-0BDC-33A1-5474-CB969492D51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6" name="Online Image Placeholder 9">
            <a:extLst>
              <a:ext uri="{FF2B5EF4-FFF2-40B4-BE49-F238E27FC236}">
                <a16:creationId xmlns:a16="http://schemas.microsoft.com/office/drawing/2014/main" id="{57C13899-AED1-A1BD-8196-40B13E0549FE}"/>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744555140"/>
      </p:ext>
    </p:extLst>
  </p:cSld>
  <p:clrMapOvr>
    <a:masterClrMapping/>
  </p:clrMapOvr>
  <p:transition spd="slow">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SmartArt">
    <p:spTree>
      <p:nvGrpSpPr>
        <p:cNvPr id="1" name=""/>
        <p:cNvGrpSpPr/>
        <p:nvPr/>
      </p:nvGrpSpPr>
      <p:grpSpPr>
        <a:xfrm>
          <a:off x="0" y="0"/>
          <a:ext cx="0" cy="0"/>
          <a:chOff x="0" y="0"/>
          <a:chExt cx="0" cy="0"/>
        </a:xfrm>
      </p:grpSpPr>
      <p:pic>
        <p:nvPicPr>
          <p:cNvPr id="5" name="Picture 4" descr="Blue text on a black background&#10;&#10;Description automatically generated">
            <a:extLst>
              <a:ext uri="{FF2B5EF4-FFF2-40B4-BE49-F238E27FC236}">
                <a16:creationId xmlns:a16="http://schemas.microsoft.com/office/drawing/2014/main" id="{6BAC2314-CA0D-0A0E-230F-64FF9ED6AFEC}"/>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63984" y="365125"/>
            <a:ext cx="9445034" cy="1325563"/>
          </a:xfrm>
        </p:spPr>
        <p:txBody>
          <a:bodyPr/>
          <a:lstStyle>
            <a:lvl1pPr>
              <a:defRPr>
                <a:solidFill>
                  <a:schemeClr val="accent1"/>
                </a:solidFill>
              </a:defRPr>
            </a:lvl1pPr>
          </a:lstStyle>
          <a:p>
            <a:r>
              <a:rPr lang="en-GB" dirty="0"/>
              <a:t>Click to edit data chart title style</a:t>
            </a:r>
            <a:endParaRPr lang="en-IE" dirty="0"/>
          </a:p>
        </p:txBody>
      </p:sp>
      <p:sp>
        <p:nvSpPr>
          <p:cNvPr id="9" name="SmartArt Placeholder 8">
            <a:extLst>
              <a:ext uri="{FF2B5EF4-FFF2-40B4-BE49-F238E27FC236}">
                <a16:creationId xmlns:a16="http://schemas.microsoft.com/office/drawing/2014/main" id="{5E8937F7-AF0A-7B02-8BBF-6DF3137296E2}"/>
              </a:ext>
            </a:extLst>
          </p:cNvPr>
          <p:cNvSpPr>
            <a:spLocks noGrp="1"/>
          </p:cNvSpPr>
          <p:nvPr>
            <p:ph type="dgm" sz="quarter" idx="14"/>
          </p:nvPr>
        </p:nvSpPr>
        <p:spPr>
          <a:xfrm>
            <a:off x="334963" y="2211531"/>
            <a:ext cx="4184832" cy="3636053"/>
          </a:xfrm>
        </p:spPr>
        <p:txBody>
          <a:bodyPr anchor="ctr" anchorCtr="0"/>
          <a:lstStyle>
            <a:lvl1pPr marL="0" indent="0" algn="ctr">
              <a:buNone/>
              <a:defRPr>
                <a:solidFill>
                  <a:schemeClr val="bg2"/>
                </a:solidFill>
              </a:defRPr>
            </a:lvl1pPr>
          </a:lstStyle>
          <a:p>
            <a:r>
              <a:rPr lang="en-US"/>
              <a:t>Click icon to add SmartArt graphic</a:t>
            </a:r>
            <a:endParaRPr lang="en-IE" dirty="0"/>
          </a:p>
        </p:txBody>
      </p:sp>
      <p:sp>
        <p:nvSpPr>
          <p:cNvPr id="3" name="SmartArt Placeholder 8">
            <a:extLst>
              <a:ext uri="{FF2B5EF4-FFF2-40B4-BE49-F238E27FC236}">
                <a16:creationId xmlns:a16="http://schemas.microsoft.com/office/drawing/2014/main" id="{0F8967A0-6216-EB11-6F28-AFC5B34EF357}"/>
              </a:ext>
            </a:extLst>
          </p:cNvPr>
          <p:cNvSpPr>
            <a:spLocks noGrp="1"/>
          </p:cNvSpPr>
          <p:nvPr>
            <p:ph type="dgm" sz="quarter" idx="15"/>
          </p:nvPr>
        </p:nvSpPr>
        <p:spPr>
          <a:xfrm>
            <a:off x="5624186" y="2211531"/>
            <a:ext cx="4184832" cy="3636053"/>
          </a:xfrm>
        </p:spPr>
        <p:txBody>
          <a:bodyPr anchor="ctr" anchorCtr="0"/>
          <a:lstStyle>
            <a:lvl1pPr marL="0" indent="0" algn="ctr">
              <a:buNone/>
              <a:defRPr>
                <a:solidFill>
                  <a:schemeClr val="bg2"/>
                </a:solidFill>
              </a:defRPr>
            </a:lvl1pPr>
          </a:lstStyle>
          <a:p>
            <a:r>
              <a:rPr lang="en-US"/>
              <a:t>Click icon to add SmartArt graphic</a:t>
            </a:r>
            <a:endParaRPr lang="en-IE" dirty="0"/>
          </a:p>
        </p:txBody>
      </p:sp>
      <p:cxnSp>
        <p:nvCxnSpPr>
          <p:cNvPr id="11" name="Straight Connector 10">
            <a:extLst>
              <a:ext uri="{FF2B5EF4-FFF2-40B4-BE49-F238E27FC236}">
                <a16:creationId xmlns:a16="http://schemas.microsoft.com/office/drawing/2014/main" id="{7F2C21F0-5226-7F1C-2C62-6D98A5565B43}"/>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1F12914-F82D-9830-4870-3BE81B1FFC9F}"/>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7" name="Picture 6" descr="A green and black background&#10;&#10;Description automatically generated">
            <a:extLst>
              <a:ext uri="{FF2B5EF4-FFF2-40B4-BE49-F238E27FC236}">
                <a16:creationId xmlns:a16="http://schemas.microsoft.com/office/drawing/2014/main" id="{E5F4EBC4-D352-B506-A097-CCA214DA918F}"/>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DCE9B382-B96A-896D-172B-91F2377ED800}"/>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8" name="Online Image Placeholder 9">
            <a:extLst>
              <a:ext uri="{FF2B5EF4-FFF2-40B4-BE49-F238E27FC236}">
                <a16:creationId xmlns:a16="http://schemas.microsoft.com/office/drawing/2014/main" id="{9F247778-8A91-DEDB-D2F4-734A881A0AB7}"/>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607827233"/>
      </p:ext>
    </p:extLst>
  </p:cSld>
  <p:clrMapOvr>
    <a:masterClrMapping/>
  </p:clrMapOvr>
  <p:transition spd="slow">
    <p:push di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 White">
    <p:spTree>
      <p:nvGrpSpPr>
        <p:cNvPr id="1" name=""/>
        <p:cNvGrpSpPr/>
        <p:nvPr/>
      </p:nvGrpSpPr>
      <p:grpSpPr>
        <a:xfrm>
          <a:off x="0" y="0"/>
          <a:ext cx="0" cy="0"/>
          <a:chOff x="0" y="0"/>
          <a:chExt cx="0" cy="0"/>
        </a:xfrm>
      </p:grpSpPr>
      <p:pic>
        <p:nvPicPr>
          <p:cNvPr id="5" name="Picture 4" descr="Blue text on a black background&#10;&#10;Description automatically generated">
            <a:extLst>
              <a:ext uri="{FF2B5EF4-FFF2-40B4-BE49-F238E27FC236}">
                <a16:creationId xmlns:a16="http://schemas.microsoft.com/office/drawing/2014/main" id="{F458318B-256B-18F4-6DD4-CE9D4A568A9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262DA441-54AD-8C9B-15CB-65E453987CCD}"/>
              </a:ext>
            </a:extLst>
          </p:cNvPr>
          <p:cNvSpPr>
            <a:spLocks noGrp="1"/>
          </p:cNvSpPr>
          <p:nvPr>
            <p:ph type="title"/>
          </p:nvPr>
        </p:nvSpPr>
        <p:spPr/>
        <p:txBody>
          <a:bodyPr/>
          <a:lstStyle>
            <a:lvl1pPr>
              <a:defRPr>
                <a:solidFill>
                  <a:schemeClr val="accent1"/>
                </a:solidFill>
              </a:defRPr>
            </a:lvl1pPr>
          </a:lstStyle>
          <a:p>
            <a:r>
              <a:rPr lang="en-US"/>
              <a:t>Click to edit Master title style</a:t>
            </a:r>
            <a:endParaRPr lang="en-IE" dirty="0"/>
          </a:p>
        </p:txBody>
      </p:sp>
      <p:sp>
        <p:nvSpPr>
          <p:cNvPr id="10" name="Content Placeholder 2">
            <a:extLst>
              <a:ext uri="{FF2B5EF4-FFF2-40B4-BE49-F238E27FC236}">
                <a16:creationId xmlns:a16="http://schemas.microsoft.com/office/drawing/2014/main" id="{E4426A39-20D5-79F5-309C-519C590318DF}"/>
              </a:ext>
            </a:extLst>
          </p:cNvPr>
          <p:cNvSpPr>
            <a:spLocks noGrp="1"/>
          </p:cNvSpPr>
          <p:nvPr>
            <p:ph idx="1"/>
          </p:nvPr>
        </p:nvSpPr>
        <p:spPr>
          <a:xfrm>
            <a:off x="363984" y="1825625"/>
            <a:ext cx="10989816" cy="42142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cxnSp>
        <p:nvCxnSpPr>
          <p:cNvPr id="8" name="Straight Connector 7">
            <a:extLst>
              <a:ext uri="{FF2B5EF4-FFF2-40B4-BE49-F238E27FC236}">
                <a16:creationId xmlns:a16="http://schemas.microsoft.com/office/drawing/2014/main" id="{F0833A7C-FA81-B125-6117-792BA6C58F32}"/>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7C4083C0-61DC-0D2C-91B6-6FB9F4CD92C5}"/>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91DA9BA1-9CB2-E4CA-85AD-21A6508621F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AB1DE08B-A01A-D845-B56F-5AA6EDBF6220}"/>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57651782-3761-D09E-0B2D-0FF015EF9F2C}"/>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2341042008"/>
      </p:ext>
    </p:extLst>
  </p:cSld>
  <p:clrMapOvr>
    <a:masterClrMapping/>
  </p:clrMapOvr>
  <p:transition spd="slow">
    <p:push di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text and Picture">
    <p:spTree>
      <p:nvGrpSpPr>
        <p:cNvPr id="1" name=""/>
        <p:cNvGrpSpPr/>
        <p:nvPr/>
      </p:nvGrpSpPr>
      <p:grpSpPr>
        <a:xfrm>
          <a:off x="0" y="0"/>
          <a:ext cx="0" cy="0"/>
          <a:chOff x="0" y="0"/>
          <a:chExt cx="0" cy="0"/>
        </a:xfrm>
      </p:grpSpPr>
      <p:pic>
        <p:nvPicPr>
          <p:cNvPr id="6" name="Picture 5" descr="Blue text on a black background&#10;&#10;Description automatically generated">
            <a:extLst>
              <a:ext uri="{FF2B5EF4-FFF2-40B4-BE49-F238E27FC236}">
                <a16:creationId xmlns:a16="http://schemas.microsoft.com/office/drawing/2014/main" id="{C5523214-F44E-D7C3-BB48-BB9258F928B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15" name="Title 1">
            <a:extLst>
              <a:ext uri="{FF2B5EF4-FFF2-40B4-BE49-F238E27FC236}">
                <a16:creationId xmlns:a16="http://schemas.microsoft.com/office/drawing/2014/main" id="{6E71FF47-061E-5BE8-2C7A-6096557C1A72}"/>
              </a:ext>
            </a:extLst>
          </p:cNvPr>
          <p:cNvSpPr>
            <a:spLocks noGrp="1"/>
          </p:cNvSpPr>
          <p:nvPr>
            <p:ph type="title"/>
          </p:nvPr>
        </p:nvSpPr>
        <p:spPr>
          <a:xfrm>
            <a:off x="363984" y="365125"/>
            <a:ext cx="10989816" cy="1325563"/>
          </a:xfrm>
        </p:spPr>
        <p:txBody>
          <a:bodyPr/>
          <a:lstStyle>
            <a:lvl1pPr>
              <a:defRPr>
                <a:solidFill>
                  <a:schemeClr val="accent1"/>
                </a:solidFill>
              </a:defRPr>
            </a:lvl1pPr>
          </a:lstStyle>
          <a:p>
            <a:r>
              <a:rPr lang="en-US"/>
              <a:t>Click to edit Master title style</a:t>
            </a:r>
            <a:endParaRPr lang="en-IE"/>
          </a:p>
        </p:txBody>
      </p:sp>
      <p:sp>
        <p:nvSpPr>
          <p:cNvPr id="16" name="Content Placeholder 2">
            <a:extLst>
              <a:ext uri="{FF2B5EF4-FFF2-40B4-BE49-F238E27FC236}">
                <a16:creationId xmlns:a16="http://schemas.microsoft.com/office/drawing/2014/main" id="{ECF8FEAF-2B00-977E-7797-4FDEDC77D147}"/>
              </a:ext>
            </a:extLst>
          </p:cNvPr>
          <p:cNvSpPr>
            <a:spLocks noGrp="1"/>
          </p:cNvSpPr>
          <p:nvPr>
            <p:ph sz="half" idx="1"/>
          </p:nvPr>
        </p:nvSpPr>
        <p:spPr>
          <a:xfrm>
            <a:off x="363984" y="1825625"/>
            <a:ext cx="7397266" cy="42142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4" name="Picture Placeholder 3">
            <a:extLst>
              <a:ext uri="{FF2B5EF4-FFF2-40B4-BE49-F238E27FC236}">
                <a16:creationId xmlns:a16="http://schemas.microsoft.com/office/drawing/2014/main" id="{096AB8FD-35BB-8325-6FEA-986186243657}"/>
              </a:ext>
            </a:extLst>
          </p:cNvPr>
          <p:cNvSpPr>
            <a:spLocks noGrp="1"/>
          </p:cNvSpPr>
          <p:nvPr>
            <p:ph type="pic" sz="quarter" idx="13"/>
          </p:nvPr>
        </p:nvSpPr>
        <p:spPr>
          <a:xfrm>
            <a:off x="8620125" y="2636514"/>
            <a:ext cx="2530475" cy="2530475"/>
          </a:xfrm>
          <a:prstGeom prst="ellipse">
            <a:avLst/>
          </a:prstGeom>
          <a:solidFill>
            <a:schemeClr val="bg2"/>
          </a:solidFill>
          <a:ln>
            <a:noFill/>
          </a:ln>
        </p:spPr>
        <p:txBody>
          <a:bodyPr anchor="ctr"/>
          <a:lstStyle>
            <a:lvl1pPr algn="ctr">
              <a:defRPr/>
            </a:lvl1pPr>
          </a:lstStyle>
          <a:p>
            <a:r>
              <a:rPr lang="en-US"/>
              <a:t>Click icon to add picture</a:t>
            </a:r>
            <a:endParaRPr lang="en-IE" dirty="0"/>
          </a:p>
        </p:txBody>
      </p:sp>
      <p:cxnSp>
        <p:nvCxnSpPr>
          <p:cNvPr id="9" name="Straight Connector 8">
            <a:extLst>
              <a:ext uri="{FF2B5EF4-FFF2-40B4-BE49-F238E27FC236}">
                <a16:creationId xmlns:a16="http://schemas.microsoft.com/office/drawing/2014/main" id="{9B9AAC49-7F35-2B0C-F566-F3EB7312E812}"/>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a:extLst>
              <a:ext uri="{FF2B5EF4-FFF2-40B4-BE49-F238E27FC236}">
                <a16:creationId xmlns:a16="http://schemas.microsoft.com/office/drawing/2014/main" id="{45415414-BE71-F716-BCC7-17CF6A1B20A4}"/>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A41AAB34-12FB-4E97-E006-B824981EF794}"/>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2BEC211C-43F6-90AF-1C68-80D12DD476A3}"/>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623FF798-2889-C919-F445-52E80BC404A0}"/>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531480758"/>
      </p:ext>
    </p:extLst>
  </p:cSld>
  <p:clrMapOvr>
    <a:masterClrMapping/>
  </p:clrMapOvr>
  <p:transition spd="slow">
    <p:push di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8_Blank">
    <p:spTree>
      <p:nvGrpSpPr>
        <p:cNvPr id="1" name=""/>
        <p:cNvGrpSpPr/>
        <p:nvPr/>
      </p:nvGrpSpPr>
      <p:grpSpPr>
        <a:xfrm>
          <a:off x="0" y="0"/>
          <a:ext cx="0" cy="0"/>
          <a:chOff x="0" y="0"/>
          <a:chExt cx="0" cy="0"/>
        </a:xfrm>
      </p:grpSpPr>
      <p:pic>
        <p:nvPicPr>
          <p:cNvPr id="4" name="Picture 3" descr="Blue text on a black background&#10;&#10;Description automatically generated">
            <a:extLst>
              <a:ext uri="{FF2B5EF4-FFF2-40B4-BE49-F238E27FC236}">
                <a16:creationId xmlns:a16="http://schemas.microsoft.com/office/drawing/2014/main" id="{D7971D20-C86A-7803-2AE7-2F94A9CF93D5}"/>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cxnSp>
        <p:nvCxnSpPr>
          <p:cNvPr id="6" name="Straight Connector 5">
            <a:extLst>
              <a:ext uri="{FF2B5EF4-FFF2-40B4-BE49-F238E27FC236}">
                <a16:creationId xmlns:a16="http://schemas.microsoft.com/office/drawing/2014/main" id="{B20369B2-33B5-7C4A-1FEC-D16B4AA2FD86}"/>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7" name="Slide Number Placeholder 5">
            <a:extLst>
              <a:ext uri="{FF2B5EF4-FFF2-40B4-BE49-F238E27FC236}">
                <a16:creationId xmlns:a16="http://schemas.microsoft.com/office/drawing/2014/main" id="{5580C0FA-1DED-684F-28ED-157236D0DCB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5" name="Picture 4" descr="A green and black background&#10;&#10;Description automatically generated">
            <a:extLst>
              <a:ext uri="{FF2B5EF4-FFF2-40B4-BE49-F238E27FC236}">
                <a16:creationId xmlns:a16="http://schemas.microsoft.com/office/drawing/2014/main" id="{DB5D81DF-513D-BE73-4A49-233BFB1C9646}"/>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2" name="TextBox 1">
            <a:extLst>
              <a:ext uri="{FF2B5EF4-FFF2-40B4-BE49-F238E27FC236}">
                <a16:creationId xmlns:a16="http://schemas.microsoft.com/office/drawing/2014/main" id="{75B8025B-4FED-6675-C195-E6E0ED3F4F3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3" name="Online Image Placeholder 9">
            <a:extLst>
              <a:ext uri="{FF2B5EF4-FFF2-40B4-BE49-F238E27FC236}">
                <a16:creationId xmlns:a16="http://schemas.microsoft.com/office/drawing/2014/main" id="{11294231-504C-0F2A-1FCE-3C3EC0A1F992}"/>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332527325"/>
      </p:ext>
    </p:extLst>
  </p:cSld>
  <p:clrMapOvr>
    <a:masterClrMapping/>
  </p:clrMapOvr>
  <p:transition spd="slow">
    <p:push dir="u"/>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Title and Content">
    <p:bg>
      <p:bgRef idx="1001">
        <a:schemeClr val="bg2"/>
      </p:bgRef>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253523F-4C75-923A-9CD3-85B73EDB85D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11" name="Content Placeholder 2">
            <a:extLst>
              <a:ext uri="{FF2B5EF4-FFF2-40B4-BE49-F238E27FC236}">
                <a16:creationId xmlns:a16="http://schemas.microsoft.com/office/drawing/2014/main" id="{E7784476-1886-F6FF-03A3-C5EB84A13BC5}"/>
              </a:ext>
            </a:extLst>
          </p:cNvPr>
          <p:cNvSpPr>
            <a:spLocks noGrp="1"/>
          </p:cNvSpPr>
          <p:nvPr>
            <p:ph sz="half" idx="1"/>
          </p:nvPr>
        </p:nvSpPr>
        <p:spPr>
          <a:xfrm>
            <a:off x="363984"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12" name="Content Placeholder 3">
            <a:extLst>
              <a:ext uri="{FF2B5EF4-FFF2-40B4-BE49-F238E27FC236}">
                <a16:creationId xmlns:a16="http://schemas.microsoft.com/office/drawing/2014/main" id="{3A0B5E15-BCA1-5E34-CF22-8550F388D88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pic>
        <p:nvPicPr>
          <p:cNvPr id="9" name="Graphic 7">
            <a:extLst>
              <a:ext uri="{FF2B5EF4-FFF2-40B4-BE49-F238E27FC236}">
                <a16:creationId xmlns:a16="http://schemas.microsoft.com/office/drawing/2014/main" id="{73746B43-9BD3-E01A-8DD1-8DA8C0A2B57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04DC97B1-A187-1D30-8818-CAE3976DDC23}"/>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2" name="Slide Number Placeholder 5">
            <a:extLst>
              <a:ext uri="{FF2B5EF4-FFF2-40B4-BE49-F238E27FC236}">
                <a16:creationId xmlns:a16="http://schemas.microsoft.com/office/drawing/2014/main" id="{194175D8-88F1-9414-8E84-0041C5866A33}"/>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53974A02-7840-CABE-E690-6344E8987A1D}"/>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E9E45DBA-E4A4-1F09-48C4-21A0A6264823}"/>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0936BE43-3B13-9774-BAE3-942E38EB6567}"/>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1948041630"/>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Title and Content">
    <p:bg>
      <p:bgRef idx="1001">
        <a:schemeClr val="bg2"/>
      </p:bgRef>
    </p:bg>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151A5C1-C445-7CC0-A761-B437B5814DA2}"/>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13" name="Content Placeholder 2">
            <a:extLst>
              <a:ext uri="{FF2B5EF4-FFF2-40B4-BE49-F238E27FC236}">
                <a16:creationId xmlns:a16="http://schemas.microsoft.com/office/drawing/2014/main" id="{02E67EF2-D871-3F46-99F7-DD48CC631E05}"/>
              </a:ext>
            </a:extLst>
          </p:cNvPr>
          <p:cNvSpPr>
            <a:spLocks noGrp="1"/>
          </p:cNvSpPr>
          <p:nvPr>
            <p:ph idx="1"/>
          </p:nvPr>
        </p:nvSpPr>
        <p:spPr>
          <a:xfrm>
            <a:off x="363984" y="1825625"/>
            <a:ext cx="10989816" cy="42382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pic>
        <p:nvPicPr>
          <p:cNvPr id="6" name="Graphic 7">
            <a:extLst>
              <a:ext uri="{FF2B5EF4-FFF2-40B4-BE49-F238E27FC236}">
                <a16:creationId xmlns:a16="http://schemas.microsoft.com/office/drawing/2014/main" id="{2CFD05D0-126E-1256-0D30-374D0BF9BF2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8" name="Straight Connector 7">
            <a:extLst>
              <a:ext uri="{FF2B5EF4-FFF2-40B4-BE49-F238E27FC236}">
                <a16:creationId xmlns:a16="http://schemas.microsoft.com/office/drawing/2014/main" id="{4707D994-E005-F657-D8DD-3E1FD607659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a:extLst>
              <a:ext uri="{FF2B5EF4-FFF2-40B4-BE49-F238E27FC236}">
                <a16:creationId xmlns:a16="http://schemas.microsoft.com/office/drawing/2014/main" id="{DA4DBFA9-1C3F-AD66-8C1C-09EB334CB91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E6CE633A-563E-8C3B-05DC-2959F79A35E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BC123724-4FE8-6999-CB1D-A0CD2059F13A}"/>
              </a:ext>
            </a:extLst>
          </p:cNvPr>
          <p:cNvSpPr txBox="1"/>
          <p:nvPr userDrawn="1"/>
        </p:nvSpPr>
        <p:spPr>
          <a:xfrm>
            <a:off x="30448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75ED908E-D764-14B6-D4B7-528A1DEFC0CE}"/>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2597206979"/>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hapt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2555292" y="1421253"/>
            <a:ext cx="7172908" cy="2007748"/>
          </a:xfrm>
        </p:spPr>
        <p:txBody>
          <a:bodyPr anchor="b">
            <a:noAutofit/>
          </a:bodyPr>
          <a:lstStyle>
            <a:lvl1pPr algn="l">
              <a:defRPr sz="5400">
                <a:solidFill>
                  <a:schemeClr val="tx1"/>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2555292" y="3429000"/>
            <a:ext cx="7172908" cy="1941486"/>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chapter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5" name="Picture 4" descr="Blue text on a black background&#10;&#10;Description automatically generated">
            <a:extLst>
              <a:ext uri="{FF2B5EF4-FFF2-40B4-BE49-F238E27FC236}">
                <a16:creationId xmlns:a16="http://schemas.microsoft.com/office/drawing/2014/main" id="{6DCF5D80-BEBA-A2C9-6200-65A4A21DAD1C}"/>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264608" y="6124736"/>
            <a:ext cx="1636820" cy="365195"/>
          </a:xfrm>
          <a:prstGeom prst="rect">
            <a:avLst/>
          </a:prstGeom>
        </p:spPr>
      </p:pic>
      <p:pic>
        <p:nvPicPr>
          <p:cNvPr id="4" name="Picture 3" descr="A green square with black background&#10;&#10;Description automatically generated">
            <a:extLst>
              <a:ext uri="{FF2B5EF4-FFF2-40B4-BE49-F238E27FC236}">
                <a16:creationId xmlns:a16="http://schemas.microsoft.com/office/drawing/2014/main" id="{14531831-97B7-1474-B7CB-8D1517CA963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6" name="TextBox 5">
            <a:extLst>
              <a:ext uri="{FF2B5EF4-FFF2-40B4-BE49-F238E27FC236}">
                <a16:creationId xmlns:a16="http://schemas.microsoft.com/office/drawing/2014/main" id="{DC65CAC1-66D4-2FB4-8D05-E94B15A37CE2}"/>
              </a:ext>
            </a:extLst>
          </p:cNvPr>
          <p:cNvSpPr txBox="1"/>
          <p:nvPr userDrawn="1"/>
        </p:nvSpPr>
        <p:spPr>
          <a:xfrm>
            <a:off x="10189468" y="655089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A6BA068E-3A4A-4279-7D9C-7E696EAF36C0}"/>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86970496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Title and Content">
    <p:bg>
      <p:bgRef idx="1001">
        <a:schemeClr val="bg2"/>
      </p:bgRef>
    </p:bg>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151A5C1-C445-7CC0-A761-B437B5814DA2}"/>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2" name="Content Placeholder 2">
            <a:extLst>
              <a:ext uri="{FF2B5EF4-FFF2-40B4-BE49-F238E27FC236}">
                <a16:creationId xmlns:a16="http://schemas.microsoft.com/office/drawing/2014/main" id="{F274AB5D-7FFD-736C-1623-EA6AA917D439}"/>
              </a:ext>
            </a:extLst>
          </p:cNvPr>
          <p:cNvSpPr>
            <a:spLocks noGrp="1"/>
          </p:cNvSpPr>
          <p:nvPr>
            <p:ph sz="half" idx="1"/>
          </p:nvPr>
        </p:nvSpPr>
        <p:spPr>
          <a:xfrm>
            <a:off x="363984" y="1825625"/>
            <a:ext cx="7397266" cy="42021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pic>
        <p:nvPicPr>
          <p:cNvPr id="7" name="Graphic 7">
            <a:extLst>
              <a:ext uri="{FF2B5EF4-FFF2-40B4-BE49-F238E27FC236}">
                <a16:creationId xmlns:a16="http://schemas.microsoft.com/office/drawing/2014/main" id="{AE7B4E5C-4B6C-A372-4D7A-60935B229BA2}"/>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9" name="Straight Connector 8">
            <a:extLst>
              <a:ext uri="{FF2B5EF4-FFF2-40B4-BE49-F238E27FC236}">
                <a16:creationId xmlns:a16="http://schemas.microsoft.com/office/drawing/2014/main" id="{C0FB1FAD-86B2-DDB6-2813-5815C9E8F54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23BFD5C6-5422-8CEB-B911-492B2BC9F94A}"/>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3" name="TextBox 2">
            <a:extLst>
              <a:ext uri="{FF2B5EF4-FFF2-40B4-BE49-F238E27FC236}">
                <a16:creationId xmlns:a16="http://schemas.microsoft.com/office/drawing/2014/main" id="{FAD5EE05-F5DD-6FB9-3611-BB6AD1D565D6}"/>
              </a:ext>
            </a:extLst>
          </p:cNvPr>
          <p:cNvSpPr txBox="1"/>
          <p:nvPr userDrawn="1"/>
        </p:nvSpPr>
        <p:spPr>
          <a:xfrm>
            <a:off x="30448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434618F9-280D-741A-3455-C9B4BB91F886}"/>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191173636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Title only">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5798138-13C6-07C5-F073-9EDCD2E18AF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pic>
        <p:nvPicPr>
          <p:cNvPr id="9" name="Graphic 7">
            <a:extLst>
              <a:ext uri="{FF2B5EF4-FFF2-40B4-BE49-F238E27FC236}">
                <a16:creationId xmlns:a16="http://schemas.microsoft.com/office/drawing/2014/main" id="{5CF20F71-09DA-9F91-ABB1-C56A9EC1C03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1718A3E9-5047-9DB8-8E63-8F5F1DFB0A6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CCF5FDBB-1D27-9C30-1A79-5BC57A5942CF}"/>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F42E6371-23F8-CE09-C497-AE179CC6E81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FAEF9B08-9005-765A-AC08-D53A5D077061}"/>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0DF4D096-751C-2A1E-0DF1-CF1103DC4F8A}"/>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1120952447"/>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Title only">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5798138-13C6-07C5-F073-9EDCD2E18AF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8" name="Subtitle 2">
            <a:extLst>
              <a:ext uri="{FF2B5EF4-FFF2-40B4-BE49-F238E27FC236}">
                <a16:creationId xmlns:a16="http://schemas.microsoft.com/office/drawing/2014/main" id="{5F99D197-7E89-ED45-E75B-9CB5512753F0}"/>
              </a:ext>
            </a:extLst>
          </p:cNvPr>
          <p:cNvSpPr>
            <a:spLocks noGrp="1"/>
          </p:cNvSpPr>
          <p:nvPr>
            <p:ph type="subTitle" idx="1"/>
          </p:nvPr>
        </p:nvSpPr>
        <p:spPr>
          <a:xfrm>
            <a:off x="365236" y="1188794"/>
            <a:ext cx="9144000" cy="4365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MY" dirty="0"/>
          </a:p>
        </p:txBody>
      </p:sp>
      <p:pic>
        <p:nvPicPr>
          <p:cNvPr id="9" name="Graphic 7">
            <a:extLst>
              <a:ext uri="{FF2B5EF4-FFF2-40B4-BE49-F238E27FC236}">
                <a16:creationId xmlns:a16="http://schemas.microsoft.com/office/drawing/2014/main" id="{2362B973-30A2-9B07-E51E-40B97A58ACC8}"/>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11" name="Straight Connector 10">
            <a:extLst>
              <a:ext uri="{FF2B5EF4-FFF2-40B4-BE49-F238E27FC236}">
                <a16:creationId xmlns:a16="http://schemas.microsoft.com/office/drawing/2014/main" id="{F51E8FD0-0BFE-0531-EB9F-59549FC2B7F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744BBFF-BD10-564D-876C-D032FC8E70D8}"/>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9844D456-BA2D-1FE8-5B97-5A34FBFFBC8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DF481889-13F9-5720-9E32-BFA879693D2C}"/>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A4E9F976-9AAD-EBE4-DCF8-6D195FB009D3}"/>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590847583"/>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Blank">
    <p:bg>
      <p:bgRef idx="1001">
        <a:schemeClr val="bg2"/>
      </p:bgRef>
    </p:bg>
    <p:spTree>
      <p:nvGrpSpPr>
        <p:cNvPr id="1" name=""/>
        <p:cNvGrpSpPr/>
        <p:nvPr/>
      </p:nvGrpSpPr>
      <p:grpSpPr>
        <a:xfrm>
          <a:off x="0" y="0"/>
          <a:ext cx="0" cy="0"/>
          <a:chOff x="0" y="0"/>
          <a:chExt cx="0" cy="0"/>
        </a:xfrm>
      </p:grpSpPr>
      <p:pic>
        <p:nvPicPr>
          <p:cNvPr id="9" name="Graphic 7">
            <a:extLst>
              <a:ext uri="{FF2B5EF4-FFF2-40B4-BE49-F238E27FC236}">
                <a16:creationId xmlns:a16="http://schemas.microsoft.com/office/drawing/2014/main" id="{934AC21F-BC6C-DFBF-81A4-ECA0FD2D3312}"/>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F6CDE949-9A7D-94A6-E373-45F9D0722F5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E527702-6D25-7861-8EB5-404CE4A8594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EDE7C3BB-8530-42B4-3A4C-84210D6863B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E998C11D-4FCC-4F3E-CA8D-F77C82FF77C6}"/>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774BC49B-3309-D042-70EB-E296C2BEFE48}"/>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1532616477"/>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1_Thank you">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736138-9208-1582-A1A2-A3214CA75A1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8" name="Title 1">
            <a:extLst>
              <a:ext uri="{FF2B5EF4-FFF2-40B4-BE49-F238E27FC236}">
                <a16:creationId xmlns:a16="http://schemas.microsoft.com/office/drawing/2014/main" id="{4D7E74BA-AFD2-048B-EECC-11EB1BB61E3E}"/>
              </a:ext>
            </a:extLst>
          </p:cNvPr>
          <p:cNvSpPr>
            <a:spLocks noGrp="1"/>
          </p:cNvSpPr>
          <p:nvPr>
            <p:ph type="ctrTitle" hasCustomPrompt="1"/>
          </p:nvPr>
        </p:nvSpPr>
        <p:spPr>
          <a:xfrm>
            <a:off x="798952" y="2856179"/>
            <a:ext cx="5177586" cy="1706732"/>
          </a:xfrm>
        </p:spPr>
        <p:txBody>
          <a:bodyPr anchor="b"/>
          <a:lstStyle>
            <a:lvl1pPr algn="l">
              <a:defRPr sz="6000">
                <a:solidFill>
                  <a:schemeClr val="bg2"/>
                </a:solidFill>
              </a:defRPr>
            </a:lvl1pPr>
          </a:lstStyle>
          <a:p>
            <a:r>
              <a:rPr lang="en-US" dirty="0"/>
              <a:t>Click to edit Questions?</a:t>
            </a:r>
            <a:endParaRPr lang="en-IE" dirty="0"/>
          </a:p>
        </p:txBody>
      </p:sp>
      <p:sp>
        <p:nvSpPr>
          <p:cNvPr id="9" name="Subtitle 2">
            <a:extLst>
              <a:ext uri="{FF2B5EF4-FFF2-40B4-BE49-F238E27FC236}">
                <a16:creationId xmlns:a16="http://schemas.microsoft.com/office/drawing/2014/main" id="{A13311DF-0857-DAB1-8E64-74A54FC43CD4}"/>
              </a:ext>
            </a:extLst>
          </p:cNvPr>
          <p:cNvSpPr>
            <a:spLocks noGrp="1"/>
          </p:cNvSpPr>
          <p:nvPr>
            <p:ph type="subTitle" idx="1" hasCustomPrompt="1"/>
          </p:nvPr>
        </p:nvSpPr>
        <p:spPr>
          <a:xfrm>
            <a:off x="798952"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3" name="Graphic 7">
            <a:extLst>
              <a:ext uri="{FF2B5EF4-FFF2-40B4-BE49-F238E27FC236}">
                <a16:creationId xmlns:a16="http://schemas.microsoft.com/office/drawing/2014/main" id="{A2EF07C2-F081-E407-679A-F1F305ABF75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13940" y="6157781"/>
            <a:ext cx="1639743" cy="365125"/>
          </a:xfrm>
          <a:prstGeom prst="rect">
            <a:avLst/>
          </a:prstGeom>
        </p:spPr>
      </p:pic>
      <p:pic>
        <p:nvPicPr>
          <p:cNvPr id="2" name="Graphic 7">
            <a:extLst>
              <a:ext uri="{FF2B5EF4-FFF2-40B4-BE49-F238E27FC236}">
                <a16:creationId xmlns:a16="http://schemas.microsoft.com/office/drawing/2014/main" id="{EA7DCA96-9B86-7BF3-B11C-28933DAFEE27}"/>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63089" y="345207"/>
            <a:ext cx="1591896" cy="842294"/>
          </a:xfrm>
          <a:prstGeom prst="rect">
            <a:avLst/>
          </a:prstGeom>
        </p:spPr>
      </p:pic>
      <p:sp>
        <p:nvSpPr>
          <p:cNvPr id="5" name="TextBox 4">
            <a:extLst>
              <a:ext uri="{FF2B5EF4-FFF2-40B4-BE49-F238E27FC236}">
                <a16:creationId xmlns:a16="http://schemas.microsoft.com/office/drawing/2014/main" id="{F67464F8-264C-4D9B-1AD7-A55CA5BBA909}"/>
              </a:ext>
            </a:extLst>
          </p:cNvPr>
          <p:cNvSpPr txBox="1"/>
          <p:nvPr userDrawn="1"/>
        </p:nvSpPr>
        <p:spPr>
          <a:xfrm>
            <a:off x="798952" y="4825604"/>
            <a:ext cx="5166804" cy="830997"/>
          </a:xfrm>
          <a:prstGeom prst="rect">
            <a:avLst/>
          </a:prstGeom>
          <a:noFill/>
        </p:spPr>
        <p:txBody>
          <a:bodyPr wrap="square" rtlCol="0">
            <a:spAutoFit/>
          </a:bodyPr>
          <a:lstStyle/>
          <a:p>
            <a:r>
              <a:rPr lang="en-IE" sz="800" b="1" kern="1200" dirty="0">
                <a:solidFill>
                  <a:schemeClr val="bg2">
                    <a:lumMod val="50000"/>
                    <a:lumOff val="50000"/>
                  </a:schemeClr>
                </a:solidFill>
                <a:effectLst/>
                <a:latin typeface="+mn-lt"/>
                <a:ea typeface="+mn-ea"/>
                <a:cs typeface="+mn-cs"/>
              </a:rPr>
              <a:t>Disclaimer</a:t>
            </a:r>
            <a:r>
              <a:rPr lang="en-IE" sz="800" kern="1200" dirty="0">
                <a:solidFill>
                  <a:schemeClr val="bg2">
                    <a:lumMod val="50000"/>
                    <a:lumOff val="50000"/>
                  </a:schemeClr>
                </a:solidFill>
                <a:effectLst/>
                <a:latin typeface="+mn-lt"/>
                <a:ea typeface="+mn-ea"/>
                <a:cs typeface="+mn-cs"/>
              </a:rPr>
              <a:t> </a:t>
            </a:r>
            <a:br>
              <a:rPr lang="en-IE" sz="800" kern="1200" dirty="0">
                <a:solidFill>
                  <a:schemeClr val="bg2">
                    <a:lumMod val="50000"/>
                    <a:lumOff val="50000"/>
                  </a:schemeClr>
                </a:solidFill>
                <a:effectLst/>
                <a:latin typeface="+mn-lt"/>
                <a:ea typeface="+mn-ea"/>
                <a:cs typeface="+mn-cs"/>
              </a:rPr>
            </a:br>
            <a:br>
              <a:rPr lang="en-IE" sz="800" kern="1200" dirty="0">
                <a:solidFill>
                  <a:schemeClr val="bg2">
                    <a:lumMod val="50000"/>
                    <a:lumOff val="50000"/>
                  </a:schemeClr>
                </a:solidFill>
                <a:effectLst/>
                <a:latin typeface="+mn-lt"/>
                <a:ea typeface="+mn-ea"/>
                <a:cs typeface="+mn-cs"/>
              </a:rPr>
            </a:br>
            <a:r>
              <a:rPr lang="en-IE" sz="800" kern="1200" dirty="0">
                <a:solidFill>
                  <a:schemeClr val="bg2">
                    <a:lumMod val="50000"/>
                    <a:lumOff val="50000"/>
                  </a:schemeClr>
                </a:solidFill>
                <a:effectLst/>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6" name="Picture Placeholder 5">
            <a:extLst>
              <a:ext uri="{FF2B5EF4-FFF2-40B4-BE49-F238E27FC236}">
                <a16:creationId xmlns:a16="http://schemas.microsoft.com/office/drawing/2014/main" id="{D88325C3-852B-0CF6-4997-866F7C5E9C2C}"/>
              </a:ext>
            </a:extLst>
          </p:cNvPr>
          <p:cNvSpPr txBox="1">
            <a:spLocks/>
          </p:cNvSpPr>
          <p:nvPr userDrawn="1"/>
        </p:nvSpPr>
        <p:spPr>
          <a:xfrm>
            <a:off x="2408416" y="446123"/>
            <a:ext cx="2261237" cy="678622"/>
          </a:xfrm>
          <a:prstGeom prst="rect">
            <a:avLst/>
          </a:prstGeom>
          <a:noFill/>
        </p:spPr>
        <p:txBody>
          <a:bodyPr anchor="ctr"/>
          <a:lstStyle>
            <a:lvl1pPr marL="0" indent="0" algn="ctr" defTabSz="914400" rtl="0" eaLnBrk="1" latinLnBrk="0" hangingPunct="1">
              <a:lnSpc>
                <a:spcPct val="120000"/>
              </a:lnSpc>
              <a:spcBef>
                <a:spcPts val="1000"/>
              </a:spcBef>
              <a:buClr>
                <a:schemeClr val="accent2"/>
              </a:buClr>
              <a:buSzPct val="124000"/>
              <a:buFont typeface="Arial" panose="020B0604020202020204" pitchFamily="34" charset="0"/>
              <a:buNone/>
              <a:defRPr sz="2000" kern="1200">
                <a:solidFill>
                  <a:schemeClr val="bg1">
                    <a:lumMod val="95000"/>
                  </a:schemeClr>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200" dirty="0" err="1">
                <a:solidFill>
                  <a:schemeClr val="bg2">
                    <a:lumMod val="90000"/>
                  </a:schemeClr>
                </a:solidFill>
              </a:rPr>
              <a:t>Insert</a:t>
            </a:r>
            <a:r>
              <a:rPr lang="it-IT" sz="1200" dirty="0">
                <a:solidFill>
                  <a:schemeClr val="bg2">
                    <a:lumMod val="90000"/>
                  </a:schemeClr>
                </a:solidFill>
              </a:rPr>
              <a:t> logo </a:t>
            </a:r>
            <a:r>
              <a:rPr lang="it-IT" sz="1200" dirty="0" err="1">
                <a:solidFill>
                  <a:schemeClr val="bg2">
                    <a:lumMod val="90000"/>
                  </a:schemeClr>
                </a:solidFill>
              </a:rPr>
              <a:t>here</a:t>
            </a:r>
            <a:endParaRPr lang="en-IE" sz="1200" dirty="0">
              <a:solidFill>
                <a:schemeClr val="bg2">
                  <a:lumMod val="90000"/>
                </a:schemeClr>
              </a:solidFill>
            </a:endParaRPr>
          </a:p>
        </p:txBody>
      </p:sp>
      <p:sp>
        <p:nvSpPr>
          <p:cNvPr id="7" name="TextBox 6">
            <a:extLst>
              <a:ext uri="{FF2B5EF4-FFF2-40B4-BE49-F238E27FC236}">
                <a16:creationId xmlns:a16="http://schemas.microsoft.com/office/drawing/2014/main" id="{4EC20DAC-406B-E085-8CD7-24F565B1913F}"/>
              </a:ext>
            </a:extLst>
          </p:cNvPr>
          <p:cNvSpPr txBox="1"/>
          <p:nvPr userDrawn="1"/>
        </p:nvSpPr>
        <p:spPr>
          <a:xfrm>
            <a:off x="798952" y="5642282"/>
            <a:ext cx="5166804" cy="338554"/>
          </a:xfrm>
          <a:prstGeom prst="rect">
            <a:avLst/>
          </a:prstGeom>
          <a:noFill/>
        </p:spPr>
        <p:txBody>
          <a:bodyPr wrap="square" rtlCol="0">
            <a:spAutoFit/>
          </a:bodyPr>
          <a:lstStyle/>
          <a:p>
            <a:r>
              <a:rPr lang="en-IE" sz="800" b="1" dirty="0">
                <a:solidFill>
                  <a:schemeClr val="bg2">
                    <a:lumMod val="90000"/>
                  </a:schemeClr>
                </a:solidFill>
              </a:rPr>
              <a:t>Copyright © 2024 Digital4Sustainability. The resources contained herein are publicly available under the Creative Commons license 4.0 B.Y.</a:t>
            </a:r>
            <a:endParaRPr lang="en-IE" sz="800" dirty="0">
              <a:solidFill>
                <a:schemeClr val="bg2">
                  <a:lumMod val="90000"/>
                </a:schemeClr>
              </a:solidFill>
            </a:endParaRPr>
          </a:p>
        </p:txBody>
      </p:sp>
      <p:sp>
        <p:nvSpPr>
          <p:cNvPr id="10" name="TextBox 9">
            <a:extLst>
              <a:ext uri="{FF2B5EF4-FFF2-40B4-BE49-F238E27FC236}">
                <a16:creationId xmlns:a16="http://schemas.microsoft.com/office/drawing/2014/main" id="{BE1FD5FE-8968-1233-1813-310E7C1664EB}"/>
              </a:ext>
            </a:extLst>
          </p:cNvPr>
          <p:cNvSpPr txBox="1"/>
          <p:nvPr userDrawn="1"/>
        </p:nvSpPr>
        <p:spPr>
          <a:xfrm>
            <a:off x="243523" y="6527800"/>
            <a:ext cx="1955800" cy="262416"/>
          </a:xfrm>
          <a:prstGeom prst="rect">
            <a:avLst/>
          </a:prstGeom>
          <a:noFill/>
        </p:spPr>
        <p:txBody>
          <a:bodyPr wrap="square" rtlCol="0">
            <a:spAutoFit/>
          </a:bodyPr>
          <a:lstStyle/>
          <a:p>
            <a:pPr algn="l"/>
            <a:r>
              <a:rPr lang="en-IE" sz="1050" dirty="0">
                <a:solidFill>
                  <a:schemeClr val="bg2">
                    <a:lumMod val="50000"/>
                  </a:schemeClr>
                </a:solidFill>
              </a:rPr>
              <a:t>Licensed under CC BY 4.0</a:t>
            </a:r>
          </a:p>
        </p:txBody>
      </p:sp>
    </p:spTree>
    <p:extLst>
      <p:ext uri="{BB962C8B-B14F-4D97-AF65-F5344CB8AC3E}">
        <p14:creationId xmlns:p14="http://schemas.microsoft.com/office/powerpoint/2010/main" val="127120573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2_Thank you">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C4700F8-2D19-C5D6-766C-DA9344D2513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6717970" y="2856179"/>
            <a:ext cx="5177586" cy="1706732"/>
          </a:xfrm>
        </p:spPr>
        <p:txBody>
          <a:bodyPr anchor="b"/>
          <a:lstStyle>
            <a:lvl1pPr algn="l">
              <a:defRPr sz="6000">
                <a:solidFill>
                  <a:schemeClr val="bg2"/>
                </a:solidFill>
              </a:defRPr>
            </a:lvl1pPr>
          </a:lstStyle>
          <a:p>
            <a:r>
              <a:rPr lang="en-US" dirty="0"/>
              <a:t>Click to edit Thank you</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6717970"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5" name="Graphic 7">
            <a:extLst>
              <a:ext uri="{FF2B5EF4-FFF2-40B4-BE49-F238E27FC236}">
                <a16:creationId xmlns:a16="http://schemas.microsoft.com/office/drawing/2014/main" id="{29009E1D-E3E2-7321-F6B4-74400639E9D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4" name="Graphic 3">
            <a:extLst>
              <a:ext uri="{FF2B5EF4-FFF2-40B4-BE49-F238E27FC236}">
                <a16:creationId xmlns:a16="http://schemas.microsoft.com/office/drawing/2014/main" id="{4E0C4FC0-5265-2215-3322-3E9813C82B27}"/>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28045" y="345161"/>
            <a:ext cx="1592949" cy="842387"/>
          </a:xfrm>
          <a:prstGeom prst="rect">
            <a:avLst/>
          </a:prstGeom>
        </p:spPr>
      </p:pic>
      <p:sp>
        <p:nvSpPr>
          <p:cNvPr id="6" name="TextBox 5">
            <a:extLst>
              <a:ext uri="{FF2B5EF4-FFF2-40B4-BE49-F238E27FC236}">
                <a16:creationId xmlns:a16="http://schemas.microsoft.com/office/drawing/2014/main" id="{B057A611-FD38-C39B-5A33-DD535494BE25}"/>
              </a:ext>
            </a:extLst>
          </p:cNvPr>
          <p:cNvSpPr txBox="1"/>
          <p:nvPr userDrawn="1"/>
        </p:nvSpPr>
        <p:spPr>
          <a:xfrm>
            <a:off x="6717970" y="4868533"/>
            <a:ext cx="5166804" cy="830997"/>
          </a:xfrm>
          <a:prstGeom prst="rect">
            <a:avLst/>
          </a:prstGeom>
          <a:noFill/>
        </p:spPr>
        <p:txBody>
          <a:bodyPr wrap="square" rtlCol="0">
            <a:spAutoFit/>
          </a:bodyPr>
          <a:lstStyle/>
          <a:p>
            <a:r>
              <a:rPr lang="en-IE" sz="800" b="1" kern="1200" dirty="0">
                <a:solidFill>
                  <a:schemeClr val="bg1"/>
                </a:solidFill>
                <a:effectLst/>
                <a:latin typeface="+mn-lt"/>
                <a:ea typeface="+mn-ea"/>
                <a:cs typeface="+mn-cs"/>
              </a:rPr>
              <a:t>Disclaimer</a:t>
            </a:r>
            <a:r>
              <a:rPr lang="en-IE" sz="800" kern="1200" dirty="0">
                <a:solidFill>
                  <a:schemeClr val="bg1"/>
                </a:solidFill>
                <a:effectLst/>
                <a:latin typeface="+mn-lt"/>
                <a:ea typeface="+mn-ea"/>
                <a:cs typeface="+mn-cs"/>
              </a:rPr>
              <a:t> </a:t>
            </a:r>
            <a:br>
              <a:rPr lang="en-IE" sz="800" kern="1200" dirty="0">
                <a:solidFill>
                  <a:schemeClr val="bg1"/>
                </a:solidFill>
                <a:effectLst/>
                <a:latin typeface="+mn-lt"/>
                <a:ea typeface="+mn-ea"/>
                <a:cs typeface="+mn-cs"/>
              </a:rPr>
            </a:br>
            <a:br>
              <a:rPr lang="en-IE" sz="800" kern="1200" dirty="0">
                <a:solidFill>
                  <a:schemeClr val="bg1"/>
                </a:solidFill>
                <a:effectLst/>
                <a:latin typeface="+mn-lt"/>
                <a:ea typeface="+mn-ea"/>
                <a:cs typeface="+mn-cs"/>
              </a:rPr>
            </a:br>
            <a:r>
              <a:rPr lang="en-IE" sz="800" kern="1200" dirty="0">
                <a:solidFill>
                  <a:schemeClr val="bg1"/>
                </a:solidFill>
                <a:effectLst/>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7" name="TextBox 6">
            <a:extLst>
              <a:ext uri="{FF2B5EF4-FFF2-40B4-BE49-F238E27FC236}">
                <a16:creationId xmlns:a16="http://schemas.microsoft.com/office/drawing/2014/main" id="{A105D4A3-EB52-08D8-269C-A3FD31517FA4}"/>
              </a:ext>
            </a:extLst>
          </p:cNvPr>
          <p:cNvSpPr txBox="1"/>
          <p:nvPr userDrawn="1"/>
        </p:nvSpPr>
        <p:spPr>
          <a:xfrm>
            <a:off x="6717970" y="5692444"/>
            <a:ext cx="5166804" cy="338554"/>
          </a:xfrm>
          <a:prstGeom prst="rect">
            <a:avLst/>
          </a:prstGeom>
          <a:noFill/>
        </p:spPr>
        <p:txBody>
          <a:bodyPr wrap="square" rtlCol="0">
            <a:spAutoFit/>
          </a:bodyPr>
          <a:lstStyle/>
          <a:p>
            <a:r>
              <a:rPr lang="en-IE" sz="800" b="1" dirty="0">
                <a:solidFill>
                  <a:schemeClr val="bg2">
                    <a:lumMod val="90000"/>
                  </a:schemeClr>
                </a:solidFill>
              </a:rPr>
              <a:t>Copyright © 2024 Digital4Sustainability. The resources contained herein are publicly available under the Creative Commons license 4.0 B.Y.</a:t>
            </a:r>
            <a:endParaRPr lang="en-IE" sz="800" dirty="0">
              <a:solidFill>
                <a:schemeClr val="bg2">
                  <a:lumMod val="90000"/>
                </a:schemeClr>
              </a:solidFill>
            </a:endParaRPr>
          </a:p>
        </p:txBody>
      </p:sp>
      <p:sp>
        <p:nvSpPr>
          <p:cNvPr id="10" name="TextBox 9">
            <a:extLst>
              <a:ext uri="{FF2B5EF4-FFF2-40B4-BE49-F238E27FC236}">
                <a16:creationId xmlns:a16="http://schemas.microsoft.com/office/drawing/2014/main" id="{6F16C88D-A1E9-9134-3644-BD06311695AA}"/>
              </a:ext>
            </a:extLst>
          </p:cNvPr>
          <p:cNvSpPr txBox="1"/>
          <p:nvPr userDrawn="1"/>
        </p:nvSpPr>
        <p:spPr>
          <a:xfrm>
            <a:off x="10228045" y="6542642"/>
            <a:ext cx="1955800" cy="262416"/>
          </a:xfrm>
          <a:prstGeom prst="rect">
            <a:avLst/>
          </a:prstGeom>
          <a:noFill/>
        </p:spPr>
        <p:txBody>
          <a:bodyPr wrap="square" rtlCol="0">
            <a:spAutoFit/>
          </a:bodyPr>
          <a:lstStyle/>
          <a:p>
            <a:pPr algn="l"/>
            <a:r>
              <a:rPr lang="en-IE" sz="1050" dirty="0">
                <a:solidFill>
                  <a:schemeClr val="bg2">
                    <a:lumMod val="50000"/>
                  </a:schemeClr>
                </a:solidFill>
              </a:rPr>
              <a:t>Licensed under CC BY 4.0</a:t>
            </a:r>
          </a:p>
        </p:txBody>
      </p:sp>
      <p:sp>
        <p:nvSpPr>
          <p:cNvPr id="9" name="Online Image Placeholder 9">
            <a:extLst>
              <a:ext uri="{FF2B5EF4-FFF2-40B4-BE49-F238E27FC236}">
                <a16:creationId xmlns:a16="http://schemas.microsoft.com/office/drawing/2014/main" id="{8B5B67C9-8384-9F22-1177-82551D2D7025}"/>
              </a:ext>
            </a:extLst>
          </p:cNvPr>
          <p:cNvSpPr>
            <a:spLocks noGrp="1"/>
          </p:cNvSpPr>
          <p:nvPr>
            <p:ph type="clipArt" sz="quarter" idx="10"/>
          </p:nvPr>
        </p:nvSpPr>
        <p:spPr>
          <a:xfrm>
            <a:off x="6717970" y="1350617"/>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128616781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5-2_Thank you">
    <p:bg>
      <p:bgRef idx="1001">
        <a:schemeClr val="bg2"/>
      </p:bgRef>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6096000" y="2252232"/>
            <a:ext cx="5761038" cy="1018018"/>
          </a:xfrm>
        </p:spPr>
        <p:txBody>
          <a:bodyPr>
            <a:noAutofit/>
          </a:bodyPr>
          <a:lstStyle>
            <a:lvl1pPr marL="0" indent="0" algn="l">
              <a:buNone/>
              <a:defRPr sz="2800" b="0">
                <a:solidFill>
                  <a:schemeClr val="accent4"/>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5" name="Graphic 7">
            <a:extLst>
              <a:ext uri="{FF2B5EF4-FFF2-40B4-BE49-F238E27FC236}">
                <a16:creationId xmlns:a16="http://schemas.microsoft.com/office/drawing/2014/main" id="{29009E1D-E3E2-7321-F6B4-74400639E9D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9" name="Picture 8">
            <a:extLst>
              <a:ext uri="{FF2B5EF4-FFF2-40B4-BE49-F238E27FC236}">
                <a16:creationId xmlns:a16="http://schemas.microsoft.com/office/drawing/2014/main" id="{6B622A71-6B43-36D7-FB61-760F8B09F604}"/>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5340350" cy="6858000"/>
          </a:xfrm>
          <a:prstGeom prst="rect">
            <a:avLst/>
          </a:prstGeom>
        </p:spPr>
      </p:pic>
      <p:sp>
        <p:nvSpPr>
          <p:cNvPr id="11" name="Picture Placeholder 10">
            <a:extLst>
              <a:ext uri="{FF2B5EF4-FFF2-40B4-BE49-F238E27FC236}">
                <a16:creationId xmlns:a16="http://schemas.microsoft.com/office/drawing/2014/main" id="{589E3AA3-2E0D-F38C-7207-690882672EEF}"/>
              </a:ext>
            </a:extLst>
          </p:cNvPr>
          <p:cNvSpPr>
            <a:spLocks noGrp="1"/>
          </p:cNvSpPr>
          <p:nvPr>
            <p:ph type="pic" sz="quarter" idx="10"/>
          </p:nvPr>
        </p:nvSpPr>
        <p:spPr>
          <a:xfrm>
            <a:off x="889000" y="1803400"/>
            <a:ext cx="4241800" cy="4241800"/>
          </a:xfrm>
          <a:prstGeom prst="ellipse">
            <a:avLst/>
          </a:prstGeom>
          <a:ln w="177800">
            <a:solidFill>
              <a:srgbClr val="2BD779"/>
            </a:solidFill>
          </a:ln>
        </p:spPr>
        <p:style>
          <a:lnRef idx="2">
            <a:schemeClr val="accent1"/>
          </a:lnRef>
          <a:fillRef idx="1">
            <a:schemeClr val="lt1"/>
          </a:fillRef>
          <a:effectRef idx="0">
            <a:schemeClr val="accent1"/>
          </a:effectRef>
          <a:fontRef idx="minor">
            <a:schemeClr val="dk1"/>
          </a:fontRef>
        </p:style>
        <p:txBody>
          <a:bodyPr/>
          <a:lstStyle>
            <a:lvl1pPr algn="ctr">
              <a:defRPr/>
            </a:lvl1pPr>
          </a:lstStyle>
          <a:p>
            <a:r>
              <a:rPr lang="en-US"/>
              <a:t>Click icon to add picture</a:t>
            </a:r>
            <a:endParaRPr lang="en-IE"/>
          </a:p>
        </p:txBody>
      </p:sp>
      <p:sp>
        <p:nvSpPr>
          <p:cNvPr id="13" name="Text Placeholder 12">
            <a:extLst>
              <a:ext uri="{FF2B5EF4-FFF2-40B4-BE49-F238E27FC236}">
                <a16:creationId xmlns:a16="http://schemas.microsoft.com/office/drawing/2014/main" id="{9E67A7CA-A0E7-F183-2CCD-40534D934F5F}"/>
              </a:ext>
            </a:extLst>
          </p:cNvPr>
          <p:cNvSpPr>
            <a:spLocks noGrp="1"/>
          </p:cNvSpPr>
          <p:nvPr>
            <p:ph type="body" sz="quarter" idx="11" hasCustomPrompt="1"/>
          </p:nvPr>
        </p:nvSpPr>
        <p:spPr>
          <a:xfrm>
            <a:off x="6096000" y="3308350"/>
            <a:ext cx="5761038" cy="990600"/>
          </a:xfrm>
        </p:spPr>
        <p:txBody>
          <a:bodyPr/>
          <a:lstStyle>
            <a:lvl1pPr marL="0" indent="0">
              <a:buNone/>
              <a:defRPr>
                <a:latin typeface="Titillium Web SemiBold" panose="00000700000000000000" pitchFamily="2" charset="0"/>
              </a:defRPr>
            </a:lvl1pPr>
            <a:lvl2pPr marL="457200" indent="0">
              <a:buNone/>
              <a:defRPr/>
            </a:lvl2pPr>
          </a:lstStyle>
          <a:p>
            <a:pPr lvl="0"/>
            <a:r>
              <a:rPr lang="en-US" dirty="0"/>
              <a:t>Click to edit Master text styles subheading</a:t>
            </a:r>
          </a:p>
        </p:txBody>
      </p:sp>
      <p:sp>
        <p:nvSpPr>
          <p:cNvPr id="14" name="Text Placeholder 12">
            <a:extLst>
              <a:ext uri="{FF2B5EF4-FFF2-40B4-BE49-F238E27FC236}">
                <a16:creationId xmlns:a16="http://schemas.microsoft.com/office/drawing/2014/main" id="{438F9D88-F51E-BD08-31C3-04DC2C9C28C4}"/>
              </a:ext>
            </a:extLst>
          </p:cNvPr>
          <p:cNvSpPr>
            <a:spLocks noGrp="1"/>
          </p:cNvSpPr>
          <p:nvPr>
            <p:ph type="body" sz="quarter" idx="12" hasCustomPrompt="1"/>
          </p:nvPr>
        </p:nvSpPr>
        <p:spPr>
          <a:xfrm>
            <a:off x="6096000" y="4278610"/>
            <a:ext cx="5761038" cy="1099840"/>
          </a:xfrm>
        </p:spPr>
        <p:txBody>
          <a:bodyPr>
            <a:normAutofit/>
          </a:bodyPr>
          <a:lstStyle>
            <a:lvl1pPr marL="0" indent="0">
              <a:buNone/>
              <a:defRPr sz="1600"/>
            </a:lvl1pPr>
            <a:lvl2pPr marL="457200" indent="0">
              <a:buNone/>
              <a:defRPr/>
            </a:lvl2pPr>
          </a:lstStyle>
          <a:p>
            <a:pPr lvl="0"/>
            <a:r>
              <a:rPr lang="en-US" dirty="0"/>
              <a:t>Click to edit Master text styles subheading</a:t>
            </a:r>
          </a:p>
        </p:txBody>
      </p:sp>
      <p:sp>
        <p:nvSpPr>
          <p:cNvPr id="16" name="Text Placeholder 15">
            <a:extLst>
              <a:ext uri="{FF2B5EF4-FFF2-40B4-BE49-F238E27FC236}">
                <a16:creationId xmlns:a16="http://schemas.microsoft.com/office/drawing/2014/main" id="{EE5E959D-A34B-38FF-61DA-20A8668B78AE}"/>
              </a:ext>
            </a:extLst>
          </p:cNvPr>
          <p:cNvSpPr>
            <a:spLocks noGrp="1"/>
          </p:cNvSpPr>
          <p:nvPr>
            <p:ph type="body" sz="quarter" idx="13" hasCustomPrompt="1"/>
          </p:nvPr>
        </p:nvSpPr>
        <p:spPr>
          <a:xfrm>
            <a:off x="6096000" y="5426902"/>
            <a:ext cx="2032000" cy="642238"/>
          </a:xfrm>
          <a:gradFill flip="none" rotWithShape="1">
            <a:gsLst>
              <a:gs pos="0">
                <a:schemeClr val="accent1"/>
              </a:gs>
              <a:gs pos="100000">
                <a:schemeClr val="accent2"/>
              </a:gs>
            </a:gsLst>
            <a:lin ang="0" scaled="0"/>
            <a:tileRect/>
          </a:gradFill>
        </p:spPr>
        <p:txBody>
          <a:bodyPr anchor="ctr">
            <a:normAutofit/>
          </a:bodyPr>
          <a:lstStyle>
            <a:lvl1pPr marL="0" indent="0" algn="ctr">
              <a:buNone/>
              <a:defRPr sz="1600">
                <a:latin typeface="Poppins SemiBold" panose="00000700000000000000" pitchFamily="2" charset="0"/>
                <a:cs typeface="Poppins SemiBold" panose="00000700000000000000" pitchFamily="2" charset="0"/>
              </a:defRPr>
            </a:lvl1pPr>
          </a:lstStyle>
          <a:p>
            <a:pPr lvl="0"/>
            <a:r>
              <a:rPr lang="en-US" dirty="0"/>
              <a:t>Register now</a:t>
            </a:r>
            <a:endParaRPr lang="en-IE" dirty="0"/>
          </a:p>
        </p:txBody>
      </p:sp>
      <p:sp>
        <p:nvSpPr>
          <p:cNvPr id="17" name="Text Placeholder 15">
            <a:extLst>
              <a:ext uri="{FF2B5EF4-FFF2-40B4-BE49-F238E27FC236}">
                <a16:creationId xmlns:a16="http://schemas.microsoft.com/office/drawing/2014/main" id="{639066FE-D48F-4E03-276F-5E7A5D551C55}"/>
              </a:ext>
            </a:extLst>
          </p:cNvPr>
          <p:cNvSpPr>
            <a:spLocks noGrp="1"/>
          </p:cNvSpPr>
          <p:nvPr>
            <p:ph type="body" sz="quarter" idx="14" hasCustomPrompt="1"/>
          </p:nvPr>
        </p:nvSpPr>
        <p:spPr>
          <a:xfrm>
            <a:off x="6096000" y="1700808"/>
            <a:ext cx="2628900" cy="534392"/>
          </a:xfrm>
          <a:prstGeom prst="roundRect">
            <a:avLst>
              <a:gd name="adj" fmla="val 50000"/>
            </a:avLst>
          </a:prstGeom>
          <a:noFill/>
          <a:ln w="28575">
            <a:gradFill>
              <a:gsLst>
                <a:gs pos="0">
                  <a:schemeClr val="accent1"/>
                </a:gs>
                <a:gs pos="100000">
                  <a:schemeClr val="accent2"/>
                </a:gs>
              </a:gsLst>
              <a:lin ang="5400000" scaled="1"/>
            </a:gradFill>
          </a:ln>
        </p:spPr>
        <p:txBody>
          <a:bodyPr anchor="ctr">
            <a:normAutofit/>
          </a:bodyPr>
          <a:lstStyle>
            <a:lvl1pPr marL="0" indent="0" algn="ctr">
              <a:buNone/>
              <a:defRPr sz="1600">
                <a:latin typeface="Titillium Web SemiBold" panose="00000700000000000000" pitchFamily="2" charset="0"/>
                <a:cs typeface="Poppins SemiBold" panose="00000700000000000000" pitchFamily="2" charset="0"/>
              </a:defRPr>
            </a:lvl1pPr>
          </a:lstStyle>
          <a:p>
            <a:pPr lvl="0"/>
            <a:r>
              <a:rPr lang="en-US" dirty="0"/>
              <a:t>Lorem ipsum dolor</a:t>
            </a:r>
            <a:endParaRPr lang="en-IE" dirty="0"/>
          </a:p>
        </p:txBody>
      </p:sp>
      <p:sp>
        <p:nvSpPr>
          <p:cNvPr id="2" name="TextBox 1">
            <a:extLst>
              <a:ext uri="{FF2B5EF4-FFF2-40B4-BE49-F238E27FC236}">
                <a16:creationId xmlns:a16="http://schemas.microsoft.com/office/drawing/2014/main" id="{0E2B19CC-BB42-5D47-85EF-EBD5E2328458}"/>
              </a:ext>
            </a:extLst>
          </p:cNvPr>
          <p:cNvSpPr txBox="1"/>
          <p:nvPr userDrawn="1"/>
        </p:nvSpPr>
        <p:spPr>
          <a:xfrm>
            <a:off x="10217034" y="6552404"/>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EE6E950A-D36C-C93E-9830-886B50C6D370}"/>
              </a:ext>
            </a:extLst>
          </p:cNvPr>
          <p:cNvSpPr>
            <a:spLocks noGrp="1"/>
          </p:cNvSpPr>
          <p:nvPr>
            <p:ph type="clipArt" sz="quarter" idx="15"/>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990911820"/>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6BABA07-0E3C-DE87-C959-30E0DD45629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1999" cy="6857999"/>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2196483" y="4594564"/>
            <a:ext cx="5334778" cy="1125749"/>
          </a:xfrm>
        </p:spPr>
        <p:txBody>
          <a:bodyPr anchor="t">
            <a:normAutofit/>
          </a:bodyPr>
          <a:lstStyle>
            <a:lvl1pPr algn="l">
              <a:defRPr sz="3600">
                <a:solidFill>
                  <a:schemeClr val="bg2"/>
                </a:solidFill>
              </a:defRPr>
            </a:lvl1pPr>
          </a:lstStyle>
          <a:p>
            <a:r>
              <a:rPr lang="en-GB" dirty="0"/>
              <a:t>Click to edit Master title style</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12" name="Graphic 11">
            <a:extLst>
              <a:ext uri="{FF2B5EF4-FFF2-40B4-BE49-F238E27FC236}">
                <a16:creationId xmlns:a16="http://schemas.microsoft.com/office/drawing/2014/main" id="{787741B6-C6DF-2326-AF4E-358914019B7A}"/>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444853" y="345161"/>
            <a:ext cx="1592949" cy="842387"/>
          </a:xfrm>
          <a:prstGeom prst="rect">
            <a:avLst/>
          </a:prstGeom>
        </p:spPr>
      </p:pic>
      <p:pic>
        <p:nvPicPr>
          <p:cNvPr id="5" name="Picture 4">
            <a:extLst>
              <a:ext uri="{FF2B5EF4-FFF2-40B4-BE49-F238E27FC236}">
                <a16:creationId xmlns:a16="http://schemas.microsoft.com/office/drawing/2014/main" id="{FC2931B8-B3B0-49C6-4C09-77932F4C934A}"/>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p:blipFill>
        <p:spPr>
          <a:xfrm>
            <a:off x="2270415" y="4078434"/>
            <a:ext cx="2035255" cy="366345"/>
          </a:xfrm>
          <a:prstGeom prst="rect">
            <a:avLst/>
          </a:prstGeom>
        </p:spPr>
      </p:pic>
      <p:sp>
        <p:nvSpPr>
          <p:cNvPr id="7" name="TextBox 6">
            <a:extLst>
              <a:ext uri="{FF2B5EF4-FFF2-40B4-BE49-F238E27FC236}">
                <a16:creationId xmlns:a16="http://schemas.microsoft.com/office/drawing/2014/main" id="{6839F97C-EBB7-D91F-5A6B-69365BF26FAB}"/>
              </a:ext>
            </a:extLst>
          </p:cNvPr>
          <p:cNvSpPr txBox="1"/>
          <p:nvPr userDrawn="1"/>
        </p:nvSpPr>
        <p:spPr>
          <a:xfrm>
            <a:off x="10206874" y="6519781"/>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8" name="Online Image Placeholder 10">
            <a:extLst>
              <a:ext uri="{FF2B5EF4-FFF2-40B4-BE49-F238E27FC236}">
                <a16:creationId xmlns:a16="http://schemas.microsoft.com/office/drawing/2014/main" id="{E56F1EE7-534D-6A78-CC26-41E86376D7CC}"/>
              </a:ext>
            </a:extLst>
          </p:cNvPr>
          <p:cNvSpPr>
            <a:spLocks noGrp="1"/>
          </p:cNvSpPr>
          <p:nvPr>
            <p:ph type="clipArt" sz="quarter" idx="10"/>
          </p:nvPr>
        </p:nvSpPr>
        <p:spPr>
          <a:xfrm>
            <a:off x="2582719" y="345161"/>
            <a:ext cx="2035175" cy="842962"/>
          </a:xfrm>
        </p:spPr>
        <p:txBody>
          <a:bodyPr/>
          <a:lstStyle/>
          <a:p>
            <a:endParaRPr lang="en-IE"/>
          </a:p>
        </p:txBody>
      </p:sp>
    </p:spTree>
    <p:extLst>
      <p:ext uri="{BB962C8B-B14F-4D97-AF65-F5344CB8AC3E}">
        <p14:creationId xmlns:p14="http://schemas.microsoft.com/office/powerpoint/2010/main" val="1486064715"/>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Title Slide with partners">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3F4A9A4-3121-E745-3F87-9109DD6DF45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Title 1">
            <a:extLst>
              <a:ext uri="{FF2B5EF4-FFF2-40B4-BE49-F238E27FC236}">
                <a16:creationId xmlns:a16="http://schemas.microsoft.com/office/drawing/2014/main" id="{C7B851E4-1544-6672-3465-0EF080286734}"/>
              </a:ext>
            </a:extLst>
          </p:cNvPr>
          <p:cNvSpPr>
            <a:spLocks noGrp="1"/>
          </p:cNvSpPr>
          <p:nvPr>
            <p:ph type="ctrTitle"/>
          </p:nvPr>
        </p:nvSpPr>
        <p:spPr>
          <a:xfrm>
            <a:off x="6408688" y="2775382"/>
            <a:ext cx="5113415" cy="1125749"/>
          </a:xfrm>
        </p:spPr>
        <p:txBody>
          <a:bodyPr anchor="t">
            <a:normAutofit/>
          </a:bodyPr>
          <a:lstStyle>
            <a:lvl1pPr algn="l">
              <a:defRPr sz="3600">
                <a:solidFill>
                  <a:schemeClr val="accent1"/>
                </a:solidFill>
              </a:defRPr>
            </a:lvl1pPr>
          </a:lstStyle>
          <a:p>
            <a:r>
              <a:rPr lang="en-GB" dirty="0"/>
              <a:t>Click to edit Master title style</a:t>
            </a:r>
            <a:endParaRPr lang="en-IE" dirty="0"/>
          </a:p>
        </p:txBody>
      </p:sp>
      <p:sp>
        <p:nvSpPr>
          <p:cNvPr id="10" name="Text Placeholder 4">
            <a:extLst>
              <a:ext uri="{FF2B5EF4-FFF2-40B4-BE49-F238E27FC236}">
                <a16:creationId xmlns:a16="http://schemas.microsoft.com/office/drawing/2014/main" id="{1061B687-CF25-0D53-2ABC-CCA2DDA44D4E}"/>
              </a:ext>
            </a:extLst>
          </p:cNvPr>
          <p:cNvSpPr>
            <a:spLocks noGrp="1"/>
          </p:cNvSpPr>
          <p:nvPr>
            <p:ph type="body" sz="quarter" idx="10" hasCustomPrompt="1"/>
          </p:nvPr>
        </p:nvSpPr>
        <p:spPr>
          <a:xfrm>
            <a:off x="6416703" y="4051300"/>
            <a:ext cx="5143500" cy="1701800"/>
          </a:xfrm>
        </p:spPr>
        <p:txBody>
          <a:bodyPr>
            <a:normAutofit/>
          </a:bodyPr>
          <a:lstStyle>
            <a:lvl1pPr marL="0" indent="0">
              <a:buNone/>
              <a:defRPr sz="1800"/>
            </a:lvl1pPr>
          </a:lstStyle>
          <a:p>
            <a:pPr lvl="0"/>
            <a:r>
              <a:rPr lang="en-US" dirty="0"/>
              <a:t>Click to edit paragraph text styles</a:t>
            </a:r>
            <a:endParaRPr lang="en-IE" dirty="0"/>
          </a:p>
        </p:txBody>
      </p:sp>
      <p:pic>
        <p:nvPicPr>
          <p:cNvPr id="11" name="Picture 10" descr="Blue text on a black background&#10;&#10;Description automatically generated">
            <a:extLst>
              <a:ext uri="{FF2B5EF4-FFF2-40B4-BE49-F238E27FC236}">
                <a16:creationId xmlns:a16="http://schemas.microsoft.com/office/drawing/2014/main" id="{E235D325-7791-5D69-4268-CB4146ADCB0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6507284" y="5980752"/>
            <a:ext cx="1636820" cy="365195"/>
          </a:xfrm>
          <a:prstGeom prst="rect">
            <a:avLst/>
          </a:prstGeom>
        </p:spPr>
      </p:pic>
      <p:pic>
        <p:nvPicPr>
          <p:cNvPr id="12" name="Graphic 11">
            <a:extLst>
              <a:ext uri="{FF2B5EF4-FFF2-40B4-BE49-F238E27FC236}">
                <a16:creationId xmlns:a16="http://schemas.microsoft.com/office/drawing/2014/main" id="{787741B6-C6DF-2326-AF4E-358914019B7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6541058" y="867093"/>
            <a:ext cx="2173339" cy="1567521"/>
          </a:xfrm>
          <a:prstGeom prst="rect">
            <a:avLst/>
          </a:prstGeom>
        </p:spPr>
      </p:pic>
      <p:sp>
        <p:nvSpPr>
          <p:cNvPr id="3" name="TextBox 2">
            <a:extLst>
              <a:ext uri="{FF2B5EF4-FFF2-40B4-BE49-F238E27FC236}">
                <a16:creationId xmlns:a16="http://schemas.microsoft.com/office/drawing/2014/main" id="{B4F478B8-38F4-7EF2-3A2E-7954D659E22F}"/>
              </a:ext>
            </a:extLst>
          </p:cNvPr>
          <p:cNvSpPr txBox="1"/>
          <p:nvPr userDrawn="1"/>
        </p:nvSpPr>
        <p:spPr>
          <a:xfrm>
            <a:off x="10172452" y="653946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10">
            <a:extLst>
              <a:ext uri="{FF2B5EF4-FFF2-40B4-BE49-F238E27FC236}">
                <a16:creationId xmlns:a16="http://schemas.microsoft.com/office/drawing/2014/main" id="{9D0D6B62-2436-C054-DCDD-BA72B74F2DF8}"/>
              </a:ext>
            </a:extLst>
          </p:cNvPr>
          <p:cNvSpPr>
            <a:spLocks noGrp="1"/>
          </p:cNvSpPr>
          <p:nvPr>
            <p:ph type="clipArt" sz="quarter" idx="11"/>
          </p:nvPr>
        </p:nvSpPr>
        <p:spPr>
          <a:xfrm>
            <a:off x="9435925" y="1229372"/>
            <a:ext cx="2035175" cy="842962"/>
          </a:xfrm>
        </p:spPr>
        <p:txBody>
          <a:bodyPr/>
          <a:lstStyle/>
          <a:p>
            <a:endParaRPr lang="en-IE"/>
          </a:p>
        </p:txBody>
      </p:sp>
    </p:spTree>
    <p:extLst>
      <p:ext uri="{BB962C8B-B14F-4D97-AF65-F5344CB8AC3E}">
        <p14:creationId xmlns:p14="http://schemas.microsoft.com/office/powerpoint/2010/main" val="2963158994"/>
      </p:ext>
    </p:extLst>
  </p:cSld>
  <p:clrMapOvr>
    <a:overrideClrMapping bg1="lt1" tx1="dk1" bg2="lt2" tx2="dk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4112"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le Slide with partners">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3F4A9A4-3121-E745-3F87-9109DD6DF45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6408688" y="2775382"/>
            <a:ext cx="5113415" cy="1125749"/>
          </a:xfrm>
        </p:spPr>
        <p:txBody>
          <a:bodyPr anchor="t">
            <a:normAutofit/>
          </a:bodyPr>
          <a:lstStyle>
            <a:lvl1pPr algn="l">
              <a:defRPr sz="3600">
                <a:solidFill>
                  <a:schemeClr val="accent1"/>
                </a:solidFill>
              </a:defRPr>
            </a:lvl1pPr>
          </a:lstStyle>
          <a:p>
            <a:r>
              <a:rPr lang="en-GB" dirty="0"/>
              <a:t>Click to edit Master title style</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6505401" y="5978094"/>
            <a:ext cx="1639743" cy="365125"/>
          </a:xfrm>
          <a:prstGeom prst="rect">
            <a:avLst/>
          </a:prstGeom>
        </p:spPr>
      </p:pic>
      <p:sp>
        <p:nvSpPr>
          <p:cNvPr id="5" name="Text Placeholder 4">
            <a:extLst>
              <a:ext uri="{FF2B5EF4-FFF2-40B4-BE49-F238E27FC236}">
                <a16:creationId xmlns:a16="http://schemas.microsoft.com/office/drawing/2014/main" id="{14DEE53D-6AEE-59B2-7744-15A46B7844F2}"/>
              </a:ext>
            </a:extLst>
          </p:cNvPr>
          <p:cNvSpPr>
            <a:spLocks noGrp="1"/>
          </p:cNvSpPr>
          <p:nvPr>
            <p:ph type="body" sz="quarter" idx="10" hasCustomPrompt="1"/>
          </p:nvPr>
        </p:nvSpPr>
        <p:spPr>
          <a:xfrm>
            <a:off x="6416703" y="4051300"/>
            <a:ext cx="5143500" cy="1701800"/>
          </a:xfrm>
        </p:spPr>
        <p:txBody>
          <a:bodyPr>
            <a:normAutofit/>
          </a:bodyPr>
          <a:lstStyle>
            <a:lvl1pPr marL="0" indent="0">
              <a:buNone/>
              <a:defRPr sz="1800"/>
            </a:lvl1pPr>
          </a:lstStyle>
          <a:p>
            <a:pPr lvl="0"/>
            <a:r>
              <a:rPr lang="en-US" dirty="0"/>
              <a:t>Click to edit paragraph text styles</a:t>
            </a:r>
            <a:endParaRPr lang="en-IE" dirty="0"/>
          </a:p>
        </p:txBody>
      </p:sp>
      <p:pic>
        <p:nvPicPr>
          <p:cNvPr id="8" name="Graphic 11">
            <a:extLst>
              <a:ext uri="{FF2B5EF4-FFF2-40B4-BE49-F238E27FC236}">
                <a16:creationId xmlns:a16="http://schemas.microsoft.com/office/drawing/2014/main" id="{598848C7-A4F2-725B-4E9F-E9A7C24692DD}"/>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6528430" y="869811"/>
            <a:ext cx="2173334" cy="1562084"/>
          </a:xfrm>
          <a:prstGeom prst="rect">
            <a:avLst/>
          </a:prstGeom>
        </p:spPr>
      </p:pic>
      <p:sp>
        <p:nvSpPr>
          <p:cNvPr id="6" name="TextBox 5">
            <a:extLst>
              <a:ext uri="{FF2B5EF4-FFF2-40B4-BE49-F238E27FC236}">
                <a16:creationId xmlns:a16="http://schemas.microsoft.com/office/drawing/2014/main" id="{B5AC9D12-A1B4-503D-1CE4-8BEBADC5CBB6}"/>
              </a:ext>
            </a:extLst>
          </p:cNvPr>
          <p:cNvSpPr txBox="1"/>
          <p:nvPr userDrawn="1"/>
        </p:nvSpPr>
        <p:spPr>
          <a:xfrm>
            <a:off x="10172452" y="6414097"/>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9" name="Online Image Placeholder 10">
            <a:extLst>
              <a:ext uri="{FF2B5EF4-FFF2-40B4-BE49-F238E27FC236}">
                <a16:creationId xmlns:a16="http://schemas.microsoft.com/office/drawing/2014/main" id="{7F739B0C-C139-5223-0403-CF1A895BE6AC}"/>
              </a:ext>
            </a:extLst>
          </p:cNvPr>
          <p:cNvSpPr>
            <a:spLocks noGrp="1"/>
          </p:cNvSpPr>
          <p:nvPr>
            <p:ph type="clipArt" sz="quarter" idx="11"/>
          </p:nvPr>
        </p:nvSpPr>
        <p:spPr>
          <a:xfrm>
            <a:off x="9435925" y="1229372"/>
            <a:ext cx="2035175" cy="842962"/>
          </a:xfrm>
        </p:spPr>
        <p:txBody>
          <a:bodyPr/>
          <a:lstStyle/>
          <a:p>
            <a:endParaRPr lang="en-IE"/>
          </a:p>
        </p:txBody>
      </p:sp>
    </p:spTree>
    <p:extLst>
      <p:ext uri="{BB962C8B-B14F-4D97-AF65-F5344CB8AC3E}">
        <p14:creationId xmlns:p14="http://schemas.microsoft.com/office/powerpoint/2010/main" val="2601693162"/>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411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hapt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2641085" y="1810619"/>
            <a:ext cx="6909830" cy="1618381"/>
          </a:xfrm>
        </p:spPr>
        <p:txBody>
          <a:bodyPr anchor="b">
            <a:noAutofit/>
          </a:bodyPr>
          <a:lstStyle>
            <a:lvl1pPr algn="l">
              <a:defRPr sz="5400">
                <a:solidFill>
                  <a:schemeClr val="accent2"/>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2641085" y="346177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4" name="Picture 3" descr="A green square with black background&#10;&#10;Description automatically generated">
            <a:extLst>
              <a:ext uri="{FF2B5EF4-FFF2-40B4-BE49-F238E27FC236}">
                <a16:creationId xmlns:a16="http://schemas.microsoft.com/office/drawing/2014/main" id="{A85C8BC4-E401-1F24-6708-9F17D0D5413C}"/>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5" name="TextBox 4">
            <a:extLst>
              <a:ext uri="{FF2B5EF4-FFF2-40B4-BE49-F238E27FC236}">
                <a16:creationId xmlns:a16="http://schemas.microsoft.com/office/drawing/2014/main" id="{1CF69C73-A46F-57E1-BEC5-A8E24F0B6BF3}"/>
              </a:ext>
            </a:extLst>
          </p:cNvPr>
          <p:cNvSpPr txBox="1"/>
          <p:nvPr userDrawn="1"/>
        </p:nvSpPr>
        <p:spPr>
          <a:xfrm>
            <a:off x="10179308" y="655089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pic>
        <p:nvPicPr>
          <p:cNvPr id="7" name="Picture 6" descr="Blue text on a black background&#10;&#10;Description automatically generated">
            <a:extLst>
              <a:ext uri="{FF2B5EF4-FFF2-40B4-BE49-F238E27FC236}">
                <a16:creationId xmlns:a16="http://schemas.microsoft.com/office/drawing/2014/main" id="{D5CF0F31-4558-EEF3-078A-6093BD5CAB7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64608" y="6124736"/>
            <a:ext cx="1636820" cy="365195"/>
          </a:xfrm>
          <a:prstGeom prst="rect">
            <a:avLst/>
          </a:prstGeom>
        </p:spPr>
      </p:pic>
      <p:sp>
        <p:nvSpPr>
          <p:cNvPr id="6" name="Online Image Placeholder 9">
            <a:extLst>
              <a:ext uri="{FF2B5EF4-FFF2-40B4-BE49-F238E27FC236}">
                <a16:creationId xmlns:a16="http://schemas.microsoft.com/office/drawing/2014/main" id="{89DD3706-EF26-B557-B4ED-62D99642F48D}"/>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427744876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P1_Title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0B0D51C-1185-4CAD-0EB9-8A30521A225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1998" cy="6857999"/>
          </a:xfrm>
          <a:prstGeom prst="rect">
            <a:avLst/>
          </a:prstGeom>
        </p:spPr>
      </p:pic>
      <p:sp>
        <p:nvSpPr>
          <p:cNvPr id="6" name="Picture Placeholder 5">
            <a:extLst>
              <a:ext uri="{FF2B5EF4-FFF2-40B4-BE49-F238E27FC236}">
                <a16:creationId xmlns:a16="http://schemas.microsoft.com/office/drawing/2014/main" id="{BC79B4E3-4D8C-BB9C-71A2-84C194FE73F8}"/>
              </a:ext>
            </a:extLst>
          </p:cNvPr>
          <p:cNvSpPr>
            <a:spLocks noGrp="1"/>
          </p:cNvSpPr>
          <p:nvPr>
            <p:ph type="pic" sz="quarter" idx="10" hasCustomPrompt="1"/>
          </p:nvPr>
        </p:nvSpPr>
        <p:spPr>
          <a:xfrm>
            <a:off x="3814863" y="3005846"/>
            <a:ext cx="4562273" cy="1332690"/>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12" name="Text Placeholder 11">
            <a:extLst>
              <a:ext uri="{FF2B5EF4-FFF2-40B4-BE49-F238E27FC236}">
                <a16:creationId xmlns:a16="http://schemas.microsoft.com/office/drawing/2014/main" id="{4BCD1D29-F429-351D-A730-DA6041B77200}"/>
              </a:ext>
            </a:extLst>
          </p:cNvPr>
          <p:cNvSpPr>
            <a:spLocks noGrp="1"/>
          </p:cNvSpPr>
          <p:nvPr>
            <p:ph type="body" sz="quarter" idx="11" hasCustomPrompt="1"/>
          </p:nvPr>
        </p:nvSpPr>
        <p:spPr>
          <a:xfrm>
            <a:off x="3540125" y="5038725"/>
            <a:ext cx="5118100" cy="963613"/>
          </a:xfrm>
        </p:spPr>
        <p:txBody>
          <a:bodyPr/>
          <a:lstStyle>
            <a:lvl1pPr marL="0" indent="0" algn="ctr">
              <a:buNone/>
              <a:defRPr/>
            </a:lvl1pPr>
            <a:lvl2pPr marL="457200" indent="0" algn="ctr">
              <a:buNone/>
              <a:defRPr/>
            </a:lvl2pPr>
            <a:lvl3pPr algn="ctr">
              <a:defRPr/>
            </a:lvl3pPr>
            <a:lvl4pPr algn="ctr">
              <a:defRPr/>
            </a:lvl4pPr>
            <a:lvl5pPr algn="ctr">
              <a:defRPr/>
            </a:lvl5pPr>
          </a:lstStyle>
          <a:p>
            <a:pPr lvl="0"/>
            <a:r>
              <a:rPr lang="en-US" dirty="0"/>
              <a:t>Click to edit Master text styles paragraph lorem ipsum dolor sit </a:t>
            </a:r>
            <a:r>
              <a:rPr lang="en-US" dirty="0" err="1"/>
              <a:t>amet</a:t>
            </a:r>
            <a:endParaRPr lang="en-US" dirty="0"/>
          </a:p>
        </p:txBody>
      </p:sp>
      <p:sp>
        <p:nvSpPr>
          <p:cNvPr id="2" name="Subtitle 2">
            <a:extLst>
              <a:ext uri="{FF2B5EF4-FFF2-40B4-BE49-F238E27FC236}">
                <a16:creationId xmlns:a16="http://schemas.microsoft.com/office/drawing/2014/main" id="{C7D7AE2E-4F9C-BA3B-0152-00ADEA5CC245}"/>
              </a:ext>
            </a:extLst>
          </p:cNvPr>
          <p:cNvSpPr>
            <a:spLocks noGrp="1"/>
          </p:cNvSpPr>
          <p:nvPr>
            <p:ph type="subTitle" idx="1" hasCustomPrompt="1"/>
          </p:nvPr>
        </p:nvSpPr>
        <p:spPr>
          <a:xfrm>
            <a:off x="3507206" y="2257690"/>
            <a:ext cx="5177586" cy="398062"/>
          </a:xfrm>
        </p:spPr>
        <p:txBody>
          <a:bodyPr>
            <a:noAutofit/>
          </a:bodyPr>
          <a:lstStyle>
            <a:lvl1pPr marL="0" indent="0" algn="ctr">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This course is provided by</a:t>
            </a:r>
            <a:endParaRPr lang="en-IE" dirty="0"/>
          </a:p>
        </p:txBody>
      </p:sp>
      <p:pic>
        <p:nvPicPr>
          <p:cNvPr id="3" name="Picture 2">
            <a:extLst>
              <a:ext uri="{FF2B5EF4-FFF2-40B4-BE49-F238E27FC236}">
                <a16:creationId xmlns:a16="http://schemas.microsoft.com/office/drawing/2014/main" id="{9B9D894E-0ECF-B392-EB3B-81FF2AF98A2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5374071" y="1822750"/>
            <a:ext cx="1443855" cy="259893"/>
          </a:xfrm>
          <a:prstGeom prst="rect">
            <a:avLst/>
          </a:prstGeom>
        </p:spPr>
      </p:pic>
    </p:spTree>
    <p:extLst>
      <p:ext uri="{BB962C8B-B14F-4D97-AF65-F5344CB8AC3E}">
        <p14:creationId xmlns:p14="http://schemas.microsoft.com/office/powerpoint/2010/main" val="3198563759"/>
      </p:ext>
    </p:extLst>
  </p:cSld>
  <p:clrMapOvr>
    <a:overrideClrMapping bg1="lt1" tx1="dk1" bg2="lt2" tx2="dk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hapt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2648508" y="1777849"/>
            <a:ext cx="6909830" cy="1618381"/>
          </a:xfrm>
        </p:spPr>
        <p:txBody>
          <a:bodyPr anchor="b">
            <a:noAutofit/>
          </a:bodyPr>
          <a:lstStyle>
            <a:lvl1pPr algn="l">
              <a:defRPr sz="5400">
                <a:solidFill>
                  <a:schemeClr val="accent4"/>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2648508" y="342900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10" name="Picture 9" descr="Blue text on a black background&#10;&#10;Description automatically generated">
            <a:extLst>
              <a:ext uri="{FF2B5EF4-FFF2-40B4-BE49-F238E27FC236}">
                <a16:creationId xmlns:a16="http://schemas.microsoft.com/office/drawing/2014/main" id="{2A90FEAD-0534-D606-D361-AF18FCADB62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262948" y="6131175"/>
            <a:ext cx="1636820" cy="365195"/>
          </a:xfrm>
          <a:prstGeom prst="rect">
            <a:avLst/>
          </a:prstGeom>
        </p:spPr>
      </p:pic>
      <p:pic>
        <p:nvPicPr>
          <p:cNvPr id="6" name="Picture 5" descr="A green square with black background&#10;&#10;Description automatically generated">
            <a:extLst>
              <a:ext uri="{FF2B5EF4-FFF2-40B4-BE49-F238E27FC236}">
                <a16:creationId xmlns:a16="http://schemas.microsoft.com/office/drawing/2014/main" id="{8346989A-EA7C-CF78-14E9-579DDD81D78F}"/>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4" name="TextBox 3">
            <a:extLst>
              <a:ext uri="{FF2B5EF4-FFF2-40B4-BE49-F238E27FC236}">
                <a16:creationId xmlns:a16="http://schemas.microsoft.com/office/drawing/2014/main" id="{F971C64C-6BCE-1B21-7742-EC98C150B5C1}"/>
              </a:ext>
            </a:extLst>
          </p:cNvPr>
          <p:cNvSpPr txBox="1"/>
          <p:nvPr userDrawn="1"/>
        </p:nvSpPr>
        <p:spPr>
          <a:xfrm>
            <a:off x="10199628" y="655089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9">
            <a:extLst>
              <a:ext uri="{FF2B5EF4-FFF2-40B4-BE49-F238E27FC236}">
                <a16:creationId xmlns:a16="http://schemas.microsoft.com/office/drawing/2014/main" id="{CF97CDFC-F2CB-9BBF-69B7-C9A031B0B86C}"/>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121417314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peaker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speaker role</a:t>
            </a:r>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4"/>
                </a:solidFill>
                <a:latin typeface="+mj-lt"/>
              </a:rPr>
              <a:t>Meet the speaker</a:t>
            </a:r>
            <a:endParaRPr lang="en-IE" sz="2400" dirty="0">
              <a:solidFill>
                <a:schemeClr val="accent4"/>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tx1"/>
                </a:solidFill>
                <a:latin typeface="+mj-lt"/>
              </a:defRPr>
            </a:lvl1pPr>
          </a:lstStyle>
          <a:p>
            <a:pPr lvl="0"/>
            <a:r>
              <a:rPr lang="en-US" dirty="0"/>
              <a:t>@nickname</a:t>
            </a:r>
            <a:endParaRPr lang="en-IE" dirty="0"/>
          </a:p>
        </p:txBody>
      </p:sp>
      <p:sp>
        <p:nvSpPr>
          <p:cNvPr id="22" name="Text Placeholder 14">
            <a:extLst>
              <a:ext uri="{FF2B5EF4-FFF2-40B4-BE49-F238E27FC236}">
                <a16:creationId xmlns:a16="http://schemas.microsoft.com/office/drawing/2014/main" id="{0EAB9A1D-46D2-9B34-62D6-BC4800386A22}"/>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company name</a:t>
            </a:r>
          </a:p>
        </p:txBody>
      </p:sp>
      <p:sp>
        <p:nvSpPr>
          <p:cNvPr id="23" name="Slide Number Placeholder 5">
            <a:extLst>
              <a:ext uri="{FF2B5EF4-FFF2-40B4-BE49-F238E27FC236}">
                <a16:creationId xmlns:a16="http://schemas.microsoft.com/office/drawing/2014/main" id="{2723772D-A1D0-7615-3DE8-E5562E320EF7}"/>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4" name="Straight Connector 23">
            <a:extLst>
              <a:ext uri="{FF2B5EF4-FFF2-40B4-BE49-F238E27FC236}">
                <a16:creationId xmlns:a16="http://schemas.microsoft.com/office/drawing/2014/main" id="{5A87B1E5-57D8-0FEF-C086-5848548BA8DC}"/>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a:extLst>
              <a:ext uri="{FF2B5EF4-FFF2-40B4-BE49-F238E27FC236}">
                <a16:creationId xmlns:a16="http://schemas.microsoft.com/office/drawing/2014/main" id="{11641AC4-A1DC-413F-F170-79A2E64E6422}"/>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pic>
        <p:nvPicPr>
          <p:cNvPr id="10" name="Picture 9" descr="A green and black background&#10;&#10;Description automatically generated">
            <a:extLst>
              <a:ext uri="{FF2B5EF4-FFF2-40B4-BE49-F238E27FC236}">
                <a16:creationId xmlns:a16="http://schemas.microsoft.com/office/drawing/2014/main" id="{0CEE9F18-1570-168E-89A2-DDF237B13CB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25C77DFF-6752-9641-81CC-D96A434DA23B}"/>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7" name="Online Image Placeholder 9">
            <a:extLst>
              <a:ext uri="{FF2B5EF4-FFF2-40B4-BE49-F238E27FC236}">
                <a16:creationId xmlns:a16="http://schemas.microsoft.com/office/drawing/2014/main" id="{46607AFD-8907-6868-4800-8157B08CA875}"/>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
        <p:nvSpPr>
          <p:cNvPr id="8" name="Picture Placeholder 6">
            <a:extLst>
              <a:ext uri="{FF2B5EF4-FFF2-40B4-BE49-F238E27FC236}">
                <a16:creationId xmlns:a16="http://schemas.microsoft.com/office/drawing/2014/main" id="{8E0ECA61-756E-EE64-5FA4-E0F26C4AD3AB}"/>
              </a:ext>
            </a:extLst>
          </p:cNvPr>
          <p:cNvSpPr>
            <a:spLocks noGrp="1"/>
          </p:cNvSpPr>
          <p:nvPr>
            <p:ph type="pic" sz="quarter" idx="14" hasCustomPrompt="1"/>
          </p:nvPr>
        </p:nvSpPr>
        <p:spPr>
          <a:xfrm>
            <a:off x="1649145" y="1452036"/>
            <a:ext cx="3600000" cy="3600000"/>
          </a:xfrm>
          <a:prstGeom prst="round2DiagRect">
            <a:avLst/>
          </a:prstGeom>
          <a:solidFill>
            <a:schemeClr val="tx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spTree>
    <p:extLst>
      <p:ext uri="{BB962C8B-B14F-4D97-AF65-F5344CB8AC3E}">
        <p14:creationId xmlns:p14="http://schemas.microsoft.com/office/powerpoint/2010/main" val="281711507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Speak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2"/>
                </a:solidFill>
                <a:latin typeface="Montserrat" panose="00000500000000000000" pitchFamily="2" charset="0"/>
              </a:defRPr>
            </a:lvl1pPr>
          </a:lstStyle>
          <a:p>
            <a:pPr lvl="0"/>
            <a:r>
              <a:rPr lang="en-US" dirty="0"/>
              <a:t>Click to edit speaker role,</a:t>
            </a:r>
          </a:p>
        </p:txBody>
      </p:sp>
      <p:sp>
        <p:nvSpPr>
          <p:cNvPr id="10" name="Text Placeholder 9">
            <a:extLst>
              <a:ext uri="{FF2B5EF4-FFF2-40B4-BE49-F238E27FC236}">
                <a16:creationId xmlns:a16="http://schemas.microsoft.com/office/drawing/2014/main" id="{8D9B0014-CEEC-C069-2A16-393E442FD087}"/>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tx2"/>
                </a:solidFill>
                <a:latin typeface="+mj-lt"/>
              </a:defRPr>
            </a:lvl1pPr>
          </a:lstStyle>
          <a:p>
            <a:pPr lvl="0"/>
            <a:r>
              <a:rPr lang="en-US" dirty="0"/>
              <a:t>@nickname</a:t>
            </a:r>
            <a:endParaRPr lang="en-IE" dirty="0"/>
          </a:p>
        </p:txBody>
      </p:sp>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5"/>
                </a:solidFill>
                <a:latin typeface="+mj-lt"/>
              </a:rPr>
              <a:t>Meet the speaker</a:t>
            </a:r>
            <a:endParaRPr lang="en-IE" sz="2400" dirty="0">
              <a:solidFill>
                <a:schemeClr val="accent5"/>
              </a:solidFill>
              <a:latin typeface="+mj-lt"/>
            </a:endParaRPr>
          </a:p>
        </p:txBody>
      </p:sp>
      <p:sp>
        <p:nvSpPr>
          <p:cNvPr id="9" name="Text Placeholder 14">
            <a:extLst>
              <a:ext uri="{FF2B5EF4-FFF2-40B4-BE49-F238E27FC236}">
                <a16:creationId xmlns:a16="http://schemas.microsoft.com/office/drawing/2014/main" id="{C83EA552-9136-1C0A-77D3-315D39C94D4E}"/>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2"/>
                </a:solidFill>
                <a:latin typeface="Montserrat" panose="00000500000000000000" pitchFamily="2" charset="0"/>
              </a:defRPr>
            </a:lvl1pPr>
          </a:lstStyle>
          <a:p>
            <a:pPr lvl="0"/>
            <a:r>
              <a:rPr lang="en-US" dirty="0"/>
              <a:t>Click to edit company name,</a:t>
            </a:r>
          </a:p>
        </p:txBody>
      </p:sp>
      <p:sp>
        <p:nvSpPr>
          <p:cNvPr id="3" name="Rectangle 2">
            <a:extLst>
              <a:ext uri="{FF2B5EF4-FFF2-40B4-BE49-F238E27FC236}">
                <a16:creationId xmlns:a16="http://schemas.microsoft.com/office/drawing/2014/main" id="{613150EF-BE36-0E9E-971F-85694D69D69B}"/>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3" name="Picture 22" descr="Blue text on a black background&#10;&#10;Description automatically generated">
            <a:extLst>
              <a:ext uri="{FF2B5EF4-FFF2-40B4-BE49-F238E27FC236}">
                <a16:creationId xmlns:a16="http://schemas.microsoft.com/office/drawing/2014/main" id="{9B6852CE-814C-039C-4B18-121919D2F4B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4" name="Slide Number Placeholder 5">
            <a:extLst>
              <a:ext uri="{FF2B5EF4-FFF2-40B4-BE49-F238E27FC236}">
                <a16:creationId xmlns:a16="http://schemas.microsoft.com/office/drawing/2014/main" id="{E51B51AE-9253-7F36-5C6B-76480E8F2C65}"/>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5" name="Straight Connector 24">
            <a:extLst>
              <a:ext uri="{FF2B5EF4-FFF2-40B4-BE49-F238E27FC236}">
                <a16:creationId xmlns:a16="http://schemas.microsoft.com/office/drawing/2014/main" id="{FC46EFF5-E730-F7EC-F745-83562A45FD0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Rectangle: Diagonal Corners Rounded 3">
            <a:extLst>
              <a:ext uri="{FF2B5EF4-FFF2-40B4-BE49-F238E27FC236}">
                <a16:creationId xmlns:a16="http://schemas.microsoft.com/office/drawing/2014/main" id="{2DF3D7CA-9A48-1235-17E3-E9B7E23E10F1}"/>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Picture Placeholder 6">
            <a:extLst>
              <a:ext uri="{FF2B5EF4-FFF2-40B4-BE49-F238E27FC236}">
                <a16:creationId xmlns:a16="http://schemas.microsoft.com/office/drawing/2014/main" id="{55E71C5D-59C1-8F93-AE64-3F45FEC67EBF}"/>
              </a:ext>
            </a:extLst>
          </p:cNvPr>
          <p:cNvSpPr>
            <a:spLocks noGrp="1"/>
          </p:cNvSpPr>
          <p:nvPr>
            <p:ph type="pic" sz="quarter" idx="14" hasCustomPrompt="1"/>
          </p:nvPr>
        </p:nvSpPr>
        <p:spPr>
          <a:xfrm>
            <a:off x="1649145" y="1452036"/>
            <a:ext cx="3600000" cy="3600000"/>
          </a:xfrm>
          <a:prstGeom prst="round2DiagRect">
            <a:avLst/>
          </a:prstGeom>
          <a:solidFill>
            <a:schemeClr val="bg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pic>
        <p:nvPicPr>
          <p:cNvPr id="14" name="Picture 13" descr="A green and black background&#10;&#10;Description automatically generated">
            <a:extLst>
              <a:ext uri="{FF2B5EF4-FFF2-40B4-BE49-F238E27FC236}">
                <a16:creationId xmlns:a16="http://schemas.microsoft.com/office/drawing/2014/main" id="{C3F9AD16-24FD-A5B5-A469-3294CA33C12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E3EE519C-8F1D-2F3F-BA80-164979C7C90B}"/>
              </a:ext>
            </a:extLst>
          </p:cNvPr>
          <p:cNvSpPr txBox="1"/>
          <p:nvPr userDrawn="1"/>
        </p:nvSpPr>
        <p:spPr>
          <a:xfrm>
            <a:off x="26384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DFD52B46-A71A-01AE-07C9-15C77EE7101D}"/>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779255293"/>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Speaker slide">
    <p:bg>
      <p:bgPr>
        <a:gradFill flip="none" rotWithShape="1">
          <a:gsLst>
            <a:gs pos="0">
              <a:srgbClr val="19226D"/>
            </a:gs>
            <a:gs pos="100000">
              <a:srgbClr val="283A97"/>
            </a:gs>
          </a:gsLst>
          <a:lin ang="0" scaled="0"/>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speaker role</a:t>
            </a:r>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4"/>
                </a:solidFill>
                <a:latin typeface="+mj-lt"/>
              </a:rPr>
              <a:t>Meet the speaker</a:t>
            </a:r>
            <a:endParaRPr lang="en-IE" sz="2400" dirty="0">
              <a:solidFill>
                <a:schemeClr val="accent4"/>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accent1"/>
                </a:solidFill>
                <a:latin typeface="+mj-lt"/>
              </a:defRPr>
            </a:lvl1pPr>
          </a:lstStyle>
          <a:p>
            <a:pPr lvl="0"/>
            <a:r>
              <a:rPr lang="en-US" dirty="0"/>
              <a:t>@nickname</a:t>
            </a:r>
            <a:endParaRPr lang="en-IE" dirty="0"/>
          </a:p>
        </p:txBody>
      </p:sp>
      <p:sp>
        <p:nvSpPr>
          <p:cNvPr id="22" name="Text Placeholder 14">
            <a:extLst>
              <a:ext uri="{FF2B5EF4-FFF2-40B4-BE49-F238E27FC236}">
                <a16:creationId xmlns:a16="http://schemas.microsoft.com/office/drawing/2014/main" id="{0EAB9A1D-46D2-9B34-62D6-BC4800386A22}"/>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company name</a:t>
            </a:r>
          </a:p>
        </p:txBody>
      </p:sp>
      <p:sp>
        <p:nvSpPr>
          <p:cNvPr id="23" name="Slide Number Placeholder 5">
            <a:extLst>
              <a:ext uri="{FF2B5EF4-FFF2-40B4-BE49-F238E27FC236}">
                <a16:creationId xmlns:a16="http://schemas.microsoft.com/office/drawing/2014/main" id="{2723772D-A1D0-7615-3DE8-E5562E320EF7}"/>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4" name="Straight Connector 23">
            <a:extLst>
              <a:ext uri="{FF2B5EF4-FFF2-40B4-BE49-F238E27FC236}">
                <a16:creationId xmlns:a16="http://schemas.microsoft.com/office/drawing/2014/main" id="{5A87B1E5-57D8-0FEF-C086-5848548BA8DC}"/>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a:extLst>
              <a:ext uri="{FF2B5EF4-FFF2-40B4-BE49-F238E27FC236}">
                <a16:creationId xmlns:a16="http://schemas.microsoft.com/office/drawing/2014/main" id="{11641AC4-A1DC-413F-F170-79A2E64E6422}"/>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Picture Placeholder 6">
            <a:extLst>
              <a:ext uri="{FF2B5EF4-FFF2-40B4-BE49-F238E27FC236}">
                <a16:creationId xmlns:a16="http://schemas.microsoft.com/office/drawing/2014/main" id="{2666BB57-9316-A4AD-A113-B9A2529750ED}"/>
              </a:ext>
            </a:extLst>
          </p:cNvPr>
          <p:cNvSpPr>
            <a:spLocks noGrp="1"/>
          </p:cNvSpPr>
          <p:nvPr>
            <p:ph type="pic" sz="quarter" idx="14" hasCustomPrompt="1"/>
          </p:nvPr>
        </p:nvSpPr>
        <p:spPr>
          <a:xfrm>
            <a:off x="1649145" y="1452036"/>
            <a:ext cx="3600000" cy="3600000"/>
          </a:xfrm>
          <a:prstGeom prst="round2DiagRect">
            <a:avLst/>
          </a:prstGeom>
          <a:solidFill>
            <a:schemeClr val="tx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pic>
        <p:nvPicPr>
          <p:cNvPr id="10" name="Picture 9" descr="A green and black background&#10;&#10;Description automatically generated">
            <a:extLst>
              <a:ext uri="{FF2B5EF4-FFF2-40B4-BE49-F238E27FC236}">
                <a16:creationId xmlns:a16="http://schemas.microsoft.com/office/drawing/2014/main" id="{0CEE9F18-1570-168E-89A2-DDF237B13CB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D30BBC41-2A98-BE4A-78DB-F4CDE301B63A}"/>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7" name="Online Image Placeholder 9">
            <a:extLst>
              <a:ext uri="{FF2B5EF4-FFF2-40B4-BE49-F238E27FC236}">
                <a16:creationId xmlns:a16="http://schemas.microsoft.com/office/drawing/2014/main" id="{FA73FB74-A399-92DF-08B8-36B883025504}"/>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638357303"/>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slide">
    <p:bg>
      <p:bgRef idx="1001">
        <a:schemeClr val="bg2"/>
      </p:bgRef>
    </p:bg>
    <p:spTree>
      <p:nvGrpSpPr>
        <p:cNvPr id="1" name=""/>
        <p:cNvGrpSpPr/>
        <p:nvPr/>
      </p:nvGrpSpPr>
      <p:grpSpPr>
        <a:xfrm>
          <a:off x="0" y="0"/>
          <a:ext cx="0" cy="0"/>
          <a:chOff x="0" y="0"/>
          <a:chExt cx="0" cy="0"/>
        </a:xfrm>
      </p:grpSpPr>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Picture Placeholder 6">
            <a:extLst>
              <a:ext uri="{FF2B5EF4-FFF2-40B4-BE49-F238E27FC236}">
                <a16:creationId xmlns:a16="http://schemas.microsoft.com/office/drawing/2014/main" id="{3D8C572B-2DA7-ACC1-2B8C-2909C09FA98A}"/>
              </a:ext>
            </a:extLst>
          </p:cNvPr>
          <p:cNvSpPr>
            <a:spLocks noGrp="1"/>
          </p:cNvSpPr>
          <p:nvPr>
            <p:ph type="pic" sz="quarter" idx="14" hasCustomPrompt="1"/>
          </p:nvPr>
        </p:nvSpPr>
        <p:spPr>
          <a:xfrm>
            <a:off x="6402543" y="1326904"/>
            <a:ext cx="4244580" cy="4121917"/>
          </a:xfrm>
          <a:prstGeom prst="round2DiagRect">
            <a:avLst/>
          </a:prstGeom>
          <a:solidFill>
            <a:schemeClr val="bg1"/>
          </a:solidFill>
          <a:ln w="127000">
            <a:solidFill>
              <a:schemeClr val="bg1"/>
            </a:solid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2025749" y="1322364"/>
            <a:ext cx="3882682" cy="2658793"/>
          </a:xfrm>
        </p:spPr>
        <p:txBody>
          <a:bodyPr wrap="square">
            <a:noAutofit/>
          </a:bodyPr>
          <a:lstStyle>
            <a:lvl1pPr marL="0" indent="0">
              <a:buNone/>
              <a:defRPr lang="en-US" sz="3200" dirty="0">
                <a:solidFill>
                  <a:schemeClr val="tx2"/>
                </a:solidFill>
                <a:latin typeface="Montserrat" panose="00000500000000000000" pitchFamily="2" charset="0"/>
              </a:defRPr>
            </a:lvl1pPr>
          </a:lstStyle>
          <a:p>
            <a:pPr lvl="0"/>
            <a:r>
              <a:rPr lang="en-US" dirty="0"/>
              <a:t>Click to edit quote lorem ipsum dolor sit </a:t>
            </a:r>
            <a:r>
              <a:rPr lang="en-US" dirty="0" err="1"/>
              <a:t>amet</a:t>
            </a:r>
            <a:r>
              <a:rPr lang="en-US" dirty="0"/>
              <a:t> </a:t>
            </a:r>
            <a:r>
              <a:rPr lang="en-US" dirty="0" err="1"/>
              <a:t>consectur</a:t>
            </a:r>
            <a:endParaRPr lang="en-US" dirty="0"/>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a:spLocks/>
          </p:cNvSpPr>
          <p:nvPr userDrawn="1"/>
        </p:nvSpPr>
        <p:spPr>
          <a:xfrm>
            <a:off x="585305" y="737506"/>
            <a:ext cx="1201291" cy="2646878"/>
          </a:xfrm>
          <a:prstGeom prst="rect">
            <a:avLst/>
          </a:prstGeom>
          <a:noFill/>
        </p:spPr>
        <p:txBody>
          <a:bodyPr wrap="square" rtlCol="0">
            <a:spAutoFit/>
          </a:bodyPr>
          <a:lstStyle/>
          <a:p>
            <a:r>
              <a:rPr lang="it-IT" sz="16600" dirty="0">
                <a:solidFill>
                  <a:schemeClr val="accent2"/>
                </a:solidFill>
                <a:latin typeface="+mj-lt"/>
              </a:rPr>
              <a:t>“</a:t>
            </a:r>
            <a:endParaRPr lang="en-IE" sz="16600" dirty="0">
              <a:solidFill>
                <a:schemeClr val="accent2"/>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2259361" y="4858512"/>
            <a:ext cx="768485" cy="5836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2162792" y="4939123"/>
            <a:ext cx="3549886" cy="328885"/>
          </a:xfrm>
        </p:spPr>
        <p:txBody>
          <a:bodyPr>
            <a:noAutofit/>
          </a:bodyPr>
          <a:lstStyle>
            <a:lvl1pPr marL="0" indent="0">
              <a:buNone/>
              <a:defRPr sz="1600">
                <a:solidFill>
                  <a:schemeClr val="tx2"/>
                </a:solidFill>
                <a:latin typeface="+mj-lt"/>
              </a:defRPr>
            </a:lvl1pPr>
          </a:lstStyle>
          <a:p>
            <a:pPr lvl="0"/>
            <a:r>
              <a:rPr lang="en-US" dirty="0"/>
              <a:t>Click to edit name</a:t>
            </a:r>
            <a:endParaRPr lang="en-IE" dirty="0"/>
          </a:p>
        </p:txBody>
      </p:sp>
      <p:sp>
        <p:nvSpPr>
          <p:cNvPr id="11" name="Text Placeholder 9">
            <a:extLst>
              <a:ext uri="{FF2B5EF4-FFF2-40B4-BE49-F238E27FC236}">
                <a16:creationId xmlns:a16="http://schemas.microsoft.com/office/drawing/2014/main" id="{C916D6E8-1BA4-BFBF-C1DC-FA0F2E363FC6}"/>
              </a:ext>
            </a:extLst>
          </p:cNvPr>
          <p:cNvSpPr>
            <a:spLocks noGrp="1"/>
          </p:cNvSpPr>
          <p:nvPr>
            <p:ph type="body" sz="quarter" idx="18" hasCustomPrompt="1"/>
          </p:nvPr>
        </p:nvSpPr>
        <p:spPr>
          <a:xfrm>
            <a:off x="2162792" y="5301208"/>
            <a:ext cx="3549886" cy="328885"/>
          </a:xfrm>
        </p:spPr>
        <p:txBody>
          <a:bodyPr>
            <a:noAutofit/>
          </a:bodyPr>
          <a:lstStyle>
            <a:lvl1pPr marL="0" indent="0">
              <a:buNone/>
              <a:defRPr sz="1200">
                <a:solidFill>
                  <a:schemeClr val="tx2"/>
                </a:solidFill>
                <a:latin typeface="Montserrat" panose="00000500000000000000" pitchFamily="2" charset="0"/>
              </a:defRPr>
            </a:lvl1pPr>
          </a:lstStyle>
          <a:p>
            <a:pPr lvl="0"/>
            <a:r>
              <a:rPr lang="en-US" dirty="0"/>
              <a:t>Click to edit job role</a:t>
            </a:r>
            <a:endParaRPr lang="en-IE" dirty="0"/>
          </a:p>
        </p:txBody>
      </p:sp>
      <p:sp>
        <p:nvSpPr>
          <p:cNvPr id="21" name="Slide Number Placeholder 5">
            <a:extLst>
              <a:ext uri="{FF2B5EF4-FFF2-40B4-BE49-F238E27FC236}">
                <a16:creationId xmlns:a16="http://schemas.microsoft.com/office/drawing/2014/main" id="{C428928B-E51D-2502-731F-CE3844D7D948}"/>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solidFill>
                  <a:schemeClr val="bg1">
                    <a:lumMod val="50000"/>
                  </a:schemeClr>
                </a:solidFill>
              </a:rPr>
              <a:t>Page </a:t>
            </a:r>
            <a:fld id="{D32FFA9C-ACEC-4B87-9D33-03CFB048E816}" type="slidenum">
              <a:rPr lang="en-IE" smtClean="0">
                <a:solidFill>
                  <a:schemeClr val="bg1">
                    <a:lumMod val="50000"/>
                  </a:schemeClr>
                </a:solidFill>
              </a:rPr>
              <a:pPr/>
              <a:t>‹#›</a:t>
            </a:fld>
            <a:endParaRPr lang="en-IE" dirty="0">
              <a:solidFill>
                <a:schemeClr val="bg1">
                  <a:lumMod val="50000"/>
                </a:schemeClr>
              </a:solidFill>
            </a:endParaRPr>
          </a:p>
        </p:txBody>
      </p:sp>
      <p:cxnSp>
        <p:nvCxnSpPr>
          <p:cNvPr id="22" name="Straight Connector 21">
            <a:extLst>
              <a:ext uri="{FF2B5EF4-FFF2-40B4-BE49-F238E27FC236}">
                <a16:creationId xmlns:a16="http://schemas.microsoft.com/office/drawing/2014/main" id="{83CBC778-287D-C991-0EBB-738559359BC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4" name="Picture 3" descr="A green and black background&#10;&#10;Description automatically generated">
            <a:extLst>
              <a:ext uri="{FF2B5EF4-FFF2-40B4-BE49-F238E27FC236}">
                <a16:creationId xmlns:a16="http://schemas.microsoft.com/office/drawing/2014/main" id="{31D57EF1-E3D4-A62C-F2E8-00DA8B65E43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2" name="TextBox 1">
            <a:extLst>
              <a:ext uri="{FF2B5EF4-FFF2-40B4-BE49-F238E27FC236}">
                <a16:creationId xmlns:a16="http://schemas.microsoft.com/office/drawing/2014/main" id="{5E26073F-C1D6-F6E6-5821-6DD95D6B8A70}"/>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3" name="Online Image Placeholder 9">
            <a:extLst>
              <a:ext uri="{FF2B5EF4-FFF2-40B4-BE49-F238E27FC236}">
                <a16:creationId xmlns:a16="http://schemas.microsoft.com/office/drawing/2014/main" id="{EC497D14-4A70-3E6B-AE54-D7A0AD75AEFE}"/>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2725651569"/>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2.pn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5" Type="http://schemas.openxmlformats.org/officeDocument/2006/relationships/theme" Target="../theme/theme2.xml"/><Relationship Id="rId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361C74-1E13-0914-963C-A164BFD2A5EE}"/>
              </a:ext>
            </a:extLst>
          </p:cNvPr>
          <p:cNvSpPr>
            <a:spLocks noGrp="1"/>
          </p:cNvSpPr>
          <p:nvPr>
            <p:ph type="title"/>
          </p:nvPr>
        </p:nvSpPr>
        <p:spPr>
          <a:xfrm>
            <a:off x="363984" y="921203"/>
            <a:ext cx="10989816" cy="1325563"/>
          </a:xfrm>
          <a:prstGeom prst="rect">
            <a:avLst/>
          </a:prstGeom>
        </p:spPr>
        <p:txBody>
          <a:bodyPr vert="horz" lIns="91440" tIns="45720" rIns="91440" bIns="45720" rtlCol="0" anchor="ctr">
            <a:normAutofit/>
          </a:bodyPr>
          <a:lstStyle/>
          <a:p>
            <a:r>
              <a:rPr lang="en-US"/>
              <a:t>Click to edit Master title style</a:t>
            </a:r>
            <a:endParaRPr lang="en-IE" dirty="0"/>
          </a:p>
        </p:txBody>
      </p:sp>
      <p:sp>
        <p:nvSpPr>
          <p:cNvPr id="3" name="Text Placeholder 2">
            <a:extLst>
              <a:ext uri="{FF2B5EF4-FFF2-40B4-BE49-F238E27FC236}">
                <a16:creationId xmlns:a16="http://schemas.microsoft.com/office/drawing/2014/main" id="{C915CA4E-50C9-932A-70A1-2FA4FA1EB7E7}"/>
              </a:ext>
            </a:extLst>
          </p:cNvPr>
          <p:cNvSpPr>
            <a:spLocks noGrp="1"/>
          </p:cNvSpPr>
          <p:nvPr>
            <p:ph type="body" idx="1"/>
          </p:nvPr>
        </p:nvSpPr>
        <p:spPr>
          <a:xfrm>
            <a:off x="363984" y="2381703"/>
            <a:ext cx="10989816" cy="355651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4" name="Date Placeholder 3">
            <a:extLst>
              <a:ext uri="{FF2B5EF4-FFF2-40B4-BE49-F238E27FC236}">
                <a16:creationId xmlns:a16="http://schemas.microsoft.com/office/drawing/2014/main" id="{4663AC5C-ECFD-57B3-94B3-7194D08FF9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5C9ADD-1257-46D5-9E33-B515A1D8B48E}" type="datetime2">
              <a:rPr lang="de-DE" smtClean="0"/>
              <a:t>Donnerstag, 26. März 2026</a:t>
            </a:fld>
            <a:endParaRPr lang="en-IE"/>
          </a:p>
        </p:txBody>
      </p:sp>
      <p:sp>
        <p:nvSpPr>
          <p:cNvPr id="5" name="Footer Placeholder 4">
            <a:extLst>
              <a:ext uri="{FF2B5EF4-FFF2-40B4-BE49-F238E27FC236}">
                <a16:creationId xmlns:a16="http://schemas.microsoft.com/office/drawing/2014/main" id="{4E602EF8-9DF0-A655-AE88-6086574A46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dirty="0"/>
          </a:p>
        </p:txBody>
      </p:sp>
      <p:sp>
        <p:nvSpPr>
          <p:cNvPr id="6" name="Slide Number Placeholder 5">
            <a:extLst>
              <a:ext uri="{FF2B5EF4-FFF2-40B4-BE49-F238E27FC236}">
                <a16:creationId xmlns:a16="http://schemas.microsoft.com/office/drawing/2014/main" id="{BA3BEFD5-93E7-57A9-6372-7256BA40CD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2FFA9C-ACEC-4B87-9D33-03CFB048E816}" type="slidenum">
              <a:rPr lang="en-IE" smtClean="0"/>
              <a:t>‹#›</a:t>
            </a:fld>
            <a:endParaRPr lang="en-IE"/>
          </a:p>
        </p:txBody>
      </p:sp>
      <p:pic>
        <p:nvPicPr>
          <p:cNvPr id="9" name="Picture 8">
            <a:extLst>
              <a:ext uri="{FF2B5EF4-FFF2-40B4-BE49-F238E27FC236}">
                <a16:creationId xmlns:a16="http://schemas.microsoft.com/office/drawing/2014/main" id="{9BCC5CD0-E9DA-6624-2B2D-27BB19CC9ECB}"/>
              </a:ext>
            </a:extLst>
          </p:cNvPr>
          <p:cNvPicPr>
            <a:picLocks noChangeAspect="1"/>
          </p:cNvPicPr>
          <p:nvPr userDrawn="1"/>
        </p:nvPicPr>
        <p:blipFill>
          <a:blip r:embed="rId38" cstate="screen">
            <a:extLst>
              <a:ext uri="{28A0092B-C50C-407E-A947-70E740481C1C}">
                <a14:useLocalDpi xmlns:a14="http://schemas.microsoft.com/office/drawing/2010/main" val="0"/>
              </a:ext>
            </a:extLst>
          </a:blip>
          <a:srcRect/>
          <a:stretch/>
        </p:blipFill>
        <p:spPr>
          <a:xfrm>
            <a:off x="334963" y="250276"/>
            <a:ext cx="1443855" cy="259893"/>
          </a:xfrm>
          <a:prstGeom prst="rect">
            <a:avLst/>
          </a:prstGeom>
        </p:spPr>
      </p:pic>
      <p:cxnSp>
        <p:nvCxnSpPr>
          <p:cNvPr id="11" name="Straight Connector 10">
            <a:extLst>
              <a:ext uri="{FF2B5EF4-FFF2-40B4-BE49-F238E27FC236}">
                <a16:creationId xmlns:a16="http://schemas.microsoft.com/office/drawing/2014/main" id="{95F44DBA-F5F2-947E-D5E6-26EA869AF1D8}"/>
              </a:ext>
            </a:extLst>
          </p:cNvPr>
          <p:cNvCxnSpPr/>
          <p:nvPr userDrawn="1"/>
        </p:nvCxnSpPr>
        <p:spPr>
          <a:xfrm>
            <a:off x="0" y="768485"/>
            <a:ext cx="12192000" cy="0"/>
          </a:xfrm>
          <a:prstGeom prst="line">
            <a:avLst/>
          </a:prstGeom>
          <a:ln>
            <a:solidFill>
              <a:srgbClr val="DBDCE1"/>
            </a:solidFill>
          </a:ln>
        </p:spPr>
        <p:style>
          <a:lnRef idx="1">
            <a:schemeClr val="accent1"/>
          </a:lnRef>
          <a:fillRef idx="0">
            <a:schemeClr val="accent1"/>
          </a:fillRef>
          <a:effectRef idx="0">
            <a:schemeClr val="accent1"/>
          </a:effectRef>
          <a:fontRef idx="minor">
            <a:schemeClr val="tx1"/>
          </a:fontRef>
        </p:style>
      </p:cxnSp>
      <p:pic>
        <p:nvPicPr>
          <p:cNvPr id="13" name="Picture 12" descr="A green and black number&#10;&#10;Description automatically generated">
            <a:extLst>
              <a:ext uri="{FF2B5EF4-FFF2-40B4-BE49-F238E27FC236}">
                <a16:creationId xmlns:a16="http://schemas.microsoft.com/office/drawing/2014/main" id="{B30D1713-B9A6-198B-AF27-FA74549B15C0}"/>
              </a:ext>
            </a:extLst>
          </p:cNvPr>
          <p:cNvPicPr>
            <a:picLocks noChangeAspect="1"/>
          </p:cNvPicPr>
          <p:nvPr userDrawn="1"/>
        </p:nvPicPr>
        <p:blipFill>
          <a:blip r:embed="rId39" cstate="screen">
            <a:extLst>
              <a:ext uri="{28A0092B-C50C-407E-A947-70E740481C1C}">
                <a14:useLocalDpi xmlns:a14="http://schemas.microsoft.com/office/drawing/2010/main" val="0"/>
              </a:ext>
            </a:extLst>
          </a:blip>
          <a:stretch>
            <a:fillRect/>
          </a:stretch>
        </p:blipFill>
        <p:spPr>
          <a:xfrm>
            <a:off x="11286749" y="170014"/>
            <a:ext cx="566200" cy="468689"/>
          </a:xfrm>
          <a:prstGeom prst="rect">
            <a:avLst/>
          </a:prstGeom>
        </p:spPr>
      </p:pic>
    </p:spTree>
    <p:extLst>
      <p:ext uri="{BB962C8B-B14F-4D97-AF65-F5344CB8AC3E}">
        <p14:creationId xmlns:p14="http://schemas.microsoft.com/office/powerpoint/2010/main" val="2297850487"/>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9" r:id="rId3"/>
    <p:sldLayoutId id="2147483720" r:id="rId4"/>
    <p:sldLayoutId id="2147483721" r:id="rId5"/>
    <p:sldLayoutId id="2147483716" r:id="rId6"/>
    <p:sldLayoutId id="2147483717" r:id="rId7"/>
    <p:sldLayoutId id="2147483737" r:id="rId8"/>
    <p:sldLayoutId id="2147483718" r:id="rId9"/>
    <p:sldLayoutId id="2147483714" r:id="rId10"/>
    <p:sldLayoutId id="2147483722" r:id="rId11"/>
    <p:sldLayoutId id="2147483723" r:id="rId12"/>
    <p:sldLayoutId id="2147483725" r:id="rId13"/>
    <p:sldLayoutId id="2147483732" r:id="rId14"/>
    <p:sldLayoutId id="2147483724" r:id="rId15"/>
    <p:sldLayoutId id="2147483726" r:id="rId16"/>
    <p:sldLayoutId id="2147483727" r:id="rId17"/>
    <p:sldLayoutId id="2147483728" r:id="rId18"/>
    <p:sldLayoutId id="2147483735" r:id="rId19"/>
    <p:sldLayoutId id="2147483652" r:id="rId20"/>
    <p:sldLayoutId id="2147483730" r:id="rId21"/>
    <p:sldLayoutId id="2147483733" r:id="rId22"/>
    <p:sldLayoutId id="2147483734" r:id="rId23"/>
    <p:sldLayoutId id="2147483731" r:id="rId24"/>
    <p:sldLayoutId id="2147483654" r:id="rId25"/>
    <p:sldLayoutId id="2147483683" r:id="rId26"/>
    <p:sldLayoutId id="2147483649" r:id="rId27"/>
    <p:sldLayoutId id="2147483675" r:id="rId28"/>
    <p:sldLayoutId id="2147483676" r:id="rId29"/>
    <p:sldLayoutId id="2147483709" r:id="rId30"/>
    <p:sldLayoutId id="2147483705" r:id="rId31"/>
    <p:sldLayoutId id="2147483704" r:id="rId32"/>
    <p:sldLayoutId id="2147483703" r:id="rId33"/>
    <p:sldLayoutId id="2147483700" r:id="rId34"/>
    <p:sldLayoutId id="2147483701" r:id="rId35"/>
    <p:sldLayoutId id="2147483736" r:id="rId36"/>
  </p:sldLayoutIdLst>
  <p:transition spd="slow">
    <p:push dir="u"/>
  </p:transition>
  <p:hf hdr="0" ftr="0" dt="0"/>
  <p:txStyles>
    <p:titleStyle>
      <a:lvl1pPr algn="l" defTabSz="914400" rtl="0" eaLnBrk="1" latinLnBrk="0" hangingPunct="1">
        <a:lnSpc>
          <a:spcPct val="90000"/>
        </a:lnSpc>
        <a:spcBef>
          <a:spcPct val="0"/>
        </a:spcBef>
        <a:buNone/>
        <a:defRPr sz="28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2"/>
        </a:buClr>
        <a:buSzPct val="124000"/>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11" userDrawn="1">
          <p15:clr>
            <a:srgbClr val="F26B43"/>
          </p15:clr>
        </p15:guide>
        <p15:guide id="4" pos="7469" userDrawn="1">
          <p15:clr>
            <a:srgbClr val="F26B43"/>
          </p15:clr>
        </p15:guide>
        <p15:guide id="5" orient="horz" pos="142" userDrawn="1">
          <p15:clr>
            <a:srgbClr val="F26B43"/>
          </p15:clr>
        </p15:guide>
        <p15:guide id="6" orient="horz" pos="408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361C74-1E13-0914-963C-A164BFD2A5EE}"/>
              </a:ext>
            </a:extLst>
          </p:cNvPr>
          <p:cNvSpPr>
            <a:spLocks noGrp="1"/>
          </p:cNvSpPr>
          <p:nvPr>
            <p:ph type="title"/>
          </p:nvPr>
        </p:nvSpPr>
        <p:spPr>
          <a:xfrm>
            <a:off x="363984" y="365125"/>
            <a:ext cx="10989816" cy="1325563"/>
          </a:xfrm>
          <a:prstGeom prst="rect">
            <a:avLst/>
          </a:prstGeom>
        </p:spPr>
        <p:txBody>
          <a:bodyPr vert="horz" lIns="91440" tIns="45720" rIns="91440" bIns="45720" rtlCol="0" anchor="ctr">
            <a:normAutofit/>
          </a:bodyPr>
          <a:lstStyle/>
          <a:p>
            <a:r>
              <a:rPr lang="en-GB"/>
              <a:t>Click to edit Master title style</a:t>
            </a:r>
            <a:endParaRPr lang="en-IE" dirty="0"/>
          </a:p>
        </p:txBody>
      </p:sp>
      <p:sp>
        <p:nvSpPr>
          <p:cNvPr id="3" name="Text Placeholder 2">
            <a:extLst>
              <a:ext uri="{FF2B5EF4-FFF2-40B4-BE49-F238E27FC236}">
                <a16:creationId xmlns:a16="http://schemas.microsoft.com/office/drawing/2014/main" id="{C915CA4E-50C9-932A-70A1-2FA4FA1EB7E7}"/>
              </a:ext>
            </a:extLst>
          </p:cNvPr>
          <p:cNvSpPr>
            <a:spLocks noGrp="1"/>
          </p:cNvSpPr>
          <p:nvPr>
            <p:ph type="body" idx="1"/>
          </p:nvPr>
        </p:nvSpPr>
        <p:spPr>
          <a:xfrm>
            <a:off x="363984" y="1825625"/>
            <a:ext cx="10989816"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dirty="0"/>
          </a:p>
        </p:txBody>
      </p:sp>
      <p:sp>
        <p:nvSpPr>
          <p:cNvPr id="4" name="Date Placeholder 3">
            <a:extLst>
              <a:ext uri="{FF2B5EF4-FFF2-40B4-BE49-F238E27FC236}">
                <a16:creationId xmlns:a16="http://schemas.microsoft.com/office/drawing/2014/main" id="{4663AC5C-ECFD-57B3-94B3-7194D08FF9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5C9ADD-1257-46D5-9E33-B515A1D8B48E}" type="datetime2">
              <a:rPr lang="de-DE" smtClean="0"/>
              <a:t>Donnerstag, 26. März 2026</a:t>
            </a:fld>
            <a:endParaRPr lang="en-IE"/>
          </a:p>
        </p:txBody>
      </p:sp>
      <p:sp>
        <p:nvSpPr>
          <p:cNvPr id="5" name="Footer Placeholder 4">
            <a:extLst>
              <a:ext uri="{FF2B5EF4-FFF2-40B4-BE49-F238E27FC236}">
                <a16:creationId xmlns:a16="http://schemas.microsoft.com/office/drawing/2014/main" id="{4E602EF8-9DF0-A655-AE88-6086574A46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dirty="0"/>
          </a:p>
        </p:txBody>
      </p:sp>
      <p:sp>
        <p:nvSpPr>
          <p:cNvPr id="6" name="Slide Number Placeholder 5">
            <a:extLst>
              <a:ext uri="{FF2B5EF4-FFF2-40B4-BE49-F238E27FC236}">
                <a16:creationId xmlns:a16="http://schemas.microsoft.com/office/drawing/2014/main" id="{BA3BEFD5-93E7-57A9-6372-7256BA40CD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2FFA9C-ACEC-4B87-9D33-03CFB048E816}" type="slidenum">
              <a:rPr lang="en-IE" smtClean="0"/>
              <a:t>‹#›</a:t>
            </a:fld>
            <a:endParaRPr lang="en-IE"/>
          </a:p>
        </p:txBody>
      </p:sp>
    </p:spTree>
    <p:extLst>
      <p:ext uri="{BB962C8B-B14F-4D97-AF65-F5344CB8AC3E}">
        <p14:creationId xmlns:p14="http://schemas.microsoft.com/office/powerpoint/2010/main" val="2567038813"/>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Lst>
  <p:transition spd="slow">
    <p:push dir="u"/>
  </p:transition>
  <p:hf hdr="0" ftr="0" dt="0"/>
  <p:txStyles>
    <p:titleStyle>
      <a:lvl1pPr algn="l" defTabSz="914400" rtl="0" eaLnBrk="1" latinLnBrk="0" hangingPunct="1">
        <a:lnSpc>
          <a:spcPct val="90000"/>
        </a:lnSpc>
        <a:spcBef>
          <a:spcPct val="0"/>
        </a:spcBef>
        <a:buNone/>
        <a:defRPr sz="28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2"/>
        </a:buClr>
        <a:buSzPct val="124000"/>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11" userDrawn="1">
          <p15:clr>
            <a:srgbClr val="F26B43"/>
          </p15:clr>
        </p15:guide>
        <p15:guide id="4" pos="7469" userDrawn="1">
          <p15:clr>
            <a:srgbClr val="F26B43"/>
          </p15:clr>
        </p15:guide>
        <p15:guide id="5" orient="horz" pos="210" userDrawn="1">
          <p15:clr>
            <a:srgbClr val="F26B43"/>
          </p15:clr>
        </p15:guide>
        <p15:guide id="6" orient="horz" pos="40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6A569A-696A-CD05-4FAF-311BEE03A9CA}"/>
              </a:ext>
            </a:extLst>
          </p:cNvPr>
          <p:cNvSpPr>
            <a:spLocks noGrp="1"/>
          </p:cNvSpPr>
          <p:nvPr>
            <p:ph type="ctrTitle"/>
          </p:nvPr>
        </p:nvSpPr>
        <p:spPr/>
        <p:txBody>
          <a:bodyPr>
            <a:noAutofit/>
          </a:bodyPr>
          <a:lstStyle/>
          <a:p>
            <a:r>
              <a:rPr lang="hr-HR" sz="3200" dirty="0"/>
              <a:t>Sustainability Data Essentials</a:t>
            </a:r>
            <a:br>
              <a:rPr lang="hr-HR" sz="2400" dirty="0"/>
            </a:br>
            <a:r>
              <a:rPr lang="hr-HR" sz="2400" dirty="0">
                <a:solidFill>
                  <a:schemeClr val="accent1"/>
                </a:solidFill>
              </a:rPr>
              <a:t>Module 3 – Data Visualisation &amp; Dashboard Design</a:t>
            </a:r>
            <a:endParaRPr lang="en-IE" sz="2400" dirty="0"/>
          </a:p>
        </p:txBody>
      </p:sp>
      <p:pic>
        <p:nvPicPr>
          <p:cNvPr id="4" name="Picture 3">
            <a:extLst>
              <a:ext uri="{FF2B5EF4-FFF2-40B4-BE49-F238E27FC236}">
                <a16:creationId xmlns:a16="http://schemas.microsoft.com/office/drawing/2014/main" id="{E5C77F55-2491-7965-9B95-C54E4004A6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7436" y="376899"/>
            <a:ext cx="1182727" cy="841321"/>
          </a:xfrm>
          <a:prstGeom prst="rect">
            <a:avLst/>
          </a:prstGeom>
        </p:spPr>
      </p:pic>
    </p:spTree>
    <p:extLst>
      <p:ext uri="{BB962C8B-B14F-4D97-AF65-F5344CB8AC3E}">
        <p14:creationId xmlns:p14="http://schemas.microsoft.com/office/powerpoint/2010/main" val="4131740619"/>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2A7EEE7-3D96-6B68-2DF0-DF1CAB3292B8}"/>
              </a:ext>
            </a:extLst>
          </p:cNvPr>
          <p:cNvSpPr>
            <a:spLocks noGrp="1"/>
          </p:cNvSpPr>
          <p:nvPr>
            <p:ph type="title"/>
          </p:nvPr>
        </p:nvSpPr>
        <p:spPr>
          <a:xfrm>
            <a:off x="363985" y="826766"/>
            <a:ext cx="6951215" cy="1325563"/>
          </a:xfrm>
        </p:spPr>
        <p:txBody>
          <a:bodyPr>
            <a:normAutofit/>
          </a:bodyPr>
          <a:lstStyle/>
          <a:p>
            <a:r>
              <a:rPr lang="hr-HR" dirty="0">
                <a:solidFill>
                  <a:schemeClr val="accent1"/>
                </a:solidFill>
              </a:rPr>
              <a:t>Skills obtained</a:t>
            </a:r>
          </a:p>
        </p:txBody>
      </p:sp>
      <p:sp>
        <p:nvSpPr>
          <p:cNvPr id="10" name="Text Placeholder 4">
            <a:extLst>
              <a:ext uri="{FF2B5EF4-FFF2-40B4-BE49-F238E27FC236}">
                <a16:creationId xmlns:a16="http://schemas.microsoft.com/office/drawing/2014/main" id="{C70BDDC6-93CC-7BFC-7A80-B1A4703CC0DD}"/>
              </a:ext>
            </a:extLst>
          </p:cNvPr>
          <p:cNvSpPr txBox="1">
            <a:spLocks/>
          </p:cNvSpPr>
          <p:nvPr/>
        </p:nvSpPr>
        <p:spPr>
          <a:xfrm>
            <a:off x="363985" y="2454442"/>
            <a:ext cx="10132565" cy="1949116"/>
          </a:xfrm>
          <a:prstGeom prst="rect">
            <a:avLst/>
          </a:prstGeom>
        </p:spPr>
        <p:txBody>
          <a:bodyPr/>
          <a:lstStyle>
            <a:lvl1pPr marL="228600" indent="-228600" algn="l" defTabSz="914400" rtl="0" eaLnBrk="1" latinLnBrk="0" hangingPunct="1">
              <a:lnSpc>
                <a:spcPct val="120000"/>
              </a:lnSpc>
              <a:spcBef>
                <a:spcPts val="1000"/>
              </a:spcBef>
              <a:buClr>
                <a:schemeClr val="accent2"/>
              </a:buClr>
              <a:buSzPct val="124000"/>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Build effective visuals</a:t>
            </a:r>
          </a:p>
          <a:p>
            <a:r>
              <a:rPr lang="en-US" dirty="0"/>
              <a:t>Build interactive dashboards</a:t>
            </a:r>
          </a:p>
          <a:p>
            <a:r>
              <a:rPr lang="en-US" dirty="0"/>
              <a:t>Communicate findings to stakeholders </a:t>
            </a:r>
          </a:p>
          <a:p>
            <a:r>
              <a:rPr lang="en-US" dirty="0"/>
              <a:t>Evaluate dashboard quality</a:t>
            </a:r>
          </a:p>
          <a:p>
            <a:endParaRPr lang="en-IE" dirty="0"/>
          </a:p>
        </p:txBody>
      </p:sp>
    </p:spTree>
    <p:extLst>
      <p:ext uri="{BB962C8B-B14F-4D97-AF65-F5344CB8AC3E}">
        <p14:creationId xmlns:p14="http://schemas.microsoft.com/office/powerpoint/2010/main" val="123849624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906D7-3EF4-8896-5338-F30D4DF97F83}"/>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4BDB3A86-C166-C6B1-BE82-D00E64428BC0}"/>
              </a:ext>
            </a:extLst>
          </p:cNvPr>
          <p:cNvSpPr>
            <a:spLocks noGrp="1"/>
          </p:cNvSpPr>
          <p:nvPr>
            <p:ph type="title"/>
          </p:nvPr>
        </p:nvSpPr>
        <p:spPr>
          <a:xfrm>
            <a:off x="363985" y="826766"/>
            <a:ext cx="6951215" cy="1325563"/>
          </a:xfrm>
        </p:spPr>
        <p:txBody>
          <a:bodyPr>
            <a:normAutofit/>
          </a:bodyPr>
          <a:lstStyle/>
          <a:p>
            <a:r>
              <a:rPr lang="hr-HR" dirty="0">
                <a:solidFill>
                  <a:schemeClr val="accent1"/>
                </a:solidFill>
              </a:rPr>
              <a:t>Building an effective visual</a:t>
            </a:r>
            <a:br>
              <a:rPr lang="hr-HR" dirty="0">
                <a:solidFill>
                  <a:schemeClr val="accent1"/>
                </a:solidFill>
              </a:rPr>
            </a:br>
            <a:endParaRPr lang="hr-HR" dirty="0">
              <a:solidFill>
                <a:schemeClr val="accent1"/>
              </a:solidFill>
            </a:endParaRPr>
          </a:p>
        </p:txBody>
      </p:sp>
      <p:sp>
        <p:nvSpPr>
          <p:cNvPr id="10" name="Text Placeholder 4">
            <a:extLst>
              <a:ext uri="{FF2B5EF4-FFF2-40B4-BE49-F238E27FC236}">
                <a16:creationId xmlns:a16="http://schemas.microsoft.com/office/drawing/2014/main" id="{4436158D-0AF5-8D50-6A97-0DF81F2E20AD}"/>
              </a:ext>
            </a:extLst>
          </p:cNvPr>
          <p:cNvSpPr txBox="1">
            <a:spLocks/>
          </p:cNvSpPr>
          <p:nvPr/>
        </p:nvSpPr>
        <p:spPr>
          <a:xfrm>
            <a:off x="363985" y="2454442"/>
            <a:ext cx="10132565" cy="1949116"/>
          </a:xfrm>
          <a:prstGeom prst="rect">
            <a:avLst/>
          </a:prstGeom>
        </p:spPr>
        <p:txBody>
          <a:bodyPr/>
          <a:lstStyle>
            <a:lvl1pPr marL="228600" indent="-228600" algn="l" defTabSz="914400" rtl="0" eaLnBrk="1" latinLnBrk="0" hangingPunct="1">
              <a:lnSpc>
                <a:spcPct val="120000"/>
              </a:lnSpc>
              <a:spcBef>
                <a:spcPts val="1000"/>
              </a:spcBef>
              <a:buClr>
                <a:schemeClr val="accent2"/>
              </a:buClr>
              <a:buSzPct val="124000"/>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What is the goal?</a:t>
            </a:r>
          </a:p>
          <a:p>
            <a:r>
              <a:rPr lang="en-US" dirty="0"/>
              <a:t>Which data am I showing?</a:t>
            </a:r>
          </a:p>
          <a:p>
            <a:r>
              <a:rPr lang="en-US" dirty="0"/>
              <a:t>Who is my audience?</a:t>
            </a:r>
            <a:endParaRPr lang="en-IE" dirty="0"/>
          </a:p>
        </p:txBody>
      </p:sp>
    </p:spTree>
    <p:extLst>
      <p:ext uri="{BB962C8B-B14F-4D97-AF65-F5344CB8AC3E}">
        <p14:creationId xmlns:p14="http://schemas.microsoft.com/office/powerpoint/2010/main" val="2913925334"/>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3854D-D568-3F68-3268-DE5F043BDA58}"/>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E8E06BB2-E154-DE3A-69F2-85FA93B48DBE}"/>
              </a:ext>
            </a:extLst>
          </p:cNvPr>
          <p:cNvSpPr>
            <a:spLocks noGrp="1"/>
          </p:cNvSpPr>
          <p:nvPr>
            <p:ph type="title"/>
          </p:nvPr>
        </p:nvSpPr>
        <p:spPr>
          <a:xfrm>
            <a:off x="363985" y="826766"/>
            <a:ext cx="6951215" cy="1325563"/>
          </a:xfrm>
        </p:spPr>
        <p:txBody>
          <a:bodyPr>
            <a:normAutofit/>
          </a:bodyPr>
          <a:lstStyle/>
          <a:p>
            <a:r>
              <a:rPr lang="hr-HR" dirty="0">
                <a:solidFill>
                  <a:schemeClr val="accent1"/>
                </a:solidFill>
              </a:rPr>
              <a:t>Building a dashboard</a:t>
            </a:r>
            <a:br>
              <a:rPr lang="hr-HR" dirty="0">
                <a:solidFill>
                  <a:schemeClr val="accent1"/>
                </a:solidFill>
              </a:rPr>
            </a:br>
            <a:endParaRPr lang="hr-HR" dirty="0">
              <a:solidFill>
                <a:schemeClr val="accent1"/>
              </a:solidFill>
            </a:endParaRPr>
          </a:p>
        </p:txBody>
      </p:sp>
      <p:graphicFrame>
        <p:nvGraphicFramePr>
          <p:cNvPr id="6" name="Diagram 5">
            <a:extLst>
              <a:ext uri="{FF2B5EF4-FFF2-40B4-BE49-F238E27FC236}">
                <a16:creationId xmlns:a16="http://schemas.microsoft.com/office/drawing/2014/main" id="{FC574B86-5D81-6A0C-1AFA-68740EF198C8}"/>
              </a:ext>
            </a:extLst>
          </p:cNvPr>
          <p:cNvGraphicFramePr/>
          <p:nvPr>
            <p:extLst>
              <p:ext uri="{D42A27DB-BD31-4B8C-83A1-F6EECF244321}">
                <p14:modId xmlns:p14="http://schemas.microsoft.com/office/powerpoint/2010/main" val="3106737272"/>
              </p:ext>
            </p:extLst>
          </p:nvPr>
        </p:nvGraphicFramePr>
        <p:xfrm>
          <a:off x="457200" y="1404937"/>
          <a:ext cx="10195877" cy="4048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18435957"/>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6FC3A-6621-B1E6-FEF3-4949A0D2F7EB}"/>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2C88DC2A-B748-70FD-8F12-CDFE0E91997A}"/>
              </a:ext>
            </a:extLst>
          </p:cNvPr>
          <p:cNvSpPr>
            <a:spLocks noGrp="1"/>
          </p:cNvSpPr>
          <p:nvPr>
            <p:ph type="title"/>
          </p:nvPr>
        </p:nvSpPr>
        <p:spPr>
          <a:xfrm>
            <a:off x="363985" y="826766"/>
            <a:ext cx="6951215" cy="1325563"/>
          </a:xfrm>
        </p:spPr>
        <p:txBody>
          <a:bodyPr>
            <a:normAutofit/>
          </a:bodyPr>
          <a:lstStyle/>
          <a:p>
            <a:r>
              <a:rPr lang="hr-HR" dirty="0">
                <a:solidFill>
                  <a:schemeClr val="accent1"/>
                </a:solidFill>
              </a:rPr>
              <a:t>Know your audience</a:t>
            </a:r>
            <a:endParaRPr lang="en-IE" dirty="0">
              <a:solidFill>
                <a:schemeClr val="accent1"/>
              </a:solidFill>
            </a:endParaRPr>
          </a:p>
        </p:txBody>
      </p:sp>
      <p:graphicFrame>
        <p:nvGraphicFramePr>
          <p:cNvPr id="4" name="Table 3">
            <a:extLst>
              <a:ext uri="{FF2B5EF4-FFF2-40B4-BE49-F238E27FC236}">
                <a16:creationId xmlns:a16="http://schemas.microsoft.com/office/drawing/2014/main" id="{76539D17-7B9D-FC79-64ED-48E000A59E51}"/>
              </a:ext>
            </a:extLst>
          </p:cNvPr>
          <p:cNvGraphicFramePr>
            <a:graphicFrameLocks noGrp="1"/>
          </p:cNvGraphicFramePr>
          <p:nvPr>
            <p:extLst>
              <p:ext uri="{D42A27DB-BD31-4B8C-83A1-F6EECF244321}">
                <p14:modId xmlns:p14="http://schemas.microsoft.com/office/powerpoint/2010/main" val="4286531531"/>
              </p:ext>
            </p:extLst>
          </p:nvPr>
        </p:nvGraphicFramePr>
        <p:xfrm>
          <a:off x="485723" y="2152329"/>
          <a:ext cx="8859941" cy="3557588"/>
        </p:xfrm>
        <a:graphic>
          <a:graphicData uri="http://schemas.openxmlformats.org/drawingml/2006/table">
            <a:tbl>
              <a:tblPr>
                <a:tableStyleId>{69CF1AB2-1976-4502-BF36-3FF5EA218861}</a:tableStyleId>
              </a:tblPr>
              <a:tblGrid>
                <a:gridCol w="1945727">
                  <a:extLst>
                    <a:ext uri="{9D8B030D-6E8A-4147-A177-3AD203B41FA5}">
                      <a16:colId xmlns:a16="http://schemas.microsoft.com/office/drawing/2014/main" val="1181367895"/>
                    </a:ext>
                  </a:extLst>
                </a:gridCol>
                <a:gridCol w="3908608">
                  <a:extLst>
                    <a:ext uri="{9D8B030D-6E8A-4147-A177-3AD203B41FA5}">
                      <a16:colId xmlns:a16="http://schemas.microsoft.com/office/drawing/2014/main" val="3100282011"/>
                    </a:ext>
                  </a:extLst>
                </a:gridCol>
                <a:gridCol w="3005606">
                  <a:extLst>
                    <a:ext uri="{9D8B030D-6E8A-4147-A177-3AD203B41FA5}">
                      <a16:colId xmlns:a16="http://schemas.microsoft.com/office/drawing/2014/main" val="3294057166"/>
                    </a:ext>
                  </a:extLst>
                </a:gridCol>
              </a:tblGrid>
              <a:tr h="314490">
                <a:tc>
                  <a:txBody>
                    <a:bodyPr/>
                    <a:lstStyle/>
                    <a:p>
                      <a:pPr>
                        <a:buFont typeface="Arial" panose="020B0604020202020204" pitchFamily="34" charset="0"/>
                        <a:buNone/>
                      </a:pPr>
                      <a:r>
                        <a:rPr lang="hr-HR" sz="1400" b="1" dirty="0">
                          <a:solidFill>
                            <a:schemeClr val="tx1"/>
                          </a:solidFill>
                          <a:effectLst/>
                        </a:rPr>
                        <a:t>Key Stakeholder</a:t>
                      </a:r>
                      <a:endParaRPr lang="hr-HR" sz="1500" dirty="0">
                        <a:solidFill>
                          <a:schemeClr val="tx1"/>
                        </a:solidFill>
                        <a:effectLst/>
                      </a:endParaRPr>
                    </a:p>
                  </a:txBody>
                  <a:tcPr marL="40598" marR="40598" marT="0" marB="0" anchor="ctr"/>
                </a:tc>
                <a:tc>
                  <a:txBody>
                    <a:bodyPr/>
                    <a:lstStyle/>
                    <a:p>
                      <a:pPr>
                        <a:buFont typeface="Arial" panose="020B0604020202020204" pitchFamily="34" charset="0"/>
                        <a:buNone/>
                      </a:pPr>
                      <a:r>
                        <a:rPr lang="hr-HR" sz="1400" b="1" dirty="0">
                          <a:solidFill>
                            <a:schemeClr val="tx1"/>
                          </a:solidFill>
                          <a:effectLst/>
                        </a:rPr>
                        <a:t>Needs</a:t>
                      </a:r>
                      <a:endParaRPr lang="hr-HR" sz="1500" dirty="0">
                        <a:solidFill>
                          <a:schemeClr val="tx1"/>
                        </a:solidFill>
                        <a:effectLst/>
                      </a:endParaRPr>
                    </a:p>
                  </a:txBody>
                  <a:tcPr marL="40598" marR="40598" marT="0" marB="0" anchor="ctr"/>
                </a:tc>
                <a:tc>
                  <a:txBody>
                    <a:bodyPr/>
                    <a:lstStyle/>
                    <a:p>
                      <a:pPr>
                        <a:buFont typeface="Arial" panose="020B0604020202020204" pitchFamily="34" charset="0"/>
                        <a:buNone/>
                      </a:pPr>
                      <a:r>
                        <a:rPr lang="hr-HR" sz="1400" b="1" dirty="0">
                          <a:solidFill>
                            <a:schemeClr val="tx1"/>
                          </a:solidFill>
                          <a:effectLst/>
                        </a:rPr>
                        <a:t>Dashboard design</a:t>
                      </a:r>
                      <a:endParaRPr lang="hr-HR" sz="1500" dirty="0">
                        <a:solidFill>
                          <a:schemeClr val="tx1"/>
                        </a:solidFill>
                        <a:effectLst/>
                      </a:endParaRPr>
                    </a:p>
                  </a:txBody>
                  <a:tcPr marL="40598" marR="40598" marT="0" marB="0" anchor="ctr"/>
                </a:tc>
                <a:extLst>
                  <a:ext uri="{0D108BD9-81ED-4DB2-BD59-A6C34878D82A}">
                    <a16:rowId xmlns:a16="http://schemas.microsoft.com/office/drawing/2014/main" val="2490387597"/>
                  </a:ext>
                </a:extLst>
              </a:tr>
              <a:tr h="865338">
                <a:tc>
                  <a:txBody>
                    <a:bodyPr/>
                    <a:lstStyle/>
                    <a:p>
                      <a:pPr>
                        <a:buFont typeface="Arial" panose="020B0604020202020204" pitchFamily="34" charset="0"/>
                        <a:buNone/>
                      </a:pPr>
                      <a:r>
                        <a:rPr lang="hr-HR" sz="1400" b="1" dirty="0">
                          <a:solidFill>
                            <a:schemeClr val="tx1"/>
                          </a:solidFill>
                          <a:effectLst/>
                        </a:rPr>
                        <a:t>Executives and Board Members</a:t>
                      </a:r>
                      <a:endParaRPr lang="hr-HR" sz="1500" dirty="0">
                        <a:solidFill>
                          <a:schemeClr val="tx1"/>
                        </a:solidFill>
                        <a:effectLst/>
                      </a:endParaRPr>
                    </a:p>
                  </a:txBody>
                  <a:tcPr marL="40598" marR="40598" marT="0" marB="0" anchor="ctr"/>
                </a:tc>
                <a:tc>
                  <a:txBody>
                    <a:bodyPr/>
                    <a:lstStyle/>
                    <a:p>
                      <a:pPr>
                        <a:buFont typeface="Arial" panose="020B0604020202020204" pitchFamily="34" charset="0"/>
                        <a:buNone/>
                      </a:pPr>
                      <a:r>
                        <a:rPr lang="hr-HR" sz="1400" dirty="0">
                          <a:solidFill>
                            <a:srgbClr val="48516A"/>
                          </a:solidFill>
                          <a:effectLst/>
                        </a:rPr>
                        <a:t>High‑level aggregated KPIs</a:t>
                      </a:r>
                      <a:endParaRPr lang="hr-HR" sz="1500" dirty="0">
                        <a:effectLst/>
                      </a:endParaRPr>
                    </a:p>
                  </a:txBody>
                  <a:tcPr marL="40598" marR="40598" marT="0" marB="0" anchor="ctr"/>
                </a:tc>
                <a:tc>
                  <a:txBody>
                    <a:bodyPr/>
                    <a:lstStyle/>
                    <a:p>
                      <a:pPr>
                        <a:buFont typeface="Arial" panose="020B0604020202020204" pitchFamily="34" charset="0"/>
                        <a:buNone/>
                      </a:pPr>
                      <a:r>
                        <a:rPr lang="hr-HR" sz="1400" dirty="0">
                          <a:solidFill>
                            <a:srgbClr val="48516A"/>
                          </a:solidFill>
                          <a:effectLst/>
                        </a:rPr>
                        <a:t>Summary visuals of KPIs</a:t>
                      </a:r>
                      <a:endParaRPr lang="hr-HR" sz="1500" dirty="0">
                        <a:effectLst/>
                      </a:endParaRPr>
                    </a:p>
                  </a:txBody>
                  <a:tcPr marL="40598" marR="40598" marT="0" marB="0" anchor="ctr"/>
                </a:tc>
                <a:extLst>
                  <a:ext uri="{0D108BD9-81ED-4DB2-BD59-A6C34878D82A}">
                    <a16:rowId xmlns:a16="http://schemas.microsoft.com/office/drawing/2014/main" val="2748939241"/>
                  </a:ext>
                </a:extLst>
              </a:tr>
              <a:tr h="865338">
                <a:tc>
                  <a:txBody>
                    <a:bodyPr/>
                    <a:lstStyle/>
                    <a:p>
                      <a:pPr>
                        <a:buFont typeface="Arial" panose="020B0604020202020204" pitchFamily="34" charset="0"/>
                        <a:buNone/>
                      </a:pPr>
                      <a:r>
                        <a:rPr lang="hr-HR" sz="1400" b="1" dirty="0">
                          <a:solidFill>
                            <a:schemeClr val="tx1"/>
                          </a:solidFill>
                          <a:effectLst/>
                        </a:rPr>
                        <a:t>Investors and Analysts</a:t>
                      </a:r>
                      <a:endParaRPr lang="hr-HR" sz="1500" dirty="0">
                        <a:solidFill>
                          <a:schemeClr val="tx1"/>
                        </a:solidFill>
                        <a:effectLst/>
                      </a:endParaRPr>
                    </a:p>
                  </a:txBody>
                  <a:tcPr marL="40598" marR="40598" marT="0" marB="0" anchor="ctr"/>
                </a:tc>
                <a:tc>
                  <a:txBody>
                    <a:bodyPr/>
                    <a:lstStyle/>
                    <a:p>
                      <a:pPr>
                        <a:buFont typeface="Arial" panose="020B0604020202020204" pitchFamily="34" charset="0"/>
                        <a:buNone/>
                      </a:pPr>
                      <a:r>
                        <a:rPr lang="hr-HR" sz="1400" dirty="0">
                          <a:solidFill>
                            <a:srgbClr val="48516A"/>
                          </a:solidFill>
                          <a:effectLst/>
                        </a:rPr>
                        <a:t>Accurate, auditable KPIs</a:t>
                      </a:r>
                      <a:endParaRPr lang="hr-HR" sz="1500" dirty="0">
                        <a:effectLst/>
                      </a:endParaRPr>
                    </a:p>
                  </a:txBody>
                  <a:tcPr marL="40598" marR="40598" marT="0" marB="0" anchor="ctr"/>
                </a:tc>
                <a:tc>
                  <a:txBody>
                    <a:bodyPr/>
                    <a:lstStyle/>
                    <a:p>
                      <a:pPr>
                        <a:buFont typeface="Arial" panose="020B0604020202020204" pitchFamily="34" charset="0"/>
                        <a:buNone/>
                      </a:pPr>
                      <a:r>
                        <a:rPr lang="hr-HR" sz="1400" dirty="0">
                          <a:solidFill>
                            <a:srgbClr val="48516A"/>
                          </a:solidFill>
                          <a:effectLst/>
                        </a:rPr>
                        <a:t>Detailed visuals of KPIs</a:t>
                      </a:r>
                      <a:endParaRPr lang="hr-HR" sz="1500" dirty="0">
                        <a:effectLst/>
                      </a:endParaRPr>
                    </a:p>
                  </a:txBody>
                  <a:tcPr marL="40598" marR="40598" marT="0" marB="0" anchor="ctr"/>
                </a:tc>
                <a:extLst>
                  <a:ext uri="{0D108BD9-81ED-4DB2-BD59-A6C34878D82A}">
                    <a16:rowId xmlns:a16="http://schemas.microsoft.com/office/drawing/2014/main" val="1495023209"/>
                  </a:ext>
                </a:extLst>
              </a:tr>
              <a:tr h="756211">
                <a:tc>
                  <a:txBody>
                    <a:bodyPr/>
                    <a:lstStyle/>
                    <a:p>
                      <a:pPr>
                        <a:buFont typeface="Arial" panose="020B0604020202020204" pitchFamily="34" charset="0"/>
                        <a:buNone/>
                      </a:pPr>
                      <a:r>
                        <a:rPr lang="hr-HR" sz="1400" b="1" dirty="0">
                          <a:solidFill>
                            <a:schemeClr val="tx1"/>
                          </a:solidFill>
                          <a:effectLst/>
                        </a:rPr>
                        <a:t>Operational Managers</a:t>
                      </a:r>
                      <a:endParaRPr lang="hr-HR" sz="1500" dirty="0">
                        <a:solidFill>
                          <a:schemeClr val="tx1"/>
                        </a:solidFill>
                        <a:effectLst/>
                      </a:endParaRPr>
                    </a:p>
                  </a:txBody>
                  <a:tcPr marL="40598" marR="40598" marT="0" marB="0" anchor="ctr"/>
                </a:tc>
                <a:tc>
                  <a:txBody>
                    <a:bodyPr/>
                    <a:lstStyle/>
                    <a:p>
                      <a:pPr>
                        <a:buFont typeface="Arial" panose="020B0604020202020204" pitchFamily="34" charset="0"/>
                        <a:buNone/>
                      </a:pPr>
                      <a:r>
                        <a:rPr lang="hr-HR" sz="1400" dirty="0">
                          <a:solidFill>
                            <a:srgbClr val="48516A"/>
                          </a:solidFill>
                          <a:effectLst/>
                        </a:rPr>
                        <a:t>Day‑to‑day metrics</a:t>
                      </a:r>
                      <a:endParaRPr lang="hr-HR" sz="1500" dirty="0">
                        <a:effectLst/>
                      </a:endParaRPr>
                    </a:p>
                  </a:txBody>
                  <a:tcPr marL="40598" marR="40598" marT="0" marB="0" anchor="ctr"/>
                </a:tc>
                <a:tc>
                  <a:txBody>
                    <a:bodyPr/>
                    <a:lstStyle/>
                    <a:p>
                      <a:pPr>
                        <a:buFont typeface="Arial" panose="020B0604020202020204" pitchFamily="34" charset="0"/>
                        <a:buNone/>
                      </a:pPr>
                      <a:r>
                        <a:rPr lang="en-US" sz="1400" dirty="0">
                          <a:solidFill>
                            <a:srgbClr val="48516A"/>
                          </a:solidFill>
                          <a:effectLst/>
                        </a:rPr>
                        <a:t>Detailed visuals of department-specific metrics</a:t>
                      </a:r>
                      <a:endParaRPr lang="en-US" sz="1500" dirty="0">
                        <a:effectLst/>
                      </a:endParaRPr>
                    </a:p>
                  </a:txBody>
                  <a:tcPr marL="40598" marR="40598" marT="0" marB="0" anchor="ctr"/>
                </a:tc>
                <a:extLst>
                  <a:ext uri="{0D108BD9-81ED-4DB2-BD59-A6C34878D82A}">
                    <a16:rowId xmlns:a16="http://schemas.microsoft.com/office/drawing/2014/main" val="499889813"/>
                  </a:ext>
                </a:extLst>
              </a:tr>
              <a:tr h="756211">
                <a:tc>
                  <a:txBody>
                    <a:bodyPr/>
                    <a:lstStyle/>
                    <a:p>
                      <a:pPr>
                        <a:buFont typeface="Arial" panose="020B0604020202020204" pitchFamily="34" charset="0"/>
                        <a:buNone/>
                      </a:pPr>
                      <a:r>
                        <a:rPr lang="en-US" sz="1400" b="1" dirty="0">
                          <a:solidFill>
                            <a:schemeClr val="tx1"/>
                          </a:solidFill>
                          <a:effectLst/>
                        </a:rPr>
                        <a:t>Customers and the General Public</a:t>
                      </a:r>
                      <a:endParaRPr lang="en-US" sz="1500" dirty="0">
                        <a:solidFill>
                          <a:schemeClr val="tx1"/>
                        </a:solidFill>
                        <a:effectLst/>
                      </a:endParaRPr>
                    </a:p>
                  </a:txBody>
                  <a:tcPr marL="40598" marR="40598" marT="0" marB="0" anchor="ctr"/>
                </a:tc>
                <a:tc>
                  <a:txBody>
                    <a:bodyPr/>
                    <a:lstStyle/>
                    <a:p>
                      <a:pPr>
                        <a:buFont typeface="Arial" panose="020B0604020202020204" pitchFamily="34" charset="0"/>
                        <a:buNone/>
                      </a:pPr>
                      <a:r>
                        <a:rPr lang="hr-HR" sz="1400" dirty="0">
                          <a:solidFill>
                            <a:srgbClr val="48516A"/>
                          </a:solidFill>
                          <a:effectLst/>
                        </a:rPr>
                        <a:t>Non‑technical summaries</a:t>
                      </a:r>
                      <a:endParaRPr lang="hr-HR" sz="1500" dirty="0">
                        <a:effectLst/>
                      </a:endParaRPr>
                    </a:p>
                  </a:txBody>
                  <a:tcPr marL="40598" marR="40598" marT="0" marB="0" anchor="ctr"/>
                </a:tc>
                <a:tc>
                  <a:txBody>
                    <a:bodyPr/>
                    <a:lstStyle/>
                    <a:p>
                      <a:pPr>
                        <a:buFont typeface="Arial" panose="020B0604020202020204" pitchFamily="34" charset="0"/>
                        <a:buNone/>
                      </a:pPr>
                      <a:r>
                        <a:rPr lang="hr-HR" sz="1400" dirty="0">
                          <a:solidFill>
                            <a:srgbClr val="48516A"/>
                          </a:solidFill>
                          <a:effectLst/>
                        </a:rPr>
                        <a:t>Simple visuals, infographics</a:t>
                      </a:r>
                      <a:endParaRPr lang="hr-HR" sz="1500" dirty="0">
                        <a:effectLst/>
                      </a:endParaRPr>
                    </a:p>
                  </a:txBody>
                  <a:tcPr marL="40598" marR="40598" marT="0" marB="0" anchor="ctr"/>
                </a:tc>
                <a:extLst>
                  <a:ext uri="{0D108BD9-81ED-4DB2-BD59-A6C34878D82A}">
                    <a16:rowId xmlns:a16="http://schemas.microsoft.com/office/drawing/2014/main" val="2412635641"/>
                  </a:ext>
                </a:extLst>
              </a:tr>
            </a:tbl>
          </a:graphicData>
        </a:graphic>
      </p:graphicFrame>
    </p:spTree>
    <p:extLst>
      <p:ext uri="{BB962C8B-B14F-4D97-AF65-F5344CB8AC3E}">
        <p14:creationId xmlns:p14="http://schemas.microsoft.com/office/powerpoint/2010/main" val="1198366096"/>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27B52C-E9E2-8921-3894-FB0DBB56F26F}"/>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A9B81155-A52C-628F-001E-6DB9AF32C917}"/>
              </a:ext>
            </a:extLst>
          </p:cNvPr>
          <p:cNvSpPr>
            <a:spLocks noGrp="1"/>
          </p:cNvSpPr>
          <p:nvPr>
            <p:ph type="title"/>
          </p:nvPr>
        </p:nvSpPr>
        <p:spPr>
          <a:xfrm>
            <a:off x="363985" y="826766"/>
            <a:ext cx="6951215" cy="1325563"/>
          </a:xfrm>
        </p:spPr>
        <p:txBody>
          <a:bodyPr>
            <a:normAutofit/>
          </a:bodyPr>
          <a:lstStyle/>
          <a:p>
            <a:r>
              <a:rPr lang="hr-HR" dirty="0">
                <a:solidFill>
                  <a:schemeClr val="accent1"/>
                </a:solidFill>
              </a:rPr>
              <a:t>Dashboard review</a:t>
            </a:r>
            <a:endParaRPr lang="en-IE" dirty="0">
              <a:solidFill>
                <a:schemeClr val="accent1"/>
              </a:solidFill>
            </a:endParaRPr>
          </a:p>
        </p:txBody>
      </p:sp>
      <p:sp>
        <p:nvSpPr>
          <p:cNvPr id="16" name="Text Placeholder 4">
            <a:extLst>
              <a:ext uri="{FF2B5EF4-FFF2-40B4-BE49-F238E27FC236}">
                <a16:creationId xmlns:a16="http://schemas.microsoft.com/office/drawing/2014/main" id="{0F93CB0D-8107-18B2-3FAE-CB61890AA3BD}"/>
              </a:ext>
            </a:extLst>
          </p:cNvPr>
          <p:cNvSpPr txBox="1">
            <a:spLocks/>
          </p:cNvSpPr>
          <p:nvPr/>
        </p:nvSpPr>
        <p:spPr>
          <a:xfrm>
            <a:off x="363985" y="2454442"/>
            <a:ext cx="10132565" cy="1949116"/>
          </a:xfrm>
          <a:prstGeom prst="rect">
            <a:avLst/>
          </a:prstGeom>
        </p:spPr>
        <p:txBody>
          <a:bodyPr/>
          <a:lstStyle>
            <a:lvl1pPr marL="228600" indent="-228600" algn="l" defTabSz="914400" rtl="0" eaLnBrk="1" latinLnBrk="0" hangingPunct="1">
              <a:lnSpc>
                <a:spcPct val="120000"/>
              </a:lnSpc>
              <a:spcBef>
                <a:spcPts val="1000"/>
              </a:spcBef>
              <a:buClr>
                <a:schemeClr val="accent2"/>
              </a:buClr>
              <a:buSzPct val="124000"/>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Is the purpose clear?</a:t>
            </a:r>
          </a:p>
          <a:p>
            <a:r>
              <a:rPr lang="en-US" dirty="0"/>
              <a:t>Is information provided in a logical order?</a:t>
            </a:r>
          </a:p>
          <a:p>
            <a:r>
              <a:rPr lang="en-US" dirty="0"/>
              <a:t>Are visuals easy to read?</a:t>
            </a:r>
          </a:p>
          <a:p>
            <a:r>
              <a:rPr lang="en-US" dirty="0"/>
              <a:t>Are visuals consistent?</a:t>
            </a:r>
          </a:p>
          <a:p>
            <a:r>
              <a:rPr lang="en-US" dirty="0"/>
              <a:t>Are visuals accessible?</a:t>
            </a:r>
            <a:endParaRPr lang="en-IE" dirty="0"/>
          </a:p>
        </p:txBody>
      </p:sp>
    </p:spTree>
    <p:extLst>
      <p:ext uri="{BB962C8B-B14F-4D97-AF65-F5344CB8AC3E}">
        <p14:creationId xmlns:p14="http://schemas.microsoft.com/office/powerpoint/2010/main" val="1715504787"/>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536B60-3CDD-A886-9906-5106C8285D27}"/>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C901BC4C-599B-0526-FEBC-E5F761771DA5}"/>
              </a:ext>
            </a:extLst>
          </p:cNvPr>
          <p:cNvSpPr>
            <a:spLocks noGrp="1"/>
          </p:cNvSpPr>
          <p:nvPr>
            <p:ph type="title"/>
          </p:nvPr>
        </p:nvSpPr>
        <p:spPr>
          <a:xfrm>
            <a:off x="363985" y="826766"/>
            <a:ext cx="6951215" cy="1325563"/>
          </a:xfrm>
        </p:spPr>
        <p:txBody>
          <a:bodyPr>
            <a:normAutofit/>
          </a:bodyPr>
          <a:lstStyle/>
          <a:p>
            <a:r>
              <a:rPr lang="hr-HR" dirty="0">
                <a:solidFill>
                  <a:schemeClr val="accent1"/>
                </a:solidFill>
              </a:rPr>
              <a:t>Example of sustainability dashboard</a:t>
            </a:r>
            <a:br>
              <a:rPr lang="hr-HR" dirty="0">
                <a:solidFill>
                  <a:schemeClr val="accent1"/>
                </a:solidFill>
              </a:rPr>
            </a:br>
            <a:endParaRPr lang="hr-HR" dirty="0">
              <a:solidFill>
                <a:schemeClr val="accent1"/>
              </a:solidFill>
            </a:endParaRPr>
          </a:p>
        </p:txBody>
      </p:sp>
      <p:pic>
        <p:nvPicPr>
          <p:cNvPr id="5122" name="Picture 2">
            <a:extLst>
              <a:ext uri="{FF2B5EF4-FFF2-40B4-BE49-F238E27FC236}">
                <a16:creationId xmlns:a16="http://schemas.microsoft.com/office/drawing/2014/main" id="{81988CE7-77B3-F8B0-0A7E-64B294447389}"/>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442913" y="1776413"/>
            <a:ext cx="7343775" cy="4105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3620632"/>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101671-D32E-7D68-49D6-0C1FCCF4620A}"/>
              </a:ext>
            </a:extLst>
          </p:cNvPr>
          <p:cNvSpPr>
            <a:spLocks noGrp="1"/>
          </p:cNvSpPr>
          <p:nvPr>
            <p:ph type="ctrTitle"/>
          </p:nvPr>
        </p:nvSpPr>
        <p:spPr>
          <a:xfrm>
            <a:off x="3303313" y="1733550"/>
            <a:ext cx="6909830" cy="2896538"/>
          </a:xfrm>
        </p:spPr>
        <p:txBody>
          <a:bodyPr/>
          <a:lstStyle/>
          <a:p>
            <a:r>
              <a:rPr lang="en-US" sz="4000" dirty="0"/>
              <a:t>Data only drives action when it is understood. Effective visuals help to understand and act on the data</a:t>
            </a:r>
            <a:endParaRPr lang="en-IE" sz="4000" dirty="0"/>
          </a:p>
        </p:txBody>
      </p:sp>
    </p:spTree>
    <p:extLst>
      <p:ext uri="{BB962C8B-B14F-4D97-AF65-F5344CB8AC3E}">
        <p14:creationId xmlns:p14="http://schemas.microsoft.com/office/powerpoint/2010/main" val="763013459"/>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DE71C65-67D0-5F18-1AD6-1E39C46D6149}"/>
              </a:ext>
            </a:extLst>
          </p:cNvPr>
          <p:cNvSpPr>
            <a:spLocks noGrp="1"/>
          </p:cNvSpPr>
          <p:nvPr>
            <p:ph type="ctrTitle"/>
          </p:nvPr>
        </p:nvSpPr>
        <p:spPr/>
        <p:txBody>
          <a:bodyPr>
            <a:normAutofit fontScale="90000"/>
          </a:bodyPr>
          <a:lstStyle/>
          <a:p>
            <a:r>
              <a:rPr lang="it-IT" dirty="0"/>
              <a:t>Thank </a:t>
            </a:r>
            <a:r>
              <a:rPr lang="it-IT" dirty="0" err="1"/>
              <a:t>you</a:t>
            </a:r>
            <a:r>
              <a:rPr lang="it-IT" dirty="0"/>
              <a:t> for </a:t>
            </a:r>
            <a:r>
              <a:rPr lang="it-IT" dirty="0" err="1"/>
              <a:t>your</a:t>
            </a:r>
            <a:r>
              <a:rPr lang="it-IT" dirty="0"/>
              <a:t> time</a:t>
            </a:r>
            <a:endParaRPr lang="en-IE" dirty="0"/>
          </a:p>
        </p:txBody>
      </p:sp>
      <p:sp>
        <p:nvSpPr>
          <p:cNvPr id="15" name="Text Placeholder 14">
            <a:extLst>
              <a:ext uri="{FF2B5EF4-FFF2-40B4-BE49-F238E27FC236}">
                <a16:creationId xmlns:a16="http://schemas.microsoft.com/office/drawing/2014/main" id="{ED172602-700B-BBFB-4228-CDFF3D3CA5A9}"/>
              </a:ext>
            </a:extLst>
          </p:cNvPr>
          <p:cNvSpPr>
            <a:spLocks noGrp="1"/>
          </p:cNvSpPr>
          <p:nvPr>
            <p:ph type="subTitle" idx="1"/>
          </p:nvPr>
        </p:nvSpPr>
        <p:spPr/>
        <p:txBody>
          <a:bodyPr/>
          <a:lstStyle/>
          <a:p>
            <a:r>
              <a:rPr lang="hr-HR" dirty="0"/>
              <a:t>Great job!</a:t>
            </a:r>
            <a:endParaRPr lang="en-IE" dirty="0"/>
          </a:p>
        </p:txBody>
      </p:sp>
    </p:spTree>
    <p:extLst>
      <p:ext uri="{BB962C8B-B14F-4D97-AF65-F5344CB8AC3E}">
        <p14:creationId xmlns:p14="http://schemas.microsoft.com/office/powerpoint/2010/main" val="2065097237"/>
      </p:ext>
    </p:extLst>
  </p:cSld>
  <p:clrMapOvr>
    <a:masterClrMapping/>
  </p:clrMapOvr>
  <p:transition spd="slow">
    <p:push dir="u"/>
  </p:transition>
</p:sld>
</file>

<file path=ppt/theme/theme1.xml><?xml version="1.0" encoding="utf-8"?>
<a:theme xmlns:a="http://schemas.openxmlformats.org/drawingml/2006/main" name="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al4Sustainability Learning materials Powerpoint Template" id="{388C3A48-C560-4BA6-92E5-D191D8311F08}" vid="{160FC49A-1C64-4780-8AE5-2B94A18CE63E}"/>
    </a:ext>
  </a:extLst>
</a:theme>
</file>

<file path=ppt/theme/theme2.xml><?xml version="1.0" encoding="utf-8"?>
<a:theme xmlns:a="http://schemas.openxmlformats.org/drawingml/2006/main" name="1_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al4Sustainability Learning materials Powerpoint Template" id="{388C3A48-C560-4BA6-92E5-D191D8311F08}" vid="{AFA6C29B-CFB5-4050-B9DC-E910CD3FE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C003758A2918549A1984890213796B3" ma:contentTypeVersion="13" ma:contentTypeDescription="Create a new document." ma:contentTypeScope="" ma:versionID="9898243226e71cba43176ebf8901168c">
  <xsd:schema xmlns:xsd="http://www.w3.org/2001/XMLSchema" xmlns:xs="http://www.w3.org/2001/XMLSchema" xmlns:p="http://schemas.microsoft.com/office/2006/metadata/properties" xmlns:ns3="8910e70e-56fc-4034-87de-158ef45b3418" xmlns:ns4="e2442d10-90f2-49ef-8949-7e5ac17a22bf" targetNamespace="http://schemas.microsoft.com/office/2006/metadata/properties" ma:root="true" ma:fieldsID="20de105009f369c60cec6bae93f2762f" ns3:_="" ns4:_="">
    <xsd:import namespace="8910e70e-56fc-4034-87de-158ef45b3418"/>
    <xsd:import namespace="e2442d10-90f2-49ef-8949-7e5ac17a22bf"/>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element ref="ns3:MediaServiceDateTaken" minOccurs="0"/>
                <xsd:element ref="ns3:MediaServiceSystem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10e70e-56fc-4034-87de-158ef45b3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2442d10-90f2-49ef-8949-7e5ac17a22b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8910e70e-56fc-4034-87de-158ef45b3418" xsi:nil="true"/>
  </documentManagement>
</p:properties>
</file>

<file path=customXml/itemProps1.xml><?xml version="1.0" encoding="utf-8"?>
<ds:datastoreItem xmlns:ds="http://schemas.openxmlformats.org/officeDocument/2006/customXml" ds:itemID="{F6B73D8C-60B5-4FD7-B1EC-8A2E34A003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10e70e-56fc-4034-87de-158ef45b3418"/>
    <ds:schemaRef ds:uri="e2442d10-90f2-49ef-8949-7e5ac17a22b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17DA7C4-2F75-49A4-A4FA-DC1E94422C86}">
  <ds:schemaRefs>
    <ds:schemaRef ds:uri="http://schemas.microsoft.com/sharepoint/v3/contenttype/forms"/>
  </ds:schemaRefs>
</ds:datastoreItem>
</file>

<file path=customXml/itemProps3.xml><?xml version="1.0" encoding="utf-8"?>
<ds:datastoreItem xmlns:ds="http://schemas.openxmlformats.org/officeDocument/2006/customXml" ds:itemID="{B7E4E117-1663-4C8C-8C82-A08DF3ECDA7D}">
  <ds:schemaRefs>
    <ds:schemaRef ds:uri="e2442d10-90f2-49ef-8949-7e5ac17a22bf"/>
    <ds:schemaRef ds:uri="http://schemas.microsoft.com/office/2006/documentManagement/types"/>
    <ds:schemaRef ds:uri="http://www.w3.org/XML/1998/namespace"/>
    <ds:schemaRef ds:uri="http://purl.org/dc/terms/"/>
    <ds:schemaRef ds:uri="http://schemas.microsoft.com/office/2006/metadata/properties"/>
    <ds:schemaRef ds:uri="http://schemas.openxmlformats.org/package/2006/metadata/core-properties"/>
    <ds:schemaRef ds:uri="8910e70e-56fc-4034-87de-158ef45b3418"/>
    <ds:schemaRef ds:uri="http://purl.org/dc/elements/1.1/"/>
    <ds:schemaRef ds:uri="http://schemas.microsoft.com/office/infopath/2007/PartnerControl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Digital4Sustainability Learning materials Powerpoint Template (3)</Template>
  <TotalTime>38</TotalTime>
  <Words>826</Words>
  <Application>Microsoft Office PowerPoint</Application>
  <PresentationFormat>Widescreen</PresentationFormat>
  <Paragraphs>61</Paragraphs>
  <Slides>9</Slides>
  <Notes>9</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9</vt:i4>
      </vt:variant>
    </vt:vector>
  </HeadingPairs>
  <TitlesOfParts>
    <vt:vector size="18" baseType="lpstr">
      <vt:lpstr>Arial</vt:lpstr>
      <vt:lpstr>Calibri</vt:lpstr>
      <vt:lpstr>Montserrat</vt:lpstr>
      <vt:lpstr>Poppins</vt:lpstr>
      <vt:lpstr>Poppins SemiBold</vt:lpstr>
      <vt:lpstr>Titillium Web Bold</vt:lpstr>
      <vt:lpstr>Titillium Web SemiBold</vt:lpstr>
      <vt:lpstr>Office Theme</vt:lpstr>
      <vt:lpstr>1_Office Theme</vt:lpstr>
      <vt:lpstr>Sustainability Data Essentials Module 3 – Data Visualisation &amp; Dashboard Design</vt:lpstr>
      <vt:lpstr>Skills obtained</vt:lpstr>
      <vt:lpstr>Building an effective visual </vt:lpstr>
      <vt:lpstr>Building a dashboard </vt:lpstr>
      <vt:lpstr>Know your audience</vt:lpstr>
      <vt:lpstr>Dashboard review</vt:lpstr>
      <vt:lpstr>Example of sustainability dashboard </vt:lpstr>
      <vt:lpstr>Data only drives action when it is understood. Effective visuals help to understand and act on the data</vt:lpstr>
      <vt:lpstr>Thank you for your time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Katarina Cicvarić</dc:creator>
  <cp:lastModifiedBy>Katarina Cicvarić</cp:lastModifiedBy>
  <cp:revision>4</cp:revision>
  <dcterms:created xsi:type="dcterms:W3CDTF">2026-03-26T07:19:27Z</dcterms:created>
  <dcterms:modified xsi:type="dcterms:W3CDTF">2026-03-26T07:58:23Z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0x0101003C003758A2918549A1984890213796B3</vt:lpwstr>
  </property>
</Properties>
</file>