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330" r:id="rId5"/>
    <p:sldId id="2310" r:id="rId6"/>
    <p:sldId id="2331" r:id="rId7"/>
    <p:sldId id="2332" r:id="rId8"/>
    <p:sldId id="2333" r:id="rId9"/>
    <p:sldId id="2334" r:id="rId10"/>
    <p:sldId id="2323" r:id="rId11"/>
    <p:sldId id="2309" r:id="rId12"/>
    <p:sldId id="2336" r:id="rId13"/>
    <p:sldId id="2337" r:id="rId14"/>
    <p:sldId id="22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194E-A5FF-D256-AF14-562D669A32A0}" name="Designers Generic" initials="DG" userId="S::designers@matrixinternet.ie::94e93334-1b81-4208-8a34-04a9008f56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30"/>
    <a:srgbClr val="536B7E"/>
    <a:srgbClr val="FFAB81"/>
    <a:srgbClr val="FF5200"/>
    <a:srgbClr val="ECBA82"/>
    <a:srgbClr val="F9DAD0"/>
    <a:srgbClr val="A491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74690" autoAdjust="0"/>
  </p:normalViewPr>
  <p:slideViewPr>
    <p:cSldViewPr snapToGrid="0">
      <p:cViewPr varScale="1">
        <p:scale>
          <a:sx n="82" d="100"/>
          <a:sy n="82" d="100"/>
        </p:scale>
        <p:origin x="1572" y="96"/>
      </p:cViewPr>
      <p:guideLst>
        <p:guide pos="3840"/>
        <p:guide orient="horz" pos="2160"/>
      </p:guideLst>
    </p:cSldViewPr>
  </p:slideViewPr>
  <p:notesTextViewPr>
    <p:cViewPr>
      <p:scale>
        <a:sx n="1" d="1"/>
        <a:sy n="1" d="1"/>
      </p:scale>
      <p:origin x="0" y="0"/>
    </p:cViewPr>
  </p:notesTextViewPr>
  <p:sorterViewPr>
    <p:cViewPr>
      <p:scale>
        <a:sx n="54" d="100"/>
        <a:sy n="54"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B1AEA-1067-49BA-A4CE-A0A2A981C8C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hr-HR"/>
        </a:p>
      </dgm:t>
    </dgm:pt>
    <dgm:pt modelId="{DD2B17B5-55DD-4EFA-8237-3FE0430DAF9B}">
      <dgm:prSet phldrT="[Text]"/>
      <dgm:spPr/>
      <dgm:t>
        <a:bodyPr/>
        <a:lstStyle/>
        <a:p>
          <a:pPr>
            <a:buFont typeface="+mj-lt"/>
            <a:buAutoNum type="arabicPeriod"/>
          </a:pPr>
          <a:r>
            <a:rPr lang="en-US" b="1" i="0" dirty="0"/>
            <a:t>Introduction:</a:t>
          </a:r>
          <a:r>
            <a:rPr lang="en-US" b="0" i="0" dirty="0"/>
            <a:t> </a:t>
          </a:r>
          <a:endParaRPr lang="hr-HR" b="0" i="0" dirty="0"/>
        </a:p>
        <a:p>
          <a:pPr>
            <a:buFont typeface="+mj-lt"/>
            <a:buAutoNum type="arabicPeriod"/>
          </a:pPr>
          <a:r>
            <a:rPr lang="en-US" b="0" i="0" dirty="0"/>
            <a:t>Understand goals (Current Step).</a:t>
          </a:r>
          <a:endParaRPr lang="hr-HR" dirty="0"/>
        </a:p>
      </dgm:t>
    </dgm:pt>
    <dgm:pt modelId="{C34085F6-6900-4E81-8CA5-C364D6E48A09}" type="parTrans" cxnId="{452706B1-7D40-409E-B61E-9CBD807D826E}">
      <dgm:prSet/>
      <dgm:spPr/>
      <dgm:t>
        <a:bodyPr/>
        <a:lstStyle/>
        <a:p>
          <a:endParaRPr lang="hr-HR"/>
        </a:p>
      </dgm:t>
    </dgm:pt>
    <dgm:pt modelId="{9E61A7C1-9FFF-4A83-B8F9-755CA46003F4}" type="sibTrans" cxnId="{452706B1-7D40-409E-B61E-9CBD807D826E}">
      <dgm:prSet/>
      <dgm:spPr/>
      <dgm:t>
        <a:bodyPr/>
        <a:lstStyle/>
        <a:p>
          <a:endParaRPr lang="hr-HR"/>
        </a:p>
      </dgm:t>
    </dgm:pt>
    <dgm:pt modelId="{F894FDF0-221B-4DD3-9F31-FD431FD0CE78}">
      <dgm:prSet phldrT="[Text]"/>
      <dgm:spPr/>
      <dgm:t>
        <a:bodyPr/>
        <a:lstStyle/>
        <a:p>
          <a:pPr>
            <a:buFont typeface="+mj-lt"/>
            <a:buAutoNum type="arabicPeriod"/>
          </a:pPr>
          <a:r>
            <a:rPr lang="en-US" b="1" i="0" dirty="0"/>
            <a:t>Explore </a:t>
          </a:r>
          <a:r>
            <a:rPr lang="hr-HR" b="1" i="0" dirty="0"/>
            <a:t>the structure of the </a:t>
          </a:r>
          <a:r>
            <a:rPr lang="en-US" b="1" i="0" dirty="0"/>
            <a:t>Modules:</a:t>
          </a:r>
          <a:r>
            <a:rPr lang="en-US" b="0" i="0" dirty="0"/>
            <a:t> </a:t>
          </a:r>
          <a:endParaRPr lang="hr-HR" b="0" i="0" dirty="0"/>
        </a:p>
        <a:p>
          <a:pPr>
            <a:buFont typeface="+mj-lt"/>
            <a:buAutoNum type="arabicPeriod"/>
          </a:pPr>
          <a:r>
            <a:rPr lang="en-US" b="0" i="0" dirty="0"/>
            <a:t>Understand curriculum structure &amp; delivery approach.</a:t>
          </a:r>
          <a:endParaRPr lang="hr-HR" dirty="0"/>
        </a:p>
      </dgm:t>
    </dgm:pt>
    <dgm:pt modelId="{55892BAD-12F9-42AC-B168-15B415B575E5}" type="parTrans" cxnId="{519B9C38-AF23-4AA8-9309-90873DED8E20}">
      <dgm:prSet/>
      <dgm:spPr/>
      <dgm:t>
        <a:bodyPr/>
        <a:lstStyle/>
        <a:p>
          <a:endParaRPr lang="hr-HR"/>
        </a:p>
      </dgm:t>
    </dgm:pt>
    <dgm:pt modelId="{2595623E-08BF-4FD5-B6E2-07047ADCB1BF}" type="sibTrans" cxnId="{519B9C38-AF23-4AA8-9309-90873DED8E20}">
      <dgm:prSet/>
      <dgm:spPr/>
      <dgm:t>
        <a:bodyPr/>
        <a:lstStyle/>
        <a:p>
          <a:endParaRPr lang="hr-HR"/>
        </a:p>
      </dgm:t>
    </dgm:pt>
    <dgm:pt modelId="{9FA5B3D9-D7EF-4536-9F90-0AB7236593E0}">
      <dgm:prSet phldrT="[Text]"/>
      <dgm:spPr/>
      <dgm:t>
        <a:bodyPr/>
        <a:lstStyle/>
        <a:p>
          <a:pPr>
            <a:buFont typeface="+mj-lt"/>
            <a:buAutoNum type="arabicPeriod"/>
          </a:pPr>
          <a:r>
            <a:rPr lang="en-US" b="1" i="0" dirty="0"/>
            <a:t>Use Tools:</a:t>
          </a:r>
          <a:r>
            <a:rPr lang="en-US" b="0" i="0" dirty="0"/>
            <a:t> </a:t>
          </a:r>
          <a:endParaRPr lang="hr-HR" b="0" i="0" dirty="0"/>
        </a:p>
        <a:p>
          <a:pPr>
            <a:buFont typeface="+mj-lt"/>
            <a:buAutoNum type="arabicPeriod"/>
          </a:pPr>
          <a:r>
            <a:rPr lang="en-US" b="0" i="0" dirty="0"/>
            <a:t> (the Annex templates) to prepare your specific unit.</a:t>
          </a:r>
          <a:endParaRPr lang="hr-HR" dirty="0"/>
        </a:p>
      </dgm:t>
    </dgm:pt>
    <dgm:pt modelId="{1EDEA2D9-C36C-4396-AEAA-7A307DCC91C1}" type="parTrans" cxnId="{E75CF756-258E-4A4A-87BD-0693A558DEB0}">
      <dgm:prSet/>
      <dgm:spPr/>
      <dgm:t>
        <a:bodyPr/>
        <a:lstStyle/>
        <a:p>
          <a:endParaRPr lang="hr-HR"/>
        </a:p>
      </dgm:t>
    </dgm:pt>
    <dgm:pt modelId="{F5B7B6B6-94E0-43C6-A500-66C9FC154E10}" type="sibTrans" cxnId="{E75CF756-258E-4A4A-87BD-0693A558DEB0}">
      <dgm:prSet/>
      <dgm:spPr/>
      <dgm:t>
        <a:bodyPr/>
        <a:lstStyle/>
        <a:p>
          <a:endParaRPr lang="hr-HR"/>
        </a:p>
      </dgm:t>
    </dgm:pt>
    <dgm:pt modelId="{BF108AEA-61DD-4AFF-8D3F-BDE93C9A3F09}">
      <dgm:prSet phldrT="[Text]"/>
      <dgm:spPr/>
      <dgm:t>
        <a:bodyPr/>
        <a:lstStyle/>
        <a:p>
          <a:pPr>
            <a:buFont typeface="+mj-lt"/>
            <a:buAutoNum type="arabicPeriod"/>
          </a:pPr>
          <a:r>
            <a:rPr lang="en-US" b="1" i="0" dirty="0"/>
            <a:t>Review</a:t>
          </a:r>
          <a:r>
            <a:rPr lang="hr-HR" b="1" i="0" dirty="0"/>
            <a:t> and revisit </a:t>
          </a:r>
          <a:r>
            <a:rPr lang="en-US" b="1" i="0" dirty="0"/>
            <a:t>: </a:t>
          </a:r>
          <a:endParaRPr lang="hr-HR" b="1" i="0" dirty="0"/>
        </a:p>
        <a:p>
          <a:pPr>
            <a:buFont typeface="+mj-lt"/>
            <a:buAutoNum type="arabicPeriod"/>
          </a:pPr>
          <a:r>
            <a:rPr lang="hr-HR" b="0" i="0" dirty="0"/>
            <a:t>Review and r</a:t>
          </a:r>
          <a:r>
            <a:rPr lang="en-US" b="0" i="0" dirty="0" err="1"/>
            <a:t>evisit</a:t>
          </a:r>
          <a:r>
            <a:rPr lang="en-US" b="0" i="0" dirty="0"/>
            <a:t> modules </a:t>
          </a:r>
          <a:r>
            <a:rPr lang="hr-HR" b="0" i="0" dirty="0"/>
            <a:t>as you deliver</a:t>
          </a:r>
          <a:endParaRPr lang="hr-HR" dirty="0"/>
        </a:p>
      </dgm:t>
    </dgm:pt>
    <dgm:pt modelId="{CAC4C454-D542-4011-8977-AFF0900A5D9B}" type="parTrans" cxnId="{F5625D8F-2F7D-4B25-A0FF-2951D2609DD5}">
      <dgm:prSet/>
      <dgm:spPr/>
      <dgm:t>
        <a:bodyPr/>
        <a:lstStyle/>
        <a:p>
          <a:endParaRPr lang="hr-HR"/>
        </a:p>
      </dgm:t>
    </dgm:pt>
    <dgm:pt modelId="{F1C29343-DB3F-479C-AF65-98EE98076A19}" type="sibTrans" cxnId="{F5625D8F-2F7D-4B25-A0FF-2951D2609DD5}">
      <dgm:prSet/>
      <dgm:spPr/>
      <dgm:t>
        <a:bodyPr/>
        <a:lstStyle/>
        <a:p>
          <a:endParaRPr lang="hr-HR"/>
        </a:p>
      </dgm:t>
    </dgm:pt>
    <dgm:pt modelId="{17B996EE-4DEA-4941-B13B-F58388F0AB0A}" type="pres">
      <dgm:prSet presAssocID="{142B1AEA-1067-49BA-A4CE-A0A2A981C8C0}" presName="Name0" presStyleCnt="0">
        <dgm:presLayoutVars>
          <dgm:dir/>
          <dgm:resizeHandles val="exact"/>
        </dgm:presLayoutVars>
      </dgm:prSet>
      <dgm:spPr/>
    </dgm:pt>
    <dgm:pt modelId="{DD2569C8-041B-4F47-A822-FE6C4F37FA3E}" type="pres">
      <dgm:prSet presAssocID="{DD2B17B5-55DD-4EFA-8237-3FE0430DAF9B}" presName="parTxOnly" presStyleLbl="node1" presStyleIdx="0" presStyleCnt="4">
        <dgm:presLayoutVars>
          <dgm:bulletEnabled val="1"/>
        </dgm:presLayoutVars>
      </dgm:prSet>
      <dgm:spPr/>
    </dgm:pt>
    <dgm:pt modelId="{06B808A5-27BC-400F-99BC-E8A7228EE0F0}" type="pres">
      <dgm:prSet presAssocID="{9E61A7C1-9FFF-4A83-B8F9-755CA46003F4}" presName="parSpace" presStyleCnt="0"/>
      <dgm:spPr/>
    </dgm:pt>
    <dgm:pt modelId="{92D979D8-6E4A-48C3-A50B-715C9895F439}" type="pres">
      <dgm:prSet presAssocID="{F894FDF0-221B-4DD3-9F31-FD431FD0CE78}" presName="parTxOnly" presStyleLbl="node1" presStyleIdx="1" presStyleCnt="4">
        <dgm:presLayoutVars>
          <dgm:bulletEnabled val="1"/>
        </dgm:presLayoutVars>
      </dgm:prSet>
      <dgm:spPr/>
    </dgm:pt>
    <dgm:pt modelId="{884D3C4D-2038-406E-829A-734A52F35897}" type="pres">
      <dgm:prSet presAssocID="{2595623E-08BF-4FD5-B6E2-07047ADCB1BF}" presName="parSpace" presStyleCnt="0"/>
      <dgm:spPr/>
    </dgm:pt>
    <dgm:pt modelId="{DAF85027-C32D-449D-9BFE-5F76594308DB}" type="pres">
      <dgm:prSet presAssocID="{9FA5B3D9-D7EF-4536-9F90-0AB7236593E0}" presName="parTxOnly" presStyleLbl="node1" presStyleIdx="2" presStyleCnt="4">
        <dgm:presLayoutVars>
          <dgm:bulletEnabled val="1"/>
        </dgm:presLayoutVars>
      </dgm:prSet>
      <dgm:spPr/>
    </dgm:pt>
    <dgm:pt modelId="{3003E976-BDBE-463B-A925-C606BFDB1788}" type="pres">
      <dgm:prSet presAssocID="{F5B7B6B6-94E0-43C6-A500-66C9FC154E10}" presName="parSpace" presStyleCnt="0"/>
      <dgm:spPr/>
    </dgm:pt>
    <dgm:pt modelId="{19E9422D-1565-4D00-A74B-A4F2FEE36631}" type="pres">
      <dgm:prSet presAssocID="{BF108AEA-61DD-4AFF-8D3F-BDE93C9A3F09}" presName="parTxOnly" presStyleLbl="node1" presStyleIdx="3" presStyleCnt="4">
        <dgm:presLayoutVars>
          <dgm:bulletEnabled val="1"/>
        </dgm:presLayoutVars>
      </dgm:prSet>
      <dgm:spPr/>
    </dgm:pt>
  </dgm:ptLst>
  <dgm:cxnLst>
    <dgm:cxn modelId="{519B9C38-AF23-4AA8-9309-90873DED8E20}" srcId="{142B1AEA-1067-49BA-A4CE-A0A2A981C8C0}" destId="{F894FDF0-221B-4DD3-9F31-FD431FD0CE78}" srcOrd="1" destOrd="0" parTransId="{55892BAD-12F9-42AC-B168-15B415B575E5}" sibTransId="{2595623E-08BF-4FD5-B6E2-07047ADCB1BF}"/>
    <dgm:cxn modelId="{E75CF756-258E-4A4A-87BD-0693A558DEB0}" srcId="{142B1AEA-1067-49BA-A4CE-A0A2A981C8C0}" destId="{9FA5B3D9-D7EF-4536-9F90-0AB7236593E0}" srcOrd="2" destOrd="0" parTransId="{1EDEA2D9-C36C-4396-AEAA-7A307DCC91C1}" sibTransId="{F5B7B6B6-94E0-43C6-A500-66C9FC154E10}"/>
    <dgm:cxn modelId="{EBE24278-F188-428E-A70F-77A5DF848A47}" type="presOf" srcId="{142B1AEA-1067-49BA-A4CE-A0A2A981C8C0}" destId="{17B996EE-4DEA-4941-B13B-F58388F0AB0A}" srcOrd="0" destOrd="0" presId="urn:microsoft.com/office/officeart/2005/8/layout/hChevron3"/>
    <dgm:cxn modelId="{CF622F7E-DF03-497E-A3B1-0FCC8F6BE0A9}" type="presOf" srcId="{F894FDF0-221B-4DD3-9F31-FD431FD0CE78}" destId="{92D979D8-6E4A-48C3-A50B-715C9895F439}" srcOrd="0" destOrd="0" presId="urn:microsoft.com/office/officeart/2005/8/layout/hChevron3"/>
    <dgm:cxn modelId="{F5625D8F-2F7D-4B25-A0FF-2951D2609DD5}" srcId="{142B1AEA-1067-49BA-A4CE-A0A2A981C8C0}" destId="{BF108AEA-61DD-4AFF-8D3F-BDE93C9A3F09}" srcOrd="3" destOrd="0" parTransId="{CAC4C454-D542-4011-8977-AFF0900A5D9B}" sibTransId="{F1C29343-DB3F-479C-AF65-98EE98076A19}"/>
    <dgm:cxn modelId="{452706B1-7D40-409E-B61E-9CBD807D826E}" srcId="{142B1AEA-1067-49BA-A4CE-A0A2A981C8C0}" destId="{DD2B17B5-55DD-4EFA-8237-3FE0430DAF9B}" srcOrd="0" destOrd="0" parTransId="{C34085F6-6900-4E81-8CA5-C364D6E48A09}" sibTransId="{9E61A7C1-9FFF-4A83-B8F9-755CA46003F4}"/>
    <dgm:cxn modelId="{1CF484D6-704D-49C1-8E34-33925D05BC39}" type="presOf" srcId="{BF108AEA-61DD-4AFF-8D3F-BDE93C9A3F09}" destId="{19E9422D-1565-4D00-A74B-A4F2FEE36631}" srcOrd="0" destOrd="0" presId="urn:microsoft.com/office/officeart/2005/8/layout/hChevron3"/>
    <dgm:cxn modelId="{107C89E9-6490-4700-8A48-D74EFB2ECF27}" type="presOf" srcId="{DD2B17B5-55DD-4EFA-8237-3FE0430DAF9B}" destId="{DD2569C8-041B-4F47-A822-FE6C4F37FA3E}" srcOrd="0" destOrd="0" presId="urn:microsoft.com/office/officeart/2005/8/layout/hChevron3"/>
    <dgm:cxn modelId="{C905FCF7-0B2C-4DA4-8260-D42AA324BAB8}" type="presOf" srcId="{9FA5B3D9-D7EF-4536-9F90-0AB7236593E0}" destId="{DAF85027-C32D-449D-9BFE-5F76594308DB}" srcOrd="0" destOrd="0" presId="urn:microsoft.com/office/officeart/2005/8/layout/hChevron3"/>
    <dgm:cxn modelId="{BC229C4A-CCE5-4DC1-A19F-D58B9FC5C39C}" type="presParOf" srcId="{17B996EE-4DEA-4941-B13B-F58388F0AB0A}" destId="{DD2569C8-041B-4F47-A822-FE6C4F37FA3E}" srcOrd="0" destOrd="0" presId="urn:microsoft.com/office/officeart/2005/8/layout/hChevron3"/>
    <dgm:cxn modelId="{8179809A-4341-4A60-96A5-1389019C0183}" type="presParOf" srcId="{17B996EE-4DEA-4941-B13B-F58388F0AB0A}" destId="{06B808A5-27BC-400F-99BC-E8A7228EE0F0}" srcOrd="1" destOrd="0" presId="urn:microsoft.com/office/officeart/2005/8/layout/hChevron3"/>
    <dgm:cxn modelId="{F8EEE2C7-65CE-424F-AAD9-AAD0AB88426C}" type="presParOf" srcId="{17B996EE-4DEA-4941-B13B-F58388F0AB0A}" destId="{92D979D8-6E4A-48C3-A50B-715C9895F439}" srcOrd="2" destOrd="0" presId="urn:microsoft.com/office/officeart/2005/8/layout/hChevron3"/>
    <dgm:cxn modelId="{2D55D86E-8FFA-47EB-A8EA-34B92A12F059}" type="presParOf" srcId="{17B996EE-4DEA-4941-B13B-F58388F0AB0A}" destId="{884D3C4D-2038-406E-829A-734A52F35897}" srcOrd="3" destOrd="0" presId="urn:microsoft.com/office/officeart/2005/8/layout/hChevron3"/>
    <dgm:cxn modelId="{B09F9A3E-05DF-4591-8636-3D8DE7D18EB9}" type="presParOf" srcId="{17B996EE-4DEA-4941-B13B-F58388F0AB0A}" destId="{DAF85027-C32D-449D-9BFE-5F76594308DB}" srcOrd="4" destOrd="0" presId="urn:microsoft.com/office/officeart/2005/8/layout/hChevron3"/>
    <dgm:cxn modelId="{1F0786FC-AF83-4FF4-BEA7-67677722C9A3}" type="presParOf" srcId="{17B996EE-4DEA-4941-B13B-F58388F0AB0A}" destId="{3003E976-BDBE-463B-A925-C606BFDB1788}" srcOrd="5" destOrd="0" presId="urn:microsoft.com/office/officeart/2005/8/layout/hChevron3"/>
    <dgm:cxn modelId="{607E8DEA-2D57-4645-B03D-F36FC2DD629D}" type="presParOf" srcId="{17B996EE-4DEA-4941-B13B-F58388F0AB0A}" destId="{19E9422D-1565-4D00-A74B-A4F2FEE36631}"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569C8-041B-4F47-A822-FE6C4F37FA3E}">
      <dsp:nvSpPr>
        <dsp:cNvPr id="0" name=""/>
        <dsp:cNvSpPr/>
      </dsp:nvSpPr>
      <dsp:spPr>
        <a:xfrm>
          <a:off x="3173" y="1224076"/>
          <a:ext cx="3184086" cy="127363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Font typeface="+mj-lt"/>
            <a:buNone/>
          </a:pPr>
          <a:r>
            <a:rPr lang="en-US" sz="1300" b="1" i="0" kern="1200" dirty="0"/>
            <a:t>Introduction:</a:t>
          </a:r>
          <a:r>
            <a:rPr lang="en-US" sz="1300" b="0" i="0" kern="1200" dirty="0"/>
            <a:t> </a:t>
          </a:r>
          <a:endParaRPr lang="hr-HR" sz="1300" b="0" i="0" kern="1200" dirty="0"/>
        </a:p>
        <a:p>
          <a:pPr marL="0" lvl="0" indent="0" algn="ctr" defTabSz="577850">
            <a:lnSpc>
              <a:spcPct val="90000"/>
            </a:lnSpc>
            <a:spcBef>
              <a:spcPct val="0"/>
            </a:spcBef>
            <a:spcAft>
              <a:spcPct val="35000"/>
            </a:spcAft>
            <a:buFont typeface="+mj-lt"/>
            <a:buNone/>
          </a:pPr>
          <a:r>
            <a:rPr lang="en-US" sz="1300" b="0" i="0" kern="1200" dirty="0"/>
            <a:t>Understand goals (Current Step).</a:t>
          </a:r>
          <a:endParaRPr lang="hr-HR" sz="1300" kern="1200" dirty="0"/>
        </a:p>
      </dsp:txBody>
      <dsp:txXfrm>
        <a:off x="3173" y="1224076"/>
        <a:ext cx="2865678" cy="1273634"/>
      </dsp:txXfrm>
    </dsp:sp>
    <dsp:sp modelId="{92D979D8-6E4A-48C3-A50B-715C9895F439}">
      <dsp:nvSpPr>
        <dsp:cNvPr id="0" name=""/>
        <dsp:cNvSpPr/>
      </dsp:nvSpPr>
      <dsp:spPr>
        <a:xfrm>
          <a:off x="2550442" y="1224076"/>
          <a:ext cx="3184086" cy="12736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Font typeface="+mj-lt"/>
            <a:buNone/>
          </a:pPr>
          <a:r>
            <a:rPr lang="en-US" sz="1300" b="1" i="0" kern="1200" dirty="0"/>
            <a:t>Explore </a:t>
          </a:r>
          <a:r>
            <a:rPr lang="hr-HR" sz="1300" b="1" i="0" kern="1200" dirty="0"/>
            <a:t>the structure of the </a:t>
          </a:r>
          <a:r>
            <a:rPr lang="en-US" sz="1300" b="1" i="0" kern="1200" dirty="0"/>
            <a:t>Modules:</a:t>
          </a:r>
          <a:r>
            <a:rPr lang="en-US" sz="1300" b="0" i="0" kern="1200" dirty="0"/>
            <a:t> </a:t>
          </a:r>
          <a:endParaRPr lang="hr-HR" sz="1300" b="0" i="0" kern="1200" dirty="0"/>
        </a:p>
        <a:p>
          <a:pPr marL="0" lvl="0" indent="0" algn="ctr" defTabSz="577850">
            <a:lnSpc>
              <a:spcPct val="90000"/>
            </a:lnSpc>
            <a:spcBef>
              <a:spcPct val="0"/>
            </a:spcBef>
            <a:spcAft>
              <a:spcPct val="35000"/>
            </a:spcAft>
            <a:buFont typeface="+mj-lt"/>
            <a:buNone/>
          </a:pPr>
          <a:r>
            <a:rPr lang="en-US" sz="1300" b="0" i="0" kern="1200" dirty="0"/>
            <a:t>Understand curriculum structure &amp; delivery approach.</a:t>
          </a:r>
          <a:endParaRPr lang="hr-HR" sz="1300" kern="1200" dirty="0"/>
        </a:p>
      </dsp:txBody>
      <dsp:txXfrm>
        <a:off x="3187259" y="1224076"/>
        <a:ext cx="1910452" cy="1273634"/>
      </dsp:txXfrm>
    </dsp:sp>
    <dsp:sp modelId="{DAF85027-C32D-449D-9BFE-5F76594308DB}">
      <dsp:nvSpPr>
        <dsp:cNvPr id="0" name=""/>
        <dsp:cNvSpPr/>
      </dsp:nvSpPr>
      <dsp:spPr>
        <a:xfrm>
          <a:off x="5097711" y="1224076"/>
          <a:ext cx="3184086" cy="12736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Font typeface="+mj-lt"/>
            <a:buNone/>
          </a:pPr>
          <a:r>
            <a:rPr lang="en-US" sz="1300" b="1" i="0" kern="1200" dirty="0"/>
            <a:t>Use Tools:</a:t>
          </a:r>
          <a:r>
            <a:rPr lang="en-US" sz="1300" b="0" i="0" kern="1200" dirty="0"/>
            <a:t> </a:t>
          </a:r>
          <a:endParaRPr lang="hr-HR" sz="1300" b="0" i="0" kern="1200" dirty="0"/>
        </a:p>
        <a:p>
          <a:pPr marL="0" lvl="0" indent="0" algn="ctr" defTabSz="577850">
            <a:lnSpc>
              <a:spcPct val="90000"/>
            </a:lnSpc>
            <a:spcBef>
              <a:spcPct val="0"/>
            </a:spcBef>
            <a:spcAft>
              <a:spcPct val="35000"/>
            </a:spcAft>
            <a:buFont typeface="+mj-lt"/>
            <a:buNone/>
          </a:pPr>
          <a:r>
            <a:rPr lang="en-US" sz="1300" b="0" i="0" kern="1200" dirty="0"/>
            <a:t> (the Annex templates) to prepare your specific unit.</a:t>
          </a:r>
          <a:endParaRPr lang="hr-HR" sz="1300" kern="1200" dirty="0"/>
        </a:p>
      </dsp:txBody>
      <dsp:txXfrm>
        <a:off x="5734528" y="1224076"/>
        <a:ext cx="1910452" cy="1273634"/>
      </dsp:txXfrm>
    </dsp:sp>
    <dsp:sp modelId="{19E9422D-1565-4D00-A74B-A4F2FEE36631}">
      <dsp:nvSpPr>
        <dsp:cNvPr id="0" name=""/>
        <dsp:cNvSpPr/>
      </dsp:nvSpPr>
      <dsp:spPr>
        <a:xfrm>
          <a:off x="7644980" y="1224076"/>
          <a:ext cx="3184086" cy="12736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Font typeface="+mj-lt"/>
            <a:buNone/>
          </a:pPr>
          <a:r>
            <a:rPr lang="en-US" sz="1300" b="1" i="0" kern="1200" dirty="0"/>
            <a:t>Review</a:t>
          </a:r>
          <a:r>
            <a:rPr lang="hr-HR" sz="1300" b="1" i="0" kern="1200" dirty="0"/>
            <a:t> and revisit </a:t>
          </a:r>
          <a:r>
            <a:rPr lang="en-US" sz="1300" b="1" i="0" kern="1200" dirty="0"/>
            <a:t>: </a:t>
          </a:r>
          <a:endParaRPr lang="hr-HR" sz="1300" b="1" i="0" kern="1200" dirty="0"/>
        </a:p>
        <a:p>
          <a:pPr marL="0" lvl="0" indent="0" algn="ctr" defTabSz="577850">
            <a:lnSpc>
              <a:spcPct val="90000"/>
            </a:lnSpc>
            <a:spcBef>
              <a:spcPct val="0"/>
            </a:spcBef>
            <a:spcAft>
              <a:spcPct val="35000"/>
            </a:spcAft>
            <a:buFont typeface="+mj-lt"/>
            <a:buNone/>
          </a:pPr>
          <a:r>
            <a:rPr lang="hr-HR" sz="1300" b="0" i="0" kern="1200" dirty="0"/>
            <a:t>Review and r</a:t>
          </a:r>
          <a:r>
            <a:rPr lang="en-US" sz="1300" b="0" i="0" kern="1200" dirty="0" err="1"/>
            <a:t>evisit</a:t>
          </a:r>
          <a:r>
            <a:rPr lang="en-US" sz="1300" b="0" i="0" kern="1200" dirty="0"/>
            <a:t> modules </a:t>
          </a:r>
          <a:r>
            <a:rPr lang="hr-HR" sz="1300" b="0" i="0" kern="1200" dirty="0"/>
            <a:t>as you deliver</a:t>
          </a:r>
          <a:endParaRPr lang="hr-HR" sz="1300" kern="1200" dirty="0"/>
        </a:p>
      </dsp:txBody>
      <dsp:txXfrm>
        <a:off x="8281797" y="1224076"/>
        <a:ext cx="1910452" cy="127363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86641-C9C2-9E2C-26E9-F730564AA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D1AED50-525B-4505-221E-A0835592E6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D54B5-6FCE-4600-8149-57A03059C707}" type="datetimeFigureOut">
              <a:rPr lang="en-IE" smtClean="0"/>
              <a:t>15/05/2026</a:t>
            </a:fld>
            <a:endParaRPr lang="en-IE"/>
          </a:p>
        </p:txBody>
      </p:sp>
      <p:sp>
        <p:nvSpPr>
          <p:cNvPr id="4" name="Footer Placeholder 3">
            <a:extLst>
              <a:ext uri="{FF2B5EF4-FFF2-40B4-BE49-F238E27FC236}">
                <a16:creationId xmlns:a16="http://schemas.microsoft.com/office/drawing/2014/main" id="{56A79482-07C3-CEDE-7EED-7BCD3A5D3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2546EFC-9AE9-A78D-DC1F-E8C4EFC637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C480E8-0C41-429C-829C-CB9A26C63A84}" type="slidenum">
              <a:rPr lang="en-IE" smtClean="0"/>
              <a:t>‹#›</a:t>
            </a:fld>
            <a:endParaRPr lang="en-IE"/>
          </a:p>
        </p:txBody>
      </p:sp>
    </p:spTree>
    <p:extLst>
      <p:ext uri="{BB962C8B-B14F-4D97-AF65-F5344CB8AC3E}">
        <p14:creationId xmlns:p14="http://schemas.microsoft.com/office/powerpoint/2010/main" val="3704125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26F3F-C137-41D3-BAEA-043E7C708A3E}" type="datetimeFigureOut">
              <a:rPr lang="en-IE" smtClean="0"/>
              <a:t>15/05/2026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06324-0747-4C1B-9F29-13F9F9776C79}" type="slidenum">
              <a:rPr lang="en-IE" smtClean="0"/>
              <a:t>‹#›</a:t>
            </a:fld>
            <a:endParaRPr lang="en-IE"/>
          </a:p>
        </p:txBody>
      </p:sp>
    </p:spTree>
    <p:extLst>
      <p:ext uri="{BB962C8B-B14F-4D97-AF65-F5344CB8AC3E}">
        <p14:creationId xmlns:p14="http://schemas.microsoft.com/office/powerpoint/2010/main" val="4452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Welcome to the introductory presentation of the Train the Trainer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developed as part of the Digital4Sustainability project. This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is a vital resource for anyone tasked with delivering our curricula. Today, we will walk through the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goals, its structure, and explain how to best use these materials in your training environment, whether you are part of the project pilot or an external educator.</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1</a:t>
            </a:fld>
            <a:endParaRPr lang="en-IE"/>
          </a:p>
        </p:txBody>
      </p:sp>
    </p:spTree>
    <p:extLst>
      <p:ext uri="{BB962C8B-B14F-4D97-AF65-F5344CB8AC3E}">
        <p14:creationId xmlns:p14="http://schemas.microsoft.com/office/powerpoint/2010/main" val="207562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A9A8-5045-336F-FD78-4ED988216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A0421-CD40-99EB-E4A7-24AE769A8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7C904-315D-E325-DEC6-10A61BA4E63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All materials are available online. We have ensured they are in adaptable formats—for example, templates are in Word so you can translate or adjust them to local needs, while the Learning Outcomes remain fixed to ensure EU-wide alignment.</a:t>
            </a:r>
          </a:p>
          <a:p>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5B768530-E3FA-F7E8-EA64-3985E716CC2F}"/>
              </a:ext>
            </a:extLst>
          </p:cNvPr>
          <p:cNvSpPr>
            <a:spLocks noGrp="1"/>
          </p:cNvSpPr>
          <p:nvPr>
            <p:ph type="sldNum" sz="quarter" idx="5"/>
          </p:nvPr>
        </p:nvSpPr>
        <p:spPr/>
        <p:txBody>
          <a:bodyPr/>
          <a:lstStyle/>
          <a:p>
            <a:fld id="{75106324-0747-4C1B-9F29-13F9F9776C79}" type="slidenum">
              <a:rPr lang="en-IE" smtClean="0"/>
              <a:t>10</a:t>
            </a:fld>
            <a:endParaRPr lang="en-IE"/>
          </a:p>
        </p:txBody>
      </p:sp>
    </p:spTree>
    <p:extLst>
      <p:ext uri="{BB962C8B-B14F-4D97-AF65-F5344CB8AC3E}">
        <p14:creationId xmlns:p14="http://schemas.microsoft.com/office/powerpoint/2010/main" val="2302082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Thank you for your attention. Your role as a trainer is critical—you are the bridge between curriculum design and the real-world application of these skills. If you have any questions, please reach out to your pilot coordinator. Good luck with your training sessions!</a:t>
            </a:r>
          </a:p>
          <a:p>
            <a:br>
              <a:rPr lang="en-US" dirty="0"/>
            </a:br>
            <a:endParaRPr lang="de-IE" dirty="0"/>
          </a:p>
        </p:txBody>
      </p:sp>
      <p:sp>
        <p:nvSpPr>
          <p:cNvPr id="4" name="Foliennummernplatzhalter 3"/>
          <p:cNvSpPr>
            <a:spLocks noGrp="1"/>
          </p:cNvSpPr>
          <p:nvPr>
            <p:ph type="sldNum" sz="quarter" idx="5"/>
          </p:nvPr>
        </p:nvSpPr>
        <p:spPr/>
        <p:txBody>
          <a:bodyPr/>
          <a:lstStyle/>
          <a:p>
            <a:fld id="{75106324-0747-4C1B-9F29-13F9F9776C79}" type="slidenum">
              <a:rPr lang="en-IE" smtClean="0"/>
              <a:t>11</a:t>
            </a:fld>
            <a:endParaRPr lang="en-IE"/>
          </a:p>
        </p:txBody>
      </p:sp>
    </p:spTree>
    <p:extLst>
      <p:ext uri="{BB962C8B-B14F-4D97-AF65-F5344CB8AC3E}">
        <p14:creationId xmlns:p14="http://schemas.microsoft.com/office/powerpoint/2010/main" val="364117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important to understand that this is not a traditional academic course. We call it a </a:t>
            </a:r>
            <a:r>
              <a:rPr lang="en-US" sz="1200" b="1" i="0" kern="1200" dirty="0">
                <a:solidFill>
                  <a:schemeClr val="tx1"/>
                </a:solidFill>
                <a:effectLst/>
                <a:latin typeface="+mn-lt"/>
                <a:ea typeface="+mn-ea"/>
                <a:cs typeface="+mn-cs"/>
              </a:rPr>
              <a:t>'Structured Support Framework.'</a:t>
            </a:r>
            <a:r>
              <a:rPr lang="en-US" sz="1200" b="0" i="0" kern="1200" dirty="0">
                <a:solidFill>
                  <a:schemeClr val="tx1"/>
                </a:solidFill>
                <a:effectLst/>
                <a:latin typeface="+mn-lt"/>
                <a:ea typeface="+mn-ea"/>
                <a:cs typeface="+mn-cs"/>
              </a:rPr>
              <a:t> It functions as a bridge between the complex curriculum design and your actual classroom delivery. Whether you are a technical expert or a sustainability specialist, this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provides the tools to help you translate those skills into measurable learner achievements."</a:t>
            </a:r>
          </a:p>
          <a:p>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2</a:t>
            </a:fld>
            <a:endParaRPr lang="en-IE"/>
          </a:p>
        </p:txBody>
      </p:sp>
    </p:spTree>
    <p:extLst>
      <p:ext uri="{BB962C8B-B14F-4D97-AF65-F5344CB8AC3E}">
        <p14:creationId xmlns:p14="http://schemas.microsoft.com/office/powerpoint/2010/main" val="315669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5D2CF-4806-57B5-F5D8-874C118C8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FEBA7-9FF1-F331-0370-D412BEA4C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56EBBF-14CC-30BF-404A-80FC4F73893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Digital4Sustainability introduces a pioneering approach to learning. Often, digital and sustainability skills are taught in isolation. Our focus is the "Twin Transition." We aim to equip the workforce with the skills needed to develop sustainable technologies that support Environmental, Social, and Governance (ESG) practices.</a:t>
            </a:r>
          </a:p>
          <a:p>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FEAC38C2-3239-71AC-74EE-A2559AF92B9B}"/>
              </a:ext>
            </a:extLst>
          </p:cNvPr>
          <p:cNvSpPr>
            <a:spLocks noGrp="1"/>
          </p:cNvSpPr>
          <p:nvPr>
            <p:ph type="sldNum" sz="quarter" idx="5"/>
          </p:nvPr>
        </p:nvSpPr>
        <p:spPr/>
        <p:txBody>
          <a:bodyPr/>
          <a:lstStyle/>
          <a:p>
            <a:fld id="{75106324-0747-4C1B-9F29-13F9F9776C79}" type="slidenum">
              <a:rPr lang="en-IE" smtClean="0"/>
              <a:t>3</a:t>
            </a:fld>
            <a:endParaRPr lang="en-IE"/>
          </a:p>
        </p:txBody>
      </p:sp>
    </p:spTree>
    <p:extLst>
      <p:ext uri="{BB962C8B-B14F-4D97-AF65-F5344CB8AC3E}">
        <p14:creationId xmlns:p14="http://schemas.microsoft.com/office/powerpoint/2010/main" val="421223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EF41B-1A0E-7A17-2E28-278E569A1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60113-938F-9E5F-7A32-2BD9ED149E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BE47B-5971-0E37-BDB5-FE8571CDBB92}"/>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"Why can’t we just give you the materials and start? Because Digital4Sustainability combines digital, data-driven, and sustainability competencies in ways that are </a:t>
            </a:r>
            <a:r>
              <a:rPr lang="en-US" sz="1200" b="1" i="0" kern="1200" dirty="0">
                <a:solidFill>
                  <a:schemeClr val="tx1"/>
                </a:solidFill>
                <a:effectLst/>
                <a:latin typeface="+mn-lt"/>
                <a:ea typeface="+mn-ea"/>
                <a:cs typeface="+mn-cs"/>
              </a:rPr>
              <a:t>rarely taught together.</a:t>
            </a:r>
            <a:r>
              <a:rPr lang="en-US" sz="1200" b="0" i="0" kern="1200" dirty="0">
                <a:solidFill>
                  <a:schemeClr val="tx1"/>
                </a:solidFill>
                <a:effectLst/>
                <a:latin typeface="+mn-lt"/>
                <a:ea typeface="+mn-ea"/>
                <a:cs typeface="+mn-cs"/>
              </a:rPr>
              <a:t> Our trainers come from VET, universities, and industry. The TTT ensures we all use the same pedagogical 'language' and that a student in Ireland receives the same quality of training as a student in Slovenia."</a:t>
            </a:r>
          </a:p>
          <a:p>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BCDE0265-B9EE-8693-B7FD-68B881450FE6}"/>
              </a:ext>
            </a:extLst>
          </p:cNvPr>
          <p:cNvSpPr>
            <a:spLocks noGrp="1"/>
          </p:cNvSpPr>
          <p:nvPr>
            <p:ph type="sldNum" sz="quarter" idx="5"/>
          </p:nvPr>
        </p:nvSpPr>
        <p:spPr/>
        <p:txBody>
          <a:bodyPr/>
          <a:lstStyle/>
          <a:p>
            <a:fld id="{75106324-0747-4C1B-9F29-13F9F9776C79}" type="slidenum">
              <a:rPr lang="en-IE" smtClean="0"/>
              <a:t>4</a:t>
            </a:fld>
            <a:endParaRPr lang="en-IE"/>
          </a:p>
        </p:txBody>
      </p:sp>
    </p:spTree>
    <p:extLst>
      <p:ext uri="{BB962C8B-B14F-4D97-AF65-F5344CB8AC3E}">
        <p14:creationId xmlns:p14="http://schemas.microsoft.com/office/powerpoint/2010/main" val="422547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4A8F-39F0-EEF9-1194-F1963953B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D5267-4DD4-978A-D9D7-EDD445CE9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0A9D9-D5A3-76B4-F469-AFEA5421EEA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serves a dual purpose. During the project's lifespan, it is a mandatory guide for our pilots to ensure data comparability. Beyond the project, it remains a permanent resource for any European educator wishing to implement the Digital4Sustainability profiles in their own institutions.</a:t>
            </a:r>
          </a:p>
          <a:p>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0CED5219-2E2B-1EEE-51FC-11D7C199C961}"/>
              </a:ext>
            </a:extLst>
          </p:cNvPr>
          <p:cNvSpPr>
            <a:spLocks noGrp="1"/>
          </p:cNvSpPr>
          <p:nvPr>
            <p:ph type="sldNum" sz="quarter" idx="5"/>
          </p:nvPr>
        </p:nvSpPr>
        <p:spPr/>
        <p:txBody>
          <a:bodyPr/>
          <a:lstStyle/>
          <a:p>
            <a:fld id="{75106324-0747-4C1B-9F29-13F9F9776C79}" type="slidenum">
              <a:rPr lang="en-IE" smtClean="0"/>
              <a:t>5</a:t>
            </a:fld>
            <a:endParaRPr lang="en-IE"/>
          </a:p>
        </p:txBody>
      </p:sp>
    </p:spTree>
    <p:extLst>
      <p:ext uri="{BB962C8B-B14F-4D97-AF65-F5344CB8AC3E}">
        <p14:creationId xmlns:p14="http://schemas.microsoft.com/office/powerpoint/2010/main" val="387165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B7F14-D0B9-4BF1-2BB4-31F585900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6DBBF-886B-7946-A4DD-71090D4E0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FE245-891B-9E33-4799-9E8892490E2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"Our primary shift here is from </a:t>
            </a:r>
            <a:r>
              <a:rPr lang="en-US" sz="1200" b="1" i="0" kern="1200" dirty="0">
                <a:solidFill>
                  <a:schemeClr val="tx1"/>
                </a:solidFill>
                <a:effectLst/>
                <a:latin typeface="+mn-lt"/>
                <a:ea typeface="+mn-ea"/>
                <a:cs typeface="+mn-cs"/>
              </a:rPr>
              <a:t>'Content' to 'Competence.'</a:t>
            </a:r>
            <a:r>
              <a:rPr lang="en-US" sz="1200" b="0" i="0" kern="1200" dirty="0">
                <a:solidFill>
                  <a:schemeClr val="tx1"/>
                </a:solidFill>
                <a:effectLst/>
                <a:latin typeface="+mn-lt"/>
                <a:ea typeface="+mn-ea"/>
                <a:cs typeface="+mn-cs"/>
              </a:rPr>
              <a:t> In the past, a trainer's success was measured by 'covering all the slides.' In this project, your success is measured by the </a:t>
            </a:r>
            <a:r>
              <a:rPr lang="en-US" sz="1200" b="1" i="0" kern="1200" dirty="0">
                <a:solidFill>
                  <a:schemeClr val="tx1"/>
                </a:solidFill>
                <a:effectLst/>
                <a:latin typeface="+mn-lt"/>
                <a:ea typeface="+mn-ea"/>
                <a:cs typeface="+mn-cs"/>
              </a:rPr>
              <a:t>Evidence of Learning</a:t>
            </a:r>
            <a:r>
              <a:rPr lang="en-US" sz="1200" b="0" i="0" kern="1200" dirty="0">
                <a:solidFill>
                  <a:schemeClr val="tx1"/>
                </a:solidFill>
                <a:effectLst/>
                <a:latin typeface="+mn-lt"/>
                <a:ea typeface="+mn-ea"/>
                <a:cs typeface="+mn-cs"/>
              </a:rPr>
              <a:t> your students produce. We want them to </a:t>
            </a:r>
            <a:r>
              <a:rPr lang="en-US" sz="1200" b="0" i="1" kern="1200" dirty="0">
                <a:solidFill>
                  <a:schemeClr val="tx1"/>
                </a:solidFill>
                <a:effectLst/>
                <a:latin typeface="+mn-lt"/>
                <a:ea typeface="+mn-ea"/>
                <a:cs typeface="+mn-cs"/>
              </a:rPr>
              <a:t>demonstrate</a:t>
            </a:r>
            <a:r>
              <a:rPr lang="en-US" sz="1200" b="0" i="0" kern="1200" dirty="0">
                <a:solidFill>
                  <a:schemeClr val="tx1"/>
                </a:solidFill>
                <a:effectLst/>
                <a:latin typeface="+mn-lt"/>
                <a:ea typeface="+mn-ea"/>
                <a:cs typeface="+mn-cs"/>
              </a:rPr>
              <a:t> skills, not just memorize definitions."</a:t>
            </a: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44662331-F079-5420-650A-AF456534971F}"/>
              </a:ext>
            </a:extLst>
          </p:cNvPr>
          <p:cNvSpPr>
            <a:spLocks noGrp="1"/>
          </p:cNvSpPr>
          <p:nvPr>
            <p:ph type="sldNum" sz="quarter" idx="5"/>
          </p:nvPr>
        </p:nvSpPr>
        <p:spPr/>
        <p:txBody>
          <a:bodyPr/>
          <a:lstStyle/>
          <a:p>
            <a:fld id="{75106324-0747-4C1B-9F29-13F9F9776C79}" type="slidenum">
              <a:rPr lang="en-IE" smtClean="0"/>
              <a:t>6</a:t>
            </a:fld>
            <a:endParaRPr lang="en-IE"/>
          </a:p>
        </p:txBody>
      </p:sp>
    </p:spTree>
    <p:extLst>
      <p:ext uri="{BB962C8B-B14F-4D97-AF65-F5344CB8AC3E}">
        <p14:creationId xmlns:p14="http://schemas.microsoft.com/office/powerpoint/2010/main" val="288735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is divided into seven modules. These cover everything from the theory and architecture of the curricula in Module 1, through pedagogy and actual delivery workflow, to the final reporting and assessment in Module 5. Finally, Module 7 allows trainers to self-assess their own readiness.</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7</a:t>
            </a:fld>
            <a:endParaRPr lang="en-IE"/>
          </a:p>
        </p:txBody>
      </p:sp>
    </p:spTree>
    <p:extLst>
      <p:ext uri="{BB962C8B-B14F-4D97-AF65-F5344CB8AC3E}">
        <p14:creationId xmlns:p14="http://schemas.microsoft.com/office/powerpoint/2010/main" val="301355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TTT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is designed to respect your time and your existing expertise. Unlike a traditional course, it is </a:t>
            </a:r>
            <a:r>
              <a:rPr lang="en-US" sz="1200" b="1" i="0" kern="1200" dirty="0">
                <a:solidFill>
                  <a:schemeClr val="tx1"/>
                </a:solidFill>
                <a:effectLst/>
                <a:latin typeface="+mn-lt"/>
                <a:ea typeface="+mn-ea"/>
                <a:cs typeface="+mn-cs"/>
              </a:rPr>
              <a:t>modular and non-linear</a:t>
            </a:r>
            <a:r>
              <a:rPr lang="en-US" sz="1200" b="0" i="0" kern="1200" dirty="0">
                <a:solidFill>
                  <a:schemeClr val="tx1"/>
                </a:solidFill>
                <a:effectLst/>
                <a:latin typeface="+mn-lt"/>
                <a:ea typeface="+mn-ea"/>
                <a:cs typeface="+mn-cs"/>
              </a:rPr>
              <a:t>. This means you don't have to follow a rigid schedule or attend mandatory live sessions.</a:t>
            </a:r>
          </a:p>
          <a:p>
            <a:r>
              <a:rPr lang="en-US" sz="1200" b="0" i="0" kern="1200" dirty="0">
                <a:solidFill>
                  <a:schemeClr val="tx1"/>
                </a:solidFill>
                <a:effectLst/>
                <a:latin typeface="+mn-lt"/>
                <a:ea typeface="+mn-ea"/>
                <a:cs typeface="+mn-cs"/>
              </a:rPr>
              <a:t>You have the freedom to select the modules that are most relevant to your specific task. If you are already an expert in pedagogy, you might focus more on the curriculum structure in Module 1 and 2. If you are an industry expert new to teaching, you might spend more time on Module 3 and 4.</a:t>
            </a:r>
          </a:p>
          <a:p>
            <a:r>
              <a:rPr lang="en-US" sz="1200" b="0" i="0" kern="1200" dirty="0">
                <a:solidFill>
                  <a:schemeClr val="tx1"/>
                </a:solidFill>
                <a:effectLst/>
                <a:latin typeface="+mn-lt"/>
                <a:ea typeface="+mn-ea"/>
                <a:cs typeface="+mn-cs"/>
              </a:rPr>
              <a:t>Think of this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as a </a:t>
            </a:r>
            <a:r>
              <a:rPr lang="en-US" sz="1200" b="1" i="0" kern="1200" dirty="0">
                <a:solidFill>
                  <a:schemeClr val="tx1"/>
                </a:solidFill>
                <a:effectLst/>
                <a:latin typeface="+mn-lt"/>
                <a:ea typeface="+mn-ea"/>
                <a:cs typeface="+mn-cs"/>
              </a:rPr>
              <a:t>permanent reference tool</a:t>
            </a:r>
            <a:r>
              <a:rPr lang="en-US" sz="1200" b="0" i="0" kern="1200" dirty="0">
                <a:solidFill>
                  <a:schemeClr val="tx1"/>
                </a:solidFill>
                <a:effectLst/>
                <a:latin typeface="+mn-lt"/>
                <a:ea typeface="+mn-ea"/>
                <a:cs typeface="+mn-cs"/>
              </a:rPr>
              <a:t>. You don't just 'finish' it; you return to specific modules whenever you need guidance on curriculum interpretation or delivery planning during your training sessions.</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8</a:t>
            </a:fld>
            <a:endParaRPr lang="en-IE"/>
          </a:p>
        </p:txBody>
      </p:sp>
    </p:spTree>
    <p:extLst>
      <p:ext uri="{BB962C8B-B14F-4D97-AF65-F5344CB8AC3E}">
        <p14:creationId xmlns:p14="http://schemas.microsoft.com/office/powerpoint/2010/main" val="202521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46392-0CD2-6227-D92F-28F47A6B5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DC89D-A19D-0CE3-29F8-D5DEAC86C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38762-0518-3A6C-7D7D-358A7FDFD09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While the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is flexible, we highly recommend this </a:t>
            </a:r>
            <a:r>
              <a:rPr lang="en-US" sz="1200" b="1" i="0" kern="1200" dirty="0">
                <a:solidFill>
                  <a:schemeClr val="tx1"/>
                </a:solidFill>
                <a:effectLst/>
                <a:latin typeface="+mn-lt"/>
                <a:ea typeface="+mn-ea"/>
                <a:cs typeface="+mn-cs"/>
              </a:rPr>
              <a:t>4-step journey</a:t>
            </a:r>
            <a:r>
              <a:rPr lang="en-US" sz="1200" b="0" i="0" kern="1200" dirty="0">
                <a:solidFill>
                  <a:schemeClr val="tx1"/>
                </a:solidFill>
                <a:effectLst/>
                <a:latin typeface="+mn-lt"/>
                <a:ea typeface="+mn-ea"/>
                <a:cs typeface="+mn-cs"/>
              </a:rPr>
              <a:t> to ensure you are fully prepared for the pilot phase.</a:t>
            </a:r>
          </a:p>
          <a:p>
            <a:r>
              <a:rPr lang="en-US" sz="1200" b="1" i="0" kern="1200" dirty="0">
                <a:solidFill>
                  <a:schemeClr val="tx1"/>
                </a:solidFill>
                <a:effectLst/>
                <a:latin typeface="+mn-lt"/>
                <a:ea typeface="+mn-ea"/>
                <a:cs typeface="+mn-cs"/>
              </a:rPr>
              <a:t>Step 1</a:t>
            </a:r>
            <a:r>
              <a:rPr lang="en-US" sz="1200" b="0" i="0" kern="1200" dirty="0">
                <a:solidFill>
                  <a:schemeClr val="tx1"/>
                </a:solidFill>
                <a:effectLst/>
                <a:latin typeface="+mn-lt"/>
                <a:ea typeface="+mn-ea"/>
                <a:cs typeface="+mn-cs"/>
              </a:rPr>
              <a:t> is where you are now: understanding the high-level goals of the project.</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2</a:t>
            </a:r>
            <a:r>
              <a:rPr lang="en-US" sz="1200" b="0" i="0" kern="1200" dirty="0">
                <a:solidFill>
                  <a:schemeClr val="tx1"/>
                </a:solidFill>
                <a:effectLst/>
                <a:latin typeface="+mn-lt"/>
                <a:ea typeface="+mn-ea"/>
                <a:cs typeface="+mn-cs"/>
              </a:rPr>
              <a:t> is about diving into the 'logic'—understanding how our Learning Units and Unit Learning Outcomes (ULOs) are structured.</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3</a:t>
            </a:r>
            <a:r>
              <a:rPr lang="en-US" sz="1200" b="0" i="0" kern="1200" dirty="0">
                <a:solidFill>
                  <a:schemeClr val="tx1"/>
                </a:solidFill>
                <a:effectLst/>
                <a:latin typeface="+mn-lt"/>
                <a:ea typeface="+mn-ea"/>
                <a:cs typeface="+mn-cs"/>
              </a:rPr>
              <a:t> is the most critical for your classroom success: this is where you take the tools from the Annexes, like the Lesson Plan Template, and apply them to your specific unit.</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Step 4</a:t>
            </a:r>
            <a:r>
              <a:rPr lang="en-US" sz="1200" b="0" i="0" kern="1200" dirty="0">
                <a:solidFill>
                  <a:schemeClr val="tx1"/>
                </a:solidFill>
                <a:effectLst/>
                <a:latin typeface="+mn-lt"/>
                <a:ea typeface="+mn-ea"/>
                <a:cs typeface="+mn-cs"/>
              </a:rPr>
              <a:t> is the ongoing phase where you revisit the modules independently as you deliver the training.</a:t>
            </a:r>
          </a:p>
          <a:p>
            <a:r>
              <a:rPr lang="en-US" sz="1200" b="0" i="0" kern="1200" dirty="0">
                <a:solidFill>
                  <a:schemeClr val="tx1"/>
                </a:solidFill>
                <a:effectLst/>
                <a:latin typeface="+mn-lt"/>
                <a:ea typeface="+mn-ea"/>
                <a:cs typeface="+mn-cs"/>
              </a:rPr>
              <a:t>Following this pathway ensures that your delivery remains consistent with the European standards we have set for the Digital4Sustainability project</a:t>
            </a:r>
          </a:p>
          <a:p>
            <a:br>
              <a:rPr lang="en-US" dirty="0"/>
            </a:br>
            <a:br>
              <a:rPr lang="en-US" dirty="0"/>
            </a:br>
            <a:endParaRPr lang="hr-HR" dirty="0"/>
          </a:p>
        </p:txBody>
      </p:sp>
      <p:sp>
        <p:nvSpPr>
          <p:cNvPr id="4" name="Slide Number Placeholder 3">
            <a:extLst>
              <a:ext uri="{FF2B5EF4-FFF2-40B4-BE49-F238E27FC236}">
                <a16:creationId xmlns:a16="http://schemas.microsoft.com/office/drawing/2014/main" id="{8153F5D0-FE5E-1BD9-3311-7C0991163009}"/>
              </a:ext>
            </a:extLst>
          </p:cNvPr>
          <p:cNvSpPr>
            <a:spLocks noGrp="1"/>
          </p:cNvSpPr>
          <p:nvPr>
            <p:ph type="sldNum" sz="quarter" idx="5"/>
          </p:nvPr>
        </p:nvSpPr>
        <p:spPr/>
        <p:txBody>
          <a:bodyPr/>
          <a:lstStyle/>
          <a:p>
            <a:fld id="{75106324-0747-4C1B-9F29-13F9F9776C79}" type="slidenum">
              <a:rPr lang="en-IE" smtClean="0"/>
              <a:t>9</a:t>
            </a:fld>
            <a:endParaRPr lang="en-IE"/>
          </a:p>
        </p:txBody>
      </p:sp>
    </p:spTree>
    <p:extLst>
      <p:ext uri="{BB962C8B-B14F-4D97-AF65-F5344CB8AC3E}">
        <p14:creationId xmlns:p14="http://schemas.microsoft.com/office/powerpoint/2010/main" val="3274199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ABA07-0E3C-DE87-C959-30E0DD456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2390A7FF-991F-DE74-E3EB-D880AEA17830}"/>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8913024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96C386-A21B-01AC-AC2C-265F94B6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234B3C-AF8A-6762-5A3F-69C1E935EE6B}"/>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2045620"/>
            <a:ext cx="4927600" cy="3897312"/>
          </a:xfrm>
        </p:spPr>
        <p:txBody>
          <a:bodyPr>
            <a:normAutofit/>
          </a:bodyPr>
          <a:lstStyle>
            <a:lvl1pPr marL="457200" indent="-457200">
              <a:buClr>
                <a:schemeClr val="accent1"/>
              </a:buClr>
              <a:buSzPct val="150000"/>
              <a:buFont typeface="+mj-lt"/>
              <a:buAutoNum type="arabicPeriod"/>
              <a:defRPr sz="16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a:p>
            <a:pPr lvl="0"/>
            <a:r>
              <a:rPr lang="en-US" dirty="0"/>
              <a:t>Click to edit topic 2</a:t>
            </a:r>
          </a:p>
          <a:p>
            <a:pPr lvl="0"/>
            <a:r>
              <a:rPr lang="en-US" dirty="0"/>
              <a:t>Click to edit topic 3</a:t>
            </a:r>
          </a:p>
          <a:p>
            <a:pPr lvl="0"/>
            <a:r>
              <a:rPr lang="en-US" dirty="0"/>
              <a:t>Click to edit topic 4</a:t>
            </a:r>
          </a:p>
          <a:p>
            <a:pPr lvl="0"/>
            <a:r>
              <a:rPr lang="en-US" dirty="0"/>
              <a:t>Click to edit topic 5</a:t>
            </a:r>
          </a:p>
        </p:txBody>
      </p:sp>
      <p:pic>
        <p:nvPicPr>
          <p:cNvPr id="16" name="Graphic 7">
            <a:extLst>
              <a:ext uri="{FF2B5EF4-FFF2-40B4-BE49-F238E27FC236}">
                <a16:creationId xmlns:a16="http://schemas.microsoft.com/office/drawing/2014/main" id="{09FA143D-FBAF-5981-664A-6E98CF098F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8" name="Graphic 7">
            <a:extLst>
              <a:ext uri="{FF2B5EF4-FFF2-40B4-BE49-F238E27FC236}">
                <a16:creationId xmlns:a16="http://schemas.microsoft.com/office/drawing/2014/main" id="{C50A9103-AE7B-E5CA-21BA-6FCA35F03045}"/>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extBox 1">
            <a:extLst>
              <a:ext uri="{FF2B5EF4-FFF2-40B4-BE49-F238E27FC236}">
                <a16:creationId xmlns:a16="http://schemas.microsoft.com/office/drawing/2014/main" id="{77778FC2-8FF9-8C52-3D04-46D5C5CB0871}"/>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69294899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5DEC7-9C9B-1775-A280-8A6FA782F4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Graphic 7">
            <a:extLst>
              <a:ext uri="{FF2B5EF4-FFF2-40B4-BE49-F238E27FC236}">
                <a16:creationId xmlns:a16="http://schemas.microsoft.com/office/drawing/2014/main" id="{963FB351-9A63-36A9-E248-4EFE8034B83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1612487"/>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4" name="Text Placeholder 3">
            <a:extLst>
              <a:ext uri="{FF2B5EF4-FFF2-40B4-BE49-F238E27FC236}">
                <a16:creationId xmlns:a16="http://schemas.microsoft.com/office/drawing/2014/main" id="{2E5037E0-0CB5-84BF-F256-1C8FBDF5BB4A}"/>
              </a:ext>
            </a:extLst>
          </p:cNvPr>
          <p:cNvSpPr>
            <a:spLocks noGrp="1"/>
          </p:cNvSpPr>
          <p:nvPr>
            <p:ph type="body" sz="quarter" idx="11" hasCustomPrompt="1"/>
          </p:nvPr>
        </p:nvSpPr>
        <p:spPr>
          <a:xfrm>
            <a:off x="5546724" y="1973346"/>
            <a:ext cx="4968875" cy="565317"/>
          </a:xfrm>
        </p:spPr>
        <p:txBody>
          <a:bodyPr>
            <a:normAutofit/>
          </a:bodyPr>
          <a:lstStyle>
            <a:lvl1pPr marL="0" indent="0">
              <a:buNone/>
              <a:defRPr sz="1300"/>
            </a:lvl1pPr>
          </a:lstStyle>
          <a:p>
            <a:pPr lvl="0"/>
            <a:r>
              <a:rPr lang="en-US" dirty="0"/>
              <a:t>Click to edit topic description</a:t>
            </a:r>
          </a:p>
        </p:txBody>
      </p:sp>
      <p:sp>
        <p:nvSpPr>
          <p:cNvPr id="7" name="Text Placeholder 8">
            <a:extLst>
              <a:ext uri="{FF2B5EF4-FFF2-40B4-BE49-F238E27FC236}">
                <a16:creationId xmlns:a16="http://schemas.microsoft.com/office/drawing/2014/main" id="{90D2F066-77B6-7665-E81A-9125D4177B53}"/>
              </a:ext>
            </a:extLst>
          </p:cNvPr>
          <p:cNvSpPr>
            <a:spLocks noGrp="1"/>
          </p:cNvSpPr>
          <p:nvPr>
            <p:ph type="body" sz="quarter" idx="12" hasCustomPrompt="1"/>
          </p:nvPr>
        </p:nvSpPr>
        <p:spPr>
          <a:xfrm>
            <a:off x="5557838" y="292494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8" name="Text Placeholder 3">
            <a:extLst>
              <a:ext uri="{FF2B5EF4-FFF2-40B4-BE49-F238E27FC236}">
                <a16:creationId xmlns:a16="http://schemas.microsoft.com/office/drawing/2014/main" id="{D4E31504-FAFF-1AFF-A235-E9E4DE83D901}"/>
              </a:ext>
            </a:extLst>
          </p:cNvPr>
          <p:cNvSpPr>
            <a:spLocks noGrp="1"/>
          </p:cNvSpPr>
          <p:nvPr>
            <p:ph type="body" sz="quarter" idx="13" hasCustomPrompt="1"/>
          </p:nvPr>
        </p:nvSpPr>
        <p:spPr>
          <a:xfrm>
            <a:off x="5546724" y="3285803"/>
            <a:ext cx="4968875" cy="565317"/>
          </a:xfrm>
        </p:spPr>
        <p:txBody>
          <a:bodyPr>
            <a:normAutofit/>
          </a:bodyPr>
          <a:lstStyle>
            <a:lvl1pPr marL="0" indent="0">
              <a:buNone/>
              <a:defRPr sz="1300"/>
            </a:lvl1pPr>
          </a:lstStyle>
          <a:p>
            <a:pPr lvl="0"/>
            <a:r>
              <a:rPr lang="en-US" dirty="0"/>
              <a:t>Click to edit topic description</a:t>
            </a:r>
          </a:p>
        </p:txBody>
      </p:sp>
      <p:sp>
        <p:nvSpPr>
          <p:cNvPr id="10" name="Text Placeholder 8">
            <a:extLst>
              <a:ext uri="{FF2B5EF4-FFF2-40B4-BE49-F238E27FC236}">
                <a16:creationId xmlns:a16="http://schemas.microsoft.com/office/drawing/2014/main" id="{D512B05D-8F7E-592C-65FB-9F72A6451487}"/>
              </a:ext>
            </a:extLst>
          </p:cNvPr>
          <p:cNvSpPr>
            <a:spLocks noGrp="1"/>
          </p:cNvSpPr>
          <p:nvPr>
            <p:ph type="body" sz="quarter" idx="14" hasCustomPrompt="1"/>
          </p:nvPr>
        </p:nvSpPr>
        <p:spPr>
          <a:xfrm>
            <a:off x="5557838" y="436510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12" name="Text Placeholder 3">
            <a:extLst>
              <a:ext uri="{FF2B5EF4-FFF2-40B4-BE49-F238E27FC236}">
                <a16:creationId xmlns:a16="http://schemas.microsoft.com/office/drawing/2014/main" id="{6E6DC051-5522-4F20-E853-0D5CA4B141F2}"/>
              </a:ext>
            </a:extLst>
          </p:cNvPr>
          <p:cNvSpPr>
            <a:spLocks noGrp="1"/>
          </p:cNvSpPr>
          <p:nvPr>
            <p:ph type="body" sz="quarter" idx="15" hasCustomPrompt="1"/>
          </p:nvPr>
        </p:nvSpPr>
        <p:spPr>
          <a:xfrm>
            <a:off x="5546724" y="4725963"/>
            <a:ext cx="4968875" cy="565317"/>
          </a:xfrm>
        </p:spPr>
        <p:txBody>
          <a:bodyPr>
            <a:normAutofit/>
          </a:bodyPr>
          <a:lstStyle>
            <a:lvl1pPr marL="0" indent="0">
              <a:buNone/>
              <a:defRPr sz="1300"/>
            </a:lvl1pPr>
          </a:lstStyle>
          <a:p>
            <a:pPr lvl="0"/>
            <a:r>
              <a:rPr lang="en-US" dirty="0"/>
              <a:t>Click to edit topic description</a:t>
            </a:r>
          </a:p>
        </p:txBody>
      </p:sp>
      <p:sp>
        <p:nvSpPr>
          <p:cNvPr id="21" name="TextBox 20">
            <a:extLst>
              <a:ext uri="{FF2B5EF4-FFF2-40B4-BE49-F238E27FC236}">
                <a16:creationId xmlns:a16="http://schemas.microsoft.com/office/drawing/2014/main" id="{315E199F-7967-B0AC-59F7-4CECB84FAAB7}"/>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pic>
        <p:nvPicPr>
          <p:cNvPr id="22" name="Graphic 7">
            <a:extLst>
              <a:ext uri="{FF2B5EF4-FFF2-40B4-BE49-F238E27FC236}">
                <a16:creationId xmlns:a16="http://schemas.microsoft.com/office/drawing/2014/main" id="{E2C6A612-6A5C-ED18-8F33-9591778E83F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2" name="TextBox 1">
            <a:extLst>
              <a:ext uri="{FF2B5EF4-FFF2-40B4-BE49-F238E27FC236}">
                <a16:creationId xmlns:a16="http://schemas.microsoft.com/office/drawing/2014/main" id="{B80A109C-E136-35C6-8469-F49F4BF6038F}"/>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892951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71AA4-EB28-E378-7D08-C0BB0025FF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885992" y="1440551"/>
            <a:ext cx="4857372" cy="1988449"/>
          </a:xfrm>
        </p:spPr>
        <p:txBody>
          <a:bodyPr anchor="b">
            <a:noAutofit/>
          </a:bodyPr>
          <a:lstStyle>
            <a:lvl1pPr algn="l">
              <a:defRPr sz="5400">
                <a:solidFill>
                  <a:schemeClr val="tx1"/>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885992" y="3447662"/>
            <a:ext cx="4857372" cy="192282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8" name="Graphic 7">
            <a:extLst>
              <a:ext uri="{FF2B5EF4-FFF2-40B4-BE49-F238E27FC236}">
                <a16:creationId xmlns:a16="http://schemas.microsoft.com/office/drawing/2014/main" id="{8977640B-17B1-39EB-A357-24AA0C1370A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DCF5D80-BEBA-A2C9-6200-65A4A21DAD1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sp>
        <p:nvSpPr>
          <p:cNvPr id="4" name="TextBox 3">
            <a:extLst>
              <a:ext uri="{FF2B5EF4-FFF2-40B4-BE49-F238E27FC236}">
                <a16:creationId xmlns:a16="http://schemas.microsoft.com/office/drawing/2014/main" id="{2320A7D7-A9B9-ED94-EE64-5E2A26981A16}"/>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86970496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Chapt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090AB-84BE-111F-4E18-AEB2B78DA0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1530496"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1530496"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5" name="Graphic 4">
            <a:extLst>
              <a:ext uri="{FF2B5EF4-FFF2-40B4-BE49-F238E27FC236}">
                <a16:creationId xmlns:a16="http://schemas.microsoft.com/office/drawing/2014/main" id="{023A7B92-8663-D3F8-5CB5-8C838C6FD20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4963" y="345161"/>
            <a:ext cx="1585902" cy="842387"/>
          </a:xfrm>
          <a:prstGeom prst="rect">
            <a:avLst/>
          </a:prstGeom>
        </p:spPr>
      </p:pic>
      <p:sp>
        <p:nvSpPr>
          <p:cNvPr id="4" name="TextBox 3">
            <a:extLst>
              <a:ext uri="{FF2B5EF4-FFF2-40B4-BE49-F238E27FC236}">
                <a16:creationId xmlns:a16="http://schemas.microsoft.com/office/drawing/2014/main" id="{7C6BFB38-7D7D-3B4E-DBD9-814B277CD679}"/>
              </a:ext>
            </a:extLst>
          </p:cNvPr>
          <p:cNvSpPr txBox="1"/>
          <p:nvPr userDrawn="1"/>
        </p:nvSpPr>
        <p:spPr>
          <a:xfrm>
            <a:off x="277339" y="6512839"/>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pic>
        <p:nvPicPr>
          <p:cNvPr id="7" name="Picture 6" descr="Blue text on a black background&#10;&#10;Description automatically generated">
            <a:extLst>
              <a:ext uri="{FF2B5EF4-FFF2-40B4-BE49-F238E27FC236}">
                <a16:creationId xmlns:a16="http://schemas.microsoft.com/office/drawing/2014/main" id="{519BDBDF-601E-F817-7249-A7D34DA5446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Tree>
    <p:extLst>
      <p:ext uri="{BB962C8B-B14F-4D97-AF65-F5344CB8AC3E}">
        <p14:creationId xmlns:p14="http://schemas.microsoft.com/office/powerpoint/2010/main" val="42774487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Chapt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CAF52-2792-026D-8E47-0A3F9089D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4947208" y="2124222"/>
            <a:ext cx="6909830" cy="1618381"/>
          </a:xfrm>
        </p:spPr>
        <p:txBody>
          <a:bodyPr anchor="b">
            <a:noAutofit/>
          </a:bodyPr>
          <a:lstStyle>
            <a:lvl1pPr algn="l">
              <a:defRPr sz="5400">
                <a:solidFill>
                  <a:schemeClr val="accent4"/>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4947208"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10" name="Picture 9" descr="Blue text on a black background&#10;&#10;Description automatically generated">
            <a:extLst>
              <a:ext uri="{FF2B5EF4-FFF2-40B4-BE49-F238E27FC236}">
                <a16:creationId xmlns:a16="http://schemas.microsoft.com/office/drawing/2014/main" id="{2A90FEAD-0534-D606-D361-AF18FCADB6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4" name="Graphic 3">
            <a:extLst>
              <a:ext uri="{FF2B5EF4-FFF2-40B4-BE49-F238E27FC236}">
                <a16:creationId xmlns:a16="http://schemas.microsoft.com/office/drawing/2014/main" id="{4611A315-F385-04C3-54B6-C28D6ACC6E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6" name="TextBox 5">
            <a:extLst>
              <a:ext uri="{FF2B5EF4-FFF2-40B4-BE49-F238E27FC236}">
                <a16:creationId xmlns:a16="http://schemas.microsoft.com/office/drawing/2014/main" id="{8F6FA8CE-5AC5-0B0C-BA2A-54E12532ACD3}"/>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1417314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slid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2EFE6-3D69-D594-A0DF-4A536E097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speaker role</a:t>
            </a:r>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4"/>
                </a:solidFill>
                <a:latin typeface="+mj-lt"/>
              </a:rPr>
              <a:t>Meet the speaker</a:t>
            </a:r>
            <a:endParaRPr lang="en-IE" sz="2400" dirty="0">
              <a:solidFill>
                <a:schemeClr val="accent4"/>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1"/>
                </a:solidFill>
                <a:latin typeface="+mj-lt"/>
              </a:defRPr>
            </a:lvl1pPr>
          </a:lstStyle>
          <a:p>
            <a:pPr lvl="0"/>
            <a:r>
              <a:rPr lang="en-US" dirty="0"/>
              <a:t>@nickname</a:t>
            </a:r>
            <a:endParaRPr lang="en-IE" dirty="0"/>
          </a:p>
        </p:txBody>
      </p:sp>
      <p:sp>
        <p:nvSpPr>
          <p:cNvPr id="22" name="Text Placeholder 14">
            <a:extLst>
              <a:ext uri="{FF2B5EF4-FFF2-40B4-BE49-F238E27FC236}">
                <a16:creationId xmlns:a16="http://schemas.microsoft.com/office/drawing/2014/main" id="{0EAB9A1D-46D2-9B34-62D6-BC4800386A22}"/>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company name</a:t>
            </a:r>
          </a:p>
        </p:txBody>
      </p:sp>
      <p:sp>
        <p:nvSpPr>
          <p:cNvPr id="23" name="Slide Number Placeholder 5">
            <a:extLst>
              <a:ext uri="{FF2B5EF4-FFF2-40B4-BE49-F238E27FC236}">
                <a16:creationId xmlns:a16="http://schemas.microsoft.com/office/drawing/2014/main" id="{2723772D-A1D0-7615-3DE8-E5562E320EF7}"/>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4" name="Straight Connector 23">
            <a:extLst>
              <a:ext uri="{FF2B5EF4-FFF2-40B4-BE49-F238E27FC236}">
                <a16:creationId xmlns:a16="http://schemas.microsoft.com/office/drawing/2014/main" id="{5A87B1E5-57D8-0FEF-C086-5848548BA8DC}"/>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Rectangle: Diagonal Corners Rounded 2">
            <a:extLst>
              <a:ext uri="{FF2B5EF4-FFF2-40B4-BE49-F238E27FC236}">
                <a16:creationId xmlns:a16="http://schemas.microsoft.com/office/drawing/2014/main" id="{11641AC4-A1DC-413F-F170-79A2E64E6422}"/>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icture Placeholder 6">
            <a:extLst>
              <a:ext uri="{FF2B5EF4-FFF2-40B4-BE49-F238E27FC236}">
                <a16:creationId xmlns:a16="http://schemas.microsoft.com/office/drawing/2014/main" id="{2666BB57-9316-A4AD-A113-B9A2529750ED}"/>
              </a:ext>
            </a:extLst>
          </p:cNvPr>
          <p:cNvSpPr>
            <a:spLocks noGrp="1"/>
          </p:cNvSpPr>
          <p:nvPr>
            <p:ph type="pic" sz="quarter" idx="14" hasCustomPrompt="1"/>
          </p:nvPr>
        </p:nvSpPr>
        <p:spPr>
          <a:xfrm>
            <a:off x="1649145" y="1452036"/>
            <a:ext cx="3600000" cy="3600000"/>
          </a:xfrm>
          <a:prstGeom prst="round2DiagRect">
            <a:avLst/>
          </a:prstGeom>
          <a:solidFill>
            <a:schemeClr val="tx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706954D3-9EC4-0378-1400-8CFF20E882E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6F1412BD-4C5E-0D1B-D0CB-755284A71812}"/>
              </a:ext>
            </a:extLst>
          </p:cNvPr>
          <p:cNvSpPr txBox="1"/>
          <p:nvPr userDrawn="1"/>
        </p:nvSpPr>
        <p:spPr>
          <a:xfrm>
            <a:off x="270308" y="6540027"/>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81711507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261B5-91BB-D2FC-BF28-A4755AC4D6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speaker role,</a:t>
            </a:r>
          </a:p>
        </p:txBody>
      </p:sp>
      <p:sp>
        <p:nvSpPr>
          <p:cNvPr id="10" name="Text Placeholder 9">
            <a:extLst>
              <a:ext uri="{FF2B5EF4-FFF2-40B4-BE49-F238E27FC236}">
                <a16:creationId xmlns:a16="http://schemas.microsoft.com/office/drawing/2014/main" id="{8D9B0014-CEEC-C069-2A16-393E442FD087}"/>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2"/>
                </a:solidFill>
                <a:latin typeface="+mj-lt"/>
              </a:defRPr>
            </a:lvl1pPr>
          </a:lstStyle>
          <a:p>
            <a:pPr lvl="0"/>
            <a:r>
              <a:rPr lang="en-US" dirty="0"/>
              <a:t>@nickname</a:t>
            </a:r>
            <a:endParaRPr lang="en-IE" dirty="0"/>
          </a:p>
        </p:txBody>
      </p:sp>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5"/>
                </a:solidFill>
                <a:latin typeface="+mj-lt"/>
              </a:rPr>
              <a:t>Meet the speaker</a:t>
            </a:r>
            <a:endParaRPr lang="en-IE" sz="2400" dirty="0">
              <a:solidFill>
                <a:schemeClr val="accent5"/>
              </a:solidFill>
              <a:latin typeface="+mj-lt"/>
            </a:endParaRPr>
          </a:p>
        </p:txBody>
      </p:sp>
      <p:sp>
        <p:nvSpPr>
          <p:cNvPr id="9" name="Text Placeholder 14">
            <a:extLst>
              <a:ext uri="{FF2B5EF4-FFF2-40B4-BE49-F238E27FC236}">
                <a16:creationId xmlns:a16="http://schemas.microsoft.com/office/drawing/2014/main" id="{C83EA552-9136-1C0A-77D3-315D39C94D4E}"/>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company name,</a:t>
            </a:r>
          </a:p>
        </p:txBody>
      </p:sp>
      <p:sp>
        <p:nvSpPr>
          <p:cNvPr id="3" name="Rectangle 2">
            <a:extLst>
              <a:ext uri="{FF2B5EF4-FFF2-40B4-BE49-F238E27FC236}">
                <a16:creationId xmlns:a16="http://schemas.microsoft.com/office/drawing/2014/main" id="{613150EF-BE36-0E9E-971F-85694D69D69B}"/>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descr="Blue text on a black background&#10;&#10;Description automatically generated">
            <a:extLst>
              <a:ext uri="{FF2B5EF4-FFF2-40B4-BE49-F238E27FC236}">
                <a16:creationId xmlns:a16="http://schemas.microsoft.com/office/drawing/2014/main" id="{9B6852CE-814C-039C-4B18-121919D2F4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Slide Number Placeholder 5">
            <a:extLst>
              <a:ext uri="{FF2B5EF4-FFF2-40B4-BE49-F238E27FC236}">
                <a16:creationId xmlns:a16="http://schemas.microsoft.com/office/drawing/2014/main" id="{E51B51AE-9253-7F36-5C6B-76480E8F2C65}"/>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5" name="Straight Connector 24">
            <a:extLst>
              <a:ext uri="{FF2B5EF4-FFF2-40B4-BE49-F238E27FC236}">
                <a16:creationId xmlns:a16="http://schemas.microsoft.com/office/drawing/2014/main" id="{FC46EFF5-E730-F7EC-F745-83562A45FD0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Rectangle: Diagonal Corners Rounded 3">
            <a:extLst>
              <a:ext uri="{FF2B5EF4-FFF2-40B4-BE49-F238E27FC236}">
                <a16:creationId xmlns:a16="http://schemas.microsoft.com/office/drawing/2014/main" id="{2DF3D7CA-9A48-1235-17E3-E9B7E23E10F1}"/>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icture Placeholder 6">
            <a:extLst>
              <a:ext uri="{FF2B5EF4-FFF2-40B4-BE49-F238E27FC236}">
                <a16:creationId xmlns:a16="http://schemas.microsoft.com/office/drawing/2014/main" id="{55E71C5D-59C1-8F93-AE64-3F45FEC67EBF}"/>
              </a:ext>
            </a:extLst>
          </p:cNvPr>
          <p:cNvSpPr>
            <a:spLocks noGrp="1"/>
          </p:cNvSpPr>
          <p:nvPr>
            <p:ph type="pic" sz="quarter" idx="14" hasCustomPrompt="1"/>
          </p:nvPr>
        </p:nvSpPr>
        <p:spPr>
          <a:xfrm>
            <a:off x="1649145" y="1452036"/>
            <a:ext cx="3600000" cy="3600000"/>
          </a:xfrm>
          <a:prstGeom prst="round2DiagRect">
            <a:avLst/>
          </a:prstGeom>
          <a:solidFill>
            <a:schemeClr val="bg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57875BD2-4915-DBE4-BF6A-595B66218D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7" name="TextBox 6">
            <a:extLst>
              <a:ext uri="{FF2B5EF4-FFF2-40B4-BE49-F238E27FC236}">
                <a16:creationId xmlns:a16="http://schemas.microsoft.com/office/drawing/2014/main" id="{BD20CE3E-9B5B-F335-2CFC-812FDF0D952F}"/>
              </a:ext>
            </a:extLst>
          </p:cNvPr>
          <p:cNvSpPr txBox="1"/>
          <p:nvPr userDrawn="1"/>
        </p:nvSpPr>
        <p:spPr>
          <a:xfrm>
            <a:off x="273405" y="6540258"/>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792552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1129E-63A3-7E6F-7A96-D1A6F10DB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Picture Placeholder 6">
            <a:extLst>
              <a:ext uri="{FF2B5EF4-FFF2-40B4-BE49-F238E27FC236}">
                <a16:creationId xmlns:a16="http://schemas.microsoft.com/office/drawing/2014/main" id="{3D8C572B-2DA7-ACC1-2B8C-2909C09FA98A}"/>
              </a:ext>
            </a:extLst>
          </p:cNvPr>
          <p:cNvSpPr>
            <a:spLocks noGrp="1"/>
          </p:cNvSpPr>
          <p:nvPr>
            <p:ph type="pic" sz="quarter" idx="14" hasCustomPrompt="1"/>
          </p:nvPr>
        </p:nvSpPr>
        <p:spPr>
          <a:xfrm>
            <a:off x="6402543" y="1326905"/>
            <a:ext cx="3600000" cy="3600000"/>
          </a:xfrm>
          <a:prstGeom prst="round2DiagRect">
            <a:avLst/>
          </a:prstGeom>
          <a:solidFill>
            <a:schemeClr val="bg1"/>
          </a:solidFill>
          <a:ln w="127000">
            <a:solidFill>
              <a:schemeClr val="bg1"/>
            </a:solid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2025749" y="1322364"/>
            <a:ext cx="3882682" cy="2658793"/>
          </a:xfrm>
        </p:spPr>
        <p:txBody>
          <a:bodyPr wrap="square">
            <a:noAutofit/>
          </a:bodyPr>
          <a:lstStyle>
            <a:lvl1pPr marL="0" indent="0">
              <a:buNone/>
              <a:defRPr lang="en-US" sz="3200" dirty="0">
                <a:solidFill>
                  <a:schemeClr val="bg1"/>
                </a:solidFill>
                <a:latin typeface="Montserrat" panose="00000500000000000000" pitchFamily="2" charset="0"/>
              </a:defRPr>
            </a:lvl1pPr>
          </a:lstStyle>
          <a:p>
            <a:pPr lvl="0"/>
            <a:r>
              <a:rPr lang="en-US" dirty="0"/>
              <a:t>Click to edit quote lorem ipsum dolor sit </a:t>
            </a:r>
            <a:r>
              <a:rPr lang="en-US" dirty="0" err="1"/>
              <a:t>amet</a:t>
            </a:r>
            <a:r>
              <a:rPr lang="en-US" dirty="0"/>
              <a:t> </a:t>
            </a:r>
            <a:r>
              <a:rPr lang="en-US" dirty="0" err="1"/>
              <a:t>consectur</a:t>
            </a:r>
            <a:endParaRPr lang="en-US" dirty="0"/>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a:spLocks/>
          </p:cNvSpPr>
          <p:nvPr userDrawn="1"/>
        </p:nvSpPr>
        <p:spPr>
          <a:xfrm>
            <a:off x="585305" y="737506"/>
            <a:ext cx="1201291" cy="2646878"/>
          </a:xfrm>
          <a:prstGeom prst="rect">
            <a:avLst/>
          </a:prstGeom>
          <a:noFill/>
        </p:spPr>
        <p:txBody>
          <a:bodyPr wrap="square" rtlCol="0">
            <a:spAutoFit/>
          </a:bodyPr>
          <a:lstStyle/>
          <a:p>
            <a:r>
              <a:rPr lang="it-IT" sz="16600" dirty="0">
                <a:solidFill>
                  <a:schemeClr val="accent2"/>
                </a:solidFill>
                <a:latin typeface="+mj-lt"/>
              </a:rPr>
              <a:t>“</a:t>
            </a:r>
            <a:endParaRPr lang="en-IE" sz="16600" dirty="0">
              <a:solidFill>
                <a:schemeClr val="accent2"/>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2259361" y="4858512"/>
            <a:ext cx="768485" cy="583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2162792" y="4939123"/>
            <a:ext cx="3549886" cy="328885"/>
          </a:xfrm>
        </p:spPr>
        <p:txBody>
          <a:bodyPr>
            <a:noAutofit/>
          </a:bodyPr>
          <a:lstStyle>
            <a:lvl1pPr marL="0" indent="0">
              <a:buNone/>
              <a:defRPr sz="1600">
                <a:solidFill>
                  <a:schemeClr val="bg1">
                    <a:lumMod val="95000"/>
                  </a:schemeClr>
                </a:solidFill>
                <a:latin typeface="+mj-lt"/>
              </a:defRPr>
            </a:lvl1pPr>
          </a:lstStyle>
          <a:p>
            <a:pPr lvl="0"/>
            <a:r>
              <a:rPr lang="en-US" dirty="0"/>
              <a:t>Click to edit name</a:t>
            </a:r>
            <a:endParaRPr lang="en-IE" dirty="0"/>
          </a:p>
        </p:txBody>
      </p:sp>
      <p:sp>
        <p:nvSpPr>
          <p:cNvPr id="11" name="Text Placeholder 9">
            <a:extLst>
              <a:ext uri="{FF2B5EF4-FFF2-40B4-BE49-F238E27FC236}">
                <a16:creationId xmlns:a16="http://schemas.microsoft.com/office/drawing/2014/main" id="{C916D6E8-1BA4-BFBF-C1DC-FA0F2E363FC6}"/>
              </a:ext>
            </a:extLst>
          </p:cNvPr>
          <p:cNvSpPr>
            <a:spLocks noGrp="1"/>
          </p:cNvSpPr>
          <p:nvPr>
            <p:ph type="body" sz="quarter" idx="18" hasCustomPrompt="1"/>
          </p:nvPr>
        </p:nvSpPr>
        <p:spPr>
          <a:xfrm>
            <a:off x="2162792" y="5301208"/>
            <a:ext cx="3549886" cy="328885"/>
          </a:xfrm>
        </p:spPr>
        <p:txBody>
          <a:bodyPr>
            <a:noAutofit/>
          </a:bodyPr>
          <a:lstStyle>
            <a:lvl1pPr marL="0" indent="0">
              <a:buNone/>
              <a:defRPr sz="1200">
                <a:solidFill>
                  <a:schemeClr val="bg1">
                    <a:lumMod val="95000"/>
                  </a:schemeClr>
                </a:solidFill>
                <a:latin typeface="Montserrat" panose="00000500000000000000" pitchFamily="2" charset="0"/>
              </a:defRPr>
            </a:lvl1pPr>
          </a:lstStyle>
          <a:p>
            <a:pPr lvl="0"/>
            <a:r>
              <a:rPr lang="en-US" dirty="0"/>
              <a:t>Click to edit job role</a:t>
            </a:r>
            <a:endParaRPr lang="en-IE" dirty="0"/>
          </a:p>
        </p:txBody>
      </p:sp>
      <p:sp>
        <p:nvSpPr>
          <p:cNvPr id="21" name="Slide Number Placeholder 5">
            <a:extLst>
              <a:ext uri="{FF2B5EF4-FFF2-40B4-BE49-F238E27FC236}">
                <a16:creationId xmlns:a16="http://schemas.microsoft.com/office/drawing/2014/main" id="{C428928B-E51D-2502-731F-CE3844D7D948}"/>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lumMod val="50000"/>
                  </a:schemeClr>
                </a:solidFill>
              </a:rPr>
              <a:t>Page </a:t>
            </a:r>
            <a:fld id="{D32FFA9C-ACEC-4B87-9D33-03CFB048E816}" type="slidenum">
              <a:rPr lang="en-IE" smtClean="0">
                <a:solidFill>
                  <a:schemeClr val="bg1">
                    <a:lumMod val="50000"/>
                  </a:schemeClr>
                </a:solidFill>
              </a:rPr>
              <a:pPr/>
              <a:t>‹#›</a:t>
            </a:fld>
            <a:endParaRPr lang="en-IE" dirty="0">
              <a:solidFill>
                <a:schemeClr val="bg1">
                  <a:lumMod val="50000"/>
                </a:schemeClr>
              </a:solidFill>
            </a:endParaRPr>
          </a:p>
        </p:txBody>
      </p:sp>
      <p:cxnSp>
        <p:nvCxnSpPr>
          <p:cNvPr id="22" name="Straight Connector 21">
            <a:extLst>
              <a:ext uri="{FF2B5EF4-FFF2-40B4-BE49-F238E27FC236}">
                <a16:creationId xmlns:a16="http://schemas.microsoft.com/office/drawing/2014/main" id="{83CBC778-287D-C991-0EBB-738559359BC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FBDEFE1-CA4B-C896-08AC-C954A32DAF9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4" name="TextBox 3">
            <a:extLst>
              <a:ext uri="{FF2B5EF4-FFF2-40B4-BE49-F238E27FC236}">
                <a16:creationId xmlns:a16="http://schemas.microsoft.com/office/drawing/2014/main" id="{68CCEC3A-0404-0F4E-0FBB-819CFE9557AF}"/>
              </a:ext>
            </a:extLst>
          </p:cNvPr>
          <p:cNvSpPr txBox="1"/>
          <p:nvPr userDrawn="1"/>
        </p:nvSpPr>
        <p:spPr>
          <a:xfrm>
            <a:off x="257381" y="654002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725651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CF159-D7C6-5C4F-DF4F-B43B88B5A3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tx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18" name="Picture 17" descr="Blue text on a black background&#10;&#10;Description automatically generated">
            <a:extLst>
              <a:ext uri="{FF2B5EF4-FFF2-40B4-BE49-F238E27FC236}">
                <a16:creationId xmlns:a16="http://schemas.microsoft.com/office/drawing/2014/main" id="{B19C0595-FC4F-8A17-32EA-B6FC567827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rgbClr val="536B7E"/>
                </a:solidFill>
              </a:defRPr>
            </a:lvl1pPr>
            <a:lvl2pPr marL="0" indent="0" algn="l">
              <a:buNone/>
              <a:defRPr sz="1200">
                <a:solidFill>
                  <a:srgbClr val="536B7E"/>
                </a:solidFill>
              </a:defRPr>
            </a:lvl2pPr>
            <a:lvl3pPr marL="914400" indent="0">
              <a:buNone/>
              <a:defRPr/>
            </a:lvl3pPr>
          </a:lstStyle>
          <a:p>
            <a:pPr lvl="0"/>
            <a:r>
              <a:rPr lang="en-US" dirty="0"/>
              <a:t>Click to edit slide 2 columns paragraph</a:t>
            </a:r>
            <a:endParaRPr lang="en-IE" dirty="0"/>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sp>
        <p:nvSpPr>
          <p:cNvPr id="6" name="Slide Number Placeholder 5">
            <a:extLst>
              <a:ext uri="{FF2B5EF4-FFF2-40B4-BE49-F238E27FC236}">
                <a16:creationId xmlns:a16="http://schemas.microsoft.com/office/drawing/2014/main" id="{CCA7C540-3F2B-235B-CA74-70271DB88FA2}"/>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7" name="Straight Connector 6">
            <a:extLst>
              <a:ext uri="{FF2B5EF4-FFF2-40B4-BE49-F238E27FC236}">
                <a16:creationId xmlns:a16="http://schemas.microsoft.com/office/drawing/2014/main" id="{10FF5AB0-8153-537A-17F5-D1E865EA49C9}"/>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75EBFE1B-F514-641A-E70C-5B55C3C3BC22}"/>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5" name="TextBox 4">
            <a:extLst>
              <a:ext uri="{FF2B5EF4-FFF2-40B4-BE49-F238E27FC236}">
                <a16:creationId xmlns:a16="http://schemas.microsoft.com/office/drawing/2014/main" id="{6AD806B1-C7D4-1A4A-7B04-58F5D34BF8C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3576912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1_Title and Cont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30F1E-845B-8DB0-74ED-CA934A3CA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17B65922-7FE5-6FB2-B839-EEA304C253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chemeClr val="tx1"/>
                </a:solidFill>
              </a:defRPr>
            </a:lvl1pPr>
            <a:lvl2pPr marL="0" indent="0" algn="l">
              <a:buNone/>
              <a:defRPr sz="1200">
                <a:solidFill>
                  <a:schemeClr val="tx1"/>
                </a:solidFill>
              </a:defRPr>
            </a:lvl2pPr>
            <a:lvl3pPr marL="914400" indent="0">
              <a:buNone/>
              <a:defRPr/>
            </a:lvl3pPr>
          </a:lstStyle>
          <a:p>
            <a:pPr lvl="0"/>
            <a:r>
              <a:rPr lang="en-US" dirty="0"/>
              <a:t>Click to edit slide 2 columns paragraph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0" name="Slide Number Placeholder 5">
            <a:extLst>
              <a:ext uri="{FF2B5EF4-FFF2-40B4-BE49-F238E27FC236}">
                <a16:creationId xmlns:a16="http://schemas.microsoft.com/office/drawing/2014/main" id="{38BB7287-C4F9-9BF8-38C1-39471BC0D5C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91CE7F8E-D438-BB6D-0CEF-8D8525BDE153}"/>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72AB1F9-2217-A2A0-E04C-8D1E3D2194D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558779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artners">
    <p:spTree>
      <p:nvGrpSpPr>
        <p:cNvPr id="1" name=""/>
        <p:cNvGrpSpPr/>
        <p:nvPr/>
      </p:nvGrpSpPr>
      <p:grpSpPr>
        <a:xfrm>
          <a:off x="0" y="0"/>
          <a:ext cx="0" cy="0"/>
          <a:chOff x="0" y="0"/>
          <a:chExt cx="0" cy="0"/>
        </a:xfrm>
      </p:grpSpPr>
      <p:pic>
        <p:nvPicPr>
          <p:cNvPr id="7" name="Picture 6" descr="A green and blue logo&#10;&#10;Description automatically generated">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653268" y="4606494"/>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73622" y="587693"/>
            <a:ext cx="2964173" cy="1567521"/>
          </a:xfrm>
          <a:prstGeom prst="rect">
            <a:avLst/>
          </a:prstGeom>
        </p:spPr>
      </p:pic>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sp>
        <p:nvSpPr>
          <p:cNvPr id="3" name="TextBox 2">
            <a:extLst>
              <a:ext uri="{FF2B5EF4-FFF2-40B4-BE49-F238E27FC236}">
                <a16:creationId xmlns:a16="http://schemas.microsoft.com/office/drawing/2014/main" id="{E8DA87B1-0779-54B5-A53C-39F685582A8D}"/>
              </a:ext>
            </a:extLst>
          </p:cNvPr>
          <p:cNvSpPr txBox="1"/>
          <p:nvPr userDrawn="1"/>
        </p:nvSpPr>
        <p:spPr>
          <a:xfrm>
            <a:off x="7607088" y="5026593"/>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00051034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BD5B7-FE33-D812-6C83-D062C23C8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4A586B1-2439-2DB2-FCDE-B384B06CA0C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custGeom>
            <a:avLst/>
            <a:gdLst>
              <a:gd name="connsiteX0" fmla="*/ 0 w 4427538"/>
              <a:gd name="connsiteY0" fmla="*/ 0 h 3273425"/>
              <a:gd name="connsiteX1" fmla="*/ 4427538 w 4427538"/>
              <a:gd name="connsiteY1" fmla="*/ 0 h 3273425"/>
              <a:gd name="connsiteX2" fmla="*/ 4427538 w 4427538"/>
              <a:gd name="connsiteY2" fmla="*/ 3273425 h 3273425"/>
              <a:gd name="connsiteX3" fmla="*/ 0 w 4427538"/>
              <a:gd name="connsiteY3" fmla="*/ 3273425 h 3273425"/>
              <a:gd name="connsiteX4" fmla="*/ 0 w 4427538"/>
              <a:gd name="connsiteY4" fmla="*/ 0 h 3273425"/>
              <a:gd name="connsiteX0" fmla="*/ 0 w 4427538"/>
              <a:gd name="connsiteY0" fmla="*/ 0 h 3538120"/>
              <a:gd name="connsiteX1" fmla="*/ 4427538 w 4427538"/>
              <a:gd name="connsiteY1" fmla="*/ 0 h 3538120"/>
              <a:gd name="connsiteX2" fmla="*/ 4427538 w 4427538"/>
              <a:gd name="connsiteY2" fmla="*/ 3273425 h 3538120"/>
              <a:gd name="connsiteX3" fmla="*/ 0 w 4427538"/>
              <a:gd name="connsiteY3" fmla="*/ 3538120 h 3538120"/>
              <a:gd name="connsiteX4" fmla="*/ 0 w 4427538"/>
              <a:gd name="connsiteY4" fmla="*/ 0 h 3538120"/>
              <a:gd name="connsiteX0" fmla="*/ 0 w 4427538"/>
              <a:gd name="connsiteY0" fmla="*/ 0 h 3538120"/>
              <a:gd name="connsiteX1" fmla="*/ 4427538 w 4427538"/>
              <a:gd name="connsiteY1" fmla="*/ 0 h 3538120"/>
              <a:gd name="connsiteX2" fmla="*/ 4427538 w 4427538"/>
              <a:gd name="connsiteY2" fmla="*/ 3237331 h 3538120"/>
              <a:gd name="connsiteX3" fmla="*/ 0 w 4427538"/>
              <a:gd name="connsiteY3" fmla="*/ 3538120 h 3538120"/>
              <a:gd name="connsiteX4" fmla="*/ 0 w 4427538"/>
              <a:gd name="connsiteY4" fmla="*/ 0 h 353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538" h="3538120">
                <a:moveTo>
                  <a:pt x="0" y="0"/>
                </a:moveTo>
                <a:lnTo>
                  <a:pt x="4427538" y="0"/>
                </a:lnTo>
                <a:lnTo>
                  <a:pt x="4427538" y="3237331"/>
                </a:lnTo>
                <a:lnTo>
                  <a:pt x="0" y="3538120"/>
                </a:lnTo>
                <a:lnTo>
                  <a:pt x="0" y="0"/>
                </a:lnTo>
                <a:close/>
              </a:path>
            </a:pathLst>
          </a:cu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sp>
        <p:nvSpPr>
          <p:cNvPr id="10" name="Slide Number Placeholder 5">
            <a:extLst>
              <a:ext uri="{FF2B5EF4-FFF2-40B4-BE49-F238E27FC236}">
                <a16:creationId xmlns:a16="http://schemas.microsoft.com/office/drawing/2014/main" id="{21210B46-DF20-11BD-7AC6-F11763B8FE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3F2453BE-1B70-AB76-E61F-385CC3A6E972}"/>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21AFE4A-5A86-05AC-66ED-582EAEFE3D97}"/>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02026209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DF471-D767-2248-41B8-DF5250487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BACCEAD-E4AA-D503-6D29-C2D2DCE72F5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Slide Number Placeholder 5">
            <a:extLst>
              <a:ext uri="{FF2B5EF4-FFF2-40B4-BE49-F238E27FC236}">
                <a16:creationId xmlns:a16="http://schemas.microsoft.com/office/drawing/2014/main" id="{9743F11D-746B-86CF-FC1D-0C00B53532D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D29BAC24-078E-2532-C569-1657DDA4F544}"/>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174B9E3-885D-5A17-32B4-F082AE05B416}"/>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009888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7B75E-D736-1D40-ED91-734A9F5C2B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735DAC69-50C9-2E73-5A11-F298A05D324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333375"/>
            <a:ext cx="5326951" cy="1059007"/>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1409446"/>
            <a:ext cx="5334000" cy="751863"/>
          </a:xfrm>
        </p:spPr>
        <p:txBody>
          <a:bodyPr>
            <a:normAutofit/>
          </a:bodyPr>
          <a:lstStyle>
            <a:lvl1pPr marL="0" indent="0">
              <a:buNone/>
              <a:defRPr sz="1600"/>
            </a:lvl1pPr>
            <a:lvl2pPr marL="0" indent="0">
              <a:buNone/>
              <a:defRPr sz="1400"/>
            </a:lvl2pPr>
          </a:lstStyle>
          <a:p>
            <a:pPr lvl="0"/>
            <a:r>
              <a:rPr lang="en-US"/>
              <a:t>Click to edit Master text styles</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SmartArt Placeholder 5">
            <a:extLst>
              <a:ext uri="{FF2B5EF4-FFF2-40B4-BE49-F238E27FC236}">
                <a16:creationId xmlns:a16="http://schemas.microsoft.com/office/drawing/2014/main" id="{DFB82D7B-074C-FDB1-A67C-7A212FE6202E}"/>
              </a:ext>
            </a:extLst>
          </p:cNvPr>
          <p:cNvSpPr>
            <a:spLocks noGrp="1"/>
          </p:cNvSpPr>
          <p:nvPr>
            <p:ph type="dgm" sz="quarter" idx="20"/>
          </p:nvPr>
        </p:nvSpPr>
        <p:spPr>
          <a:xfrm>
            <a:off x="864899"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8" name="SmartArt Placeholder 5">
            <a:extLst>
              <a:ext uri="{FF2B5EF4-FFF2-40B4-BE49-F238E27FC236}">
                <a16:creationId xmlns:a16="http://schemas.microsoft.com/office/drawing/2014/main" id="{BA17BCE1-2BD0-08AE-1FBD-F59533BFAFC7}"/>
              </a:ext>
            </a:extLst>
          </p:cNvPr>
          <p:cNvSpPr>
            <a:spLocks noGrp="1"/>
          </p:cNvSpPr>
          <p:nvPr>
            <p:ph type="dgm" sz="quarter" idx="21"/>
          </p:nvPr>
        </p:nvSpPr>
        <p:spPr>
          <a:xfrm>
            <a:off x="3503712"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0" name="SmartArt Placeholder 5">
            <a:extLst>
              <a:ext uri="{FF2B5EF4-FFF2-40B4-BE49-F238E27FC236}">
                <a16:creationId xmlns:a16="http://schemas.microsoft.com/office/drawing/2014/main" id="{004D7ED1-F790-F5A4-16A2-1A7DE0E9885B}"/>
              </a:ext>
            </a:extLst>
          </p:cNvPr>
          <p:cNvSpPr>
            <a:spLocks noGrp="1"/>
          </p:cNvSpPr>
          <p:nvPr>
            <p:ph type="dgm" sz="quarter" idx="22"/>
          </p:nvPr>
        </p:nvSpPr>
        <p:spPr>
          <a:xfrm>
            <a:off x="864899"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1" name="SmartArt Placeholder 5">
            <a:extLst>
              <a:ext uri="{FF2B5EF4-FFF2-40B4-BE49-F238E27FC236}">
                <a16:creationId xmlns:a16="http://schemas.microsoft.com/office/drawing/2014/main" id="{450FE0F2-05B0-E19F-D6DF-86D291836CCE}"/>
              </a:ext>
            </a:extLst>
          </p:cNvPr>
          <p:cNvSpPr>
            <a:spLocks noGrp="1"/>
          </p:cNvSpPr>
          <p:nvPr>
            <p:ph type="dgm" sz="quarter" idx="23"/>
          </p:nvPr>
        </p:nvSpPr>
        <p:spPr>
          <a:xfrm>
            <a:off x="3503712"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cxnSp>
        <p:nvCxnSpPr>
          <p:cNvPr id="3" name="Straight Connector 2">
            <a:extLst>
              <a:ext uri="{FF2B5EF4-FFF2-40B4-BE49-F238E27FC236}">
                <a16:creationId xmlns:a16="http://schemas.microsoft.com/office/drawing/2014/main" id="{7ACC04E5-00AC-F80D-9A7F-4AA07975F35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1854E22-2B10-4083-E7E9-0FCCF53E1B6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5" name="TextBox 14">
            <a:extLst>
              <a:ext uri="{FF2B5EF4-FFF2-40B4-BE49-F238E27FC236}">
                <a16:creationId xmlns:a16="http://schemas.microsoft.com/office/drawing/2014/main" id="{FE21AC13-5D49-6AD9-67B1-E9E65AE99E7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1552864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EEE54-19E1-9A6D-A281-9E64C46A9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769E6A8E-CA3E-C9D0-F881-B0D4488D353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10489" y="6092309"/>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cxnSp>
        <p:nvCxnSpPr>
          <p:cNvPr id="11" name="Straight Connector 10">
            <a:extLst>
              <a:ext uri="{FF2B5EF4-FFF2-40B4-BE49-F238E27FC236}">
                <a16:creationId xmlns:a16="http://schemas.microsoft.com/office/drawing/2014/main" id="{CD17EF02-4F9D-31B3-61C3-4DA86AB9B457}"/>
              </a:ext>
            </a:extLst>
          </p:cNvPr>
          <p:cNvCxnSpPr>
            <a:cxnSpLocks/>
          </p:cNvCxnSpPr>
          <p:nvPr userDrawn="1"/>
        </p:nvCxnSpPr>
        <p:spPr>
          <a:xfrm>
            <a:off x="10006326" y="6139837"/>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9923E0C0-68B5-A3D3-A756-60BC74DAE25C}"/>
              </a:ext>
            </a:extLst>
          </p:cNvPr>
          <p:cNvSpPr txBox="1">
            <a:spLocks/>
          </p:cNvSpPr>
          <p:nvPr userDrawn="1"/>
        </p:nvSpPr>
        <p:spPr>
          <a:xfrm>
            <a:off x="9153852" y="6075052"/>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46AD9617-D615-04F7-857E-43B4FF4F5675}"/>
              </a:ext>
            </a:extLst>
          </p:cNvPr>
          <p:cNvSpPr txBox="1"/>
          <p:nvPr userDrawn="1"/>
        </p:nvSpPr>
        <p:spPr>
          <a:xfrm>
            <a:off x="10154058" y="6494379"/>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419328781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F183F-44E4-2EA9-92DE-EAC60D7364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E50D1D5-44ED-456A-098A-8D127F9F456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DBDDCD1-5E41-697A-B0E0-AB7503B561D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3CD4D5D9-FAE4-47CD-EF26-70D554CB117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 Placeholder 17">
            <a:extLst>
              <a:ext uri="{FF2B5EF4-FFF2-40B4-BE49-F238E27FC236}">
                <a16:creationId xmlns:a16="http://schemas.microsoft.com/office/drawing/2014/main" id="{613AABAB-50BF-B11D-A5F4-A60EFF4B85BF}"/>
              </a:ext>
            </a:extLst>
          </p:cNvPr>
          <p:cNvSpPr>
            <a:spLocks noGrp="1"/>
          </p:cNvSpPr>
          <p:nvPr>
            <p:ph type="body" sz="quarter" idx="15"/>
          </p:nvPr>
        </p:nvSpPr>
        <p:spPr>
          <a:xfrm>
            <a:off x="334963" y="4243526"/>
            <a:ext cx="8339137" cy="514212"/>
          </a:xfrm>
        </p:spPr>
        <p:txBody>
          <a:bodyPr anchor="b"/>
          <a:lstStyle>
            <a:lvl1pPr marL="0" indent="0">
              <a:buNone/>
              <a:defRPr b="0">
                <a:solidFill>
                  <a:schemeClr val="accent2"/>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3DB53DFB-25F9-EA3A-0CDE-EF770207B5E8}"/>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73744078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565FE-4BED-EA4B-4294-376D8A395D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A95FFBFF-4992-A15C-65AA-84E7130EB1B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1048252"/>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2227346"/>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sp>
        <p:nvSpPr>
          <p:cNvPr id="16" name="Slide Number Placeholder 5">
            <a:extLst>
              <a:ext uri="{FF2B5EF4-FFF2-40B4-BE49-F238E27FC236}">
                <a16:creationId xmlns:a16="http://schemas.microsoft.com/office/drawing/2014/main" id="{66D50809-21D6-74D3-25C2-1DA013B391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7" name="Straight Connector 16">
            <a:extLst>
              <a:ext uri="{FF2B5EF4-FFF2-40B4-BE49-F238E27FC236}">
                <a16:creationId xmlns:a16="http://schemas.microsoft.com/office/drawing/2014/main" id="{481DD6DC-6709-D91C-A972-00733644A815}"/>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17">
            <a:extLst>
              <a:ext uri="{FF2B5EF4-FFF2-40B4-BE49-F238E27FC236}">
                <a16:creationId xmlns:a16="http://schemas.microsoft.com/office/drawing/2014/main" id="{781CB861-38FE-D27C-D191-F122DEAC3C9C}"/>
              </a:ext>
            </a:extLst>
          </p:cNvPr>
          <p:cNvSpPr>
            <a:spLocks noGrp="1"/>
          </p:cNvSpPr>
          <p:nvPr>
            <p:ph type="body" sz="quarter" idx="15"/>
          </p:nvPr>
        </p:nvSpPr>
        <p:spPr>
          <a:xfrm>
            <a:off x="334963" y="4243526"/>
            <a:ext cx="8339137" cy="514212"/>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242B394D-87A1-AEC3-1285-E386FEBEE75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9655544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299C5-1321-DB8E-D4E4-36167C314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AE3927A6-D9EF-3D80-1A8D-F583E3D10CC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pic>
        <p:nvPicPr>
          <p:cNvPr id="9" name="Picture 8" descr="Blue text on a black background&#10;&#10;Description automatically generated">
            <a:extLst>
              <a:ext uri="{FF2B5EF4-FFF2-40B4-BE49-F238E27FC236}">
                <a16:creationId xmlns:a16="http://schemas.microsoft.com/office/drawing/2014/main" id="{5D0ED62C-2B2A-E90B-4B0F-B5ED9C710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20" name="Straight Connector 19">
            <a:extLst>
              <a:ext uri="{FF2B5EF4-FFF2-40B4-BE49-F238E27FC236}">
                <a16:creationId xmlns:a16="http://schemas.microsoft.com/office/drawing/2014/main" id="{BC70567D-E204-CD2B-4457-52A3044E53C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09CF691-9FBA-12F4-CB6D-C70E5CF01EB1}"/>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8" name="Text Placeholder 17">
            <a:extLst>
              <a:ext uri="{FF2B5EF4-FFF2-40B4-BE49-F238E27FC236}">
                <a16:creationId xmlns:a16="http://schemas.microsoft.com/office/drawing/2014/main" id="{F2797374-DA54-3E97-C5AC-82C4F20882E0}"/>
              </a:ext>
            </a:extLst>
          </p:cNvPr>
          <p:cNvSpPr>
            <a:spLocks noGrp="1"/>
          </p:cNvSpPr>
          <p:nvPr>
            <p:ph type="body" sz="quarter" idx="15"/>
          </p:nvPr>
        </p:nvSpPr>
        <p:spPr>
          <a:xfrm>
            <a:off x="334963" y="3897313"/>
            <a:ext cx="8339137" cy="860425"/>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B6F01852-9913-85F1-317A-98366D54CF4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21931492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eak page with statist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8A5D1-0E5E-E76F-403F-6BEA894895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3303313" y="2227912"/>
            <a:ext cx="6909830" cy="2402176"/>
          </a:xfrm>
        </p:spPr>
        <p:txBody>
          <a:bodyPr anchor="b">
            <a:noAutofit/>
          </a:bodyPr>
          <a:lstStyle>
            <a:lvl1pPr algn="l">
              <a:defRPr sz="16600">
                <a:solidFill>
                  <a:schemeClr val="accent2"/>
                </a:solidFill>
              </a:defRPr>
            </a:lvl1pPr>
          </a:lstStyle>
          <a:p>
            <a:r>
              <a:rPr lang="en-GB" dirty="0"/>
              <a:t>100%</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3303313" y="4662857"/>
            <a:ext cx="6909830" cy="1851704"/>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of people think </a:t>
            </a:r>
            <a:r>
              <a:rPr lang="it-IT" dirty="0" err="1"/>
              <a:t>this</a:t>
            </a:r>
            <a:r>
              <a:rPr lang="it-IT" dirty="0"/>
              <a:t> slide </a:t>
            </a:r>
            <a:r>
              <a:rPr lang="it-IT" dirty="0" err="1"/>
              <a:t>is</a:t>
            </a:r>
            <a:r>
              <a:rPr lang="it-IT" dirty="0"/>
              <a:t> a </a:t>
            </a:r>
            <a:r>
              <a:rPr lang="it-IT" dirty="0" err="1"/>
              <a:t>great</a:t>
            </a:r>
            <a:r>
              <a:rPr lang="it-IT" dirty="0"/>
              <a:t> way to display a </a:t>
            </a:r>
            <a:r>
              <a:rPr lang="it-IT" dirty="0" err="1"/>
              <a:t>statistic</a:t>
            </a:r>
            <a:r>
              <a:rPr lang="it-IT" dirty="0"/>
              <a:t>.</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D72C8CCF-E4A6-705A-9BBC-D43B904AF0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10" name="Graphic 9">
            <a:extLst>
              <a:ext uri="{FF2B5EF4-FFF2-40B4-BE49-F238E27FC236}">
                <a16:creationId xmlns:a16="http://schemas.microsoft.com/office/drawing/2014/main" id="{E0CCB627-5A99-C7BC-4BDC-04DD8AB9804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4" name="TextBox 3">
            <a:extLst>
              <a:ext uri="{FF2B5EF4-FFF2-40B4-BE49-F238E27FC236}">
                <a16:creationId xmlns:a16="http://schemas.microsoft.com/office/drawing/2014/main" id="{1C255548-3552-B8C9-E9EA-A1CE3FDE41C0}"/>
              </a:ext>
            </a:extLst>
          </p:cNvPr>
          <p:cNvSpPr txBox="1"/>
          <p:nvPr userDrawn="1"/>
        </p:nvSpPr>
        <p:spPr>
          <a:xfrm>
            <a:off x="10224718" y="654597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3748378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2A6B0-5567-BBBC-B40E-6F53F414D7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8DE698E-6062-7EC7-9A7A-9B83B26C8EF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82FDCE8-F2EF-4687-56D6-28E8B2AE3C0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9" name="Title 1">
            <a:extLst>
              <a:ext uri="{FF2B5EF4-FFF2-40B4-BE49-F238E27FC236}">
                <a16:creationId xmlns:a16="http://schemas.microsoft.com/office/drawing/2014/main" id="{4441151C-23F7-CFA7-18E3-A092F669A70A}"/>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3" name="Content Placeholder 2">
            <a:extLst>
              <a:ext uri="{FF2B5EF4-FFF2-40B4-BE49-F238E27FC236}">
                <a16:creationId xmlns:a16="http://schemas.microsoft.com/office/drawing/2014/main" id="{93617C26-66D8-CA2E-FC88-C596FAEF3A7C}"/>
              </a:ext>
            </a:extLst>
          </p:cNvPr>
          <p:cNvSpPr>
            <a:spLocks noGrp="1"/>
          </p:cNvSpPr>
          <p:nvPr>
            <p:ph sz="half" idx="1"/>
          </p:nvPr>
        </p:nvSpPr>
        <p:spPr>
          <a:xfrm>
            <a:off x="363984"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72699D99-FE1E-DAAD-07EE-4EEA22275165}"/>
              </a:ext>
            </a:extLst>
          </p:cNvPr>
          <p:cNvSpPr>
            <a:spLocks noGrp="1"/>
          </p:cNvSpPr>
          <p:nvPr>
            <p:ph sz="half" idx="2"/>
          </p:nvPr>
        </p:nvSpPr>
        <p:spPr>
          <a:xfrm>
            <a:off x="6172200"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798CC69A-04A3-EFEF-3848-D7F803E05C13}"/>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CEB126C-86E7-32A6-8510-82F8E794D4E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8935098-8BBB-46B3-92EB-31D0347A321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6093812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4D625-CEDE-0444-B29C-E988703356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B8B39307-8715-5604-A925-7A673383DB0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76207" cy="1325563"/>
          </a:xfrm>
        </p:spPr>
        <p:txBody>
          <a:bodyPr/>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1" name="Chart Placeholder 6">
            <a:extLst>
              <a:ext uri="{FF2B5EF4-FFF2-40B4-BE49-F238E27FC236}">
                <a16:creationId xmlns:a16="http://schemas.microsoft.com/office/drawing/2014/main" id="{9417D645-894F-D0CC-2D07-7F0AA6A22912}"/>
              </a:ext>
            </a:extLst>
          </p:cNvPr>
          <p:cNvSpPr>
            <a:spLocks noGrp="1"/>
          </p:cNvSpPr>
          <p:nvPr>
            <p:ph type="chart" sz="quarter" idx="14"/>
          </p:nvPr>
        </p:nvSpPr>
        <p:spPr>
          <a:xfrm>
            <a:off x="3350388"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2" name="Chart Placeholder 6">
            <a:extLst>
              <a:ext uri="{FF2B5EF4-FFF2-40B4-BE49-F238E27FC236}">
                <a16:creationId xmlns:a16="http://schemas.microsoft.com/office/drawing/2014/main" id="{1467EC53-8F53-F5A2-4675-015594CA7D38}"/>
              </a:ext>
            </a:extLst>
          </p:cNvPr>
          <p:cNvSpPr>
            <a:spLocks noGrp="1"/>
          </p:cNvSpPr>
          <p:nvPr>
            <p:ph type="chart" sz="quarter" idx="15"/>
          </p:nvPr>
        </p:nvSpPr>
        <p:spPr>
          <a:xfrm>
            <a:off x="636581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4" name="Chart Placeholder 6">
            <a:extLst>
              <a:ext uri="{FF2B5EF4-FFF2-40B4-BE49-F238E27FC236}">
                <a16:creationId xmlns:a16="http://schemas.microsoft.com/office/drawing/2014/main" id="{0778DA3C-D384-2C37-3795-1A988174A15F}"/>
              </a:ext>
            </a:extLst>
          </p:cNvPr>
          <p:cNvSpPr>
            <a:spLocks noGrp="1"/>
          </p:cNvSpPr>
          <p:nvPr>
            <p:ph type="chart" sz="quarter" idx="16"/>
          </p:nvPr>
        </p:nvSpPr>
        <p:spPr>
          <a:xfrm>
            <a:off x="9381237"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7" name="Text Placeholder 15">
            <a:extLst>
              <a:ext uri="{FF2B5EF4-FFF2-40B4-BE49-F238E27FC236}">
                <a16:creationId xmlns:a16="http://schemas.microsoft.com/office/drawing/2014/main" id="{A1C35E82-7043-4DFC-9FF7-2D836B3966E5}"/>
              </a:ext>
            </a:extLst>
          </p:cNvPr>
          <p:cNvSpPr>
            <a:spLocks noGrp="1"/>
          </p:cNvSpPr>
          <p:nvPr>
            <p:ph type="body" sz="quarter" idx="18"/>
          </p:nvPr>
        </p:nvSpPr>
        <p:spPr>
          <a:xfrm>
            <a:off x="3359696"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8" name="Text Placeholder 15">
            <a:extLst>
              <a:ext uri="{FF2B5EF4-FFF2-40B4-BE49-F238E27FC236}">
                <a16:creationId xmlns:a16="http://schemas.microsoft.com/office/drawing/2014/main" id="{AB92D624-C3B3-BB82-D374-290AEE1B9129}"/>
              </a:ext>
            </a:extLst>
          </p:cNvPr>
          <p:cNvSpPr>
            <a:spLocks noGrp="1"/>
          </p:cNvSpPr>
          <p:nvPr>
            <p:ph type="body" sz="quarter" idx="19"/>
          </p:nvPr>
        </p:nvSpPr>
        <p:spPr>
          <a:xfrm>
            <a:off x="6384032"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9" name="Text Placeholder 15">
            <a:extLst>
              <a:ext uri="{FF2B5EF4-FFF2-40B4-BE49-F238E27FC236}">
                <a16:creationId xmlns:a16="http://schemas.microsoft.com/office/drawing/2014/main" id="{E3B3C918-5FA0-A13B-324B-5CE69C5C5FD8}"/>
              </a:ext>
            </a:extLst>
          </p:cNvPr>
          <p:cNvSpPr>
            <a:spLocks noGrp="1"/>
          </p:cNvSpPr>
          <p:nvPr>
            <p:ph type="body" sz="quarter" idx="20"/>
          </p:nvPr>
        </p:nvSpPr>
        <p:spPr>
          <a:xfrm>
            <a:off x="9408765"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200A4503-6F5E-A2EC-5437-9559C8B3F94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FB08979-20A2-B510-E640-CEC1C40101A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05893EF6-02E0-FFF5-09F6-DBC601F8C89F}"/>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7980557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artners">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8DD9E12-E139-C2A1-0937-05F6664DD2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98963" y="4606654"/>
            <a:ext cx="1636820" cy="365195"/>
          </a:xfrm>
          <a:prstGeom prst="rect">
            <a:avLst/>
          </a:prstGeom>
        </p:spPr>
      </p:pic>
      <p:pic>
        <p:nvPicPr>
          <p:cNvPr id="5" name="Graphic 4">
            <a:extLst>
              <a:ext uri="{FF2B5EF4-FFF2-40B4-BE49-F238E27FC236}">
                <a16:creationId xmlns:a16="http://schemas.microsoft.com/office/drawing/2014/main" id="{351B5551-9027-0076-CFF0-528DE76CE6E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54901" y="551692"/>
            <a:ext cx="3045042" cy="1617442"/>
          </a:xfrm>
          <a:prstGeom prst="rect">
            <a:avLst/>
          </a:prstGeom>
        </p:spPr>
      </p:pic>
      <p:sp>
        <p:nvSpPr>
          <p:cNvPr id="4" name="TextBox 3">
            <a:extLst>
              <a:ext uri="{FF2B5EF4-FFF2-40B4-BE49-F238E27FC236}">
                <a16:creationId xmlns:a16="http://schemas.microsoft.com/office/drawing/2014/main" id="{6027A322-59DF-9852-62DF-C0CADEAFEC51}"/>
              </a:ext>
            </a:extLst>
          </p:cNvPr>
          <p:cNvSpPr txBox="1"/>
          <p:nvPr userDrawn="1"/>
        </p:nvSpPr>
        <p:spPr>
          <a:xfrm>
            <a:off x="7632828" y="5022420"/>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07720299"/>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7C6BE-9FC1-863E-4B03-F39DCA1A5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6E57EEEB-F4A3-9CBE-65E6-02B76E47AC6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11522075" cy="3636448"/>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B7BA15CE-34DF-B0C8-2421-BDF47E8BD81D}"/>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3DB4A99-AAC1-0FE4-DA54-C544143D16F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EC43EE86-DF40-078A-E388-CB6CAA677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1812047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64F270-C0CC-49D2-6366-B20F40FC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FF87DC8-6524-37E5-E4E4-9A24BCB0A94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4" name="Table Placeholder 3">
            <a:extLst>
              <a:ext uri="{FF2B5EF4-FFF2-40B4-BE49-F238E27FC236}">
                <a16:creationId xmlns:a16="http://schemas.microsoft.com/office/drawing/2014/main" id="{7176B724-EEE3-76A0-35A2-13111038DC0D}"/>
              </a:ext>
            </a:extLst>
          </p:cNvPr>
          <p:cNvSpPr>
            <a:spLocks noGrp="1"/>
          </p:cNvSpPr>
          <p:nvPr>
            <p:ph type="tbl" sz="quarter" idx="18"/>
          </p:nvPr>
        </p:nvSpPr>
        <p:spPr>
          <a:xfrm>
            <a:off x="334963" y="2203599"/>
            <a:ext cx="11522075" cy="3678237"/>
          </a:xfrm>
        </p:spPr>
        <p:txBody>
          <a:bodyPr anchor="ctr"/>
          <a:lstStyle>
            <a:lvl1pPr algn="ctr">
              <a:defRPr>
                <a:solidFill>
                  <a:schemeClr val="bg2"/>
                </a:solidFill>
              </a:defRPr>
            </a:lvl1pPr>
          </a:lstStyle>
          <a:p>
            <a:r>
              <a:rPr lang="en-US"/>
              <a:t>Click icon to add table</a:t>
            </a:r>
            <a:endParaRPr lang="en-IE"/>
          </a:p>
        </p:txBody>
      </p:sp>
      <p:cxnSp>
        <p:nvCxnSpPr>
          <p:cNvPr id="7" name="Straight Connector 6">
            <a:extLst>
              <a:ext uri="{FF2B5EF4-FFF2-40B4-BE49-F238E27FC236}">
                <a16:creationId xmlns:a16="http://schemas.microsoft.com/office/drawing/2014/main" id="{8233C603-6894-8D8D-F305-318BE3FB635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55398BE8-D158-6022-B740-2FC49DAC095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E0C4A59B-1C19-6F4A-3887-AADC2941B23E}"/>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445551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072D2-2324-D37A-1244-6731977DE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93AA7613-48C9-185C-1D26-E1804BBCAC7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BAC2314-CA0D-0A0E-230F-64FF9ED6AFE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45034" cy="1325563"/>
          </a:xfrm>
        </p:spPr>
        <p:txBody>
          <a:bodyPr/>
          <a:lstStyle>
            <a:lvl1pPr>
              <a:defRPr>
                <a:solidFill>
                  <a:schemeClr val="accent1"/>
                </a:solidFill>
              </a:defRPr>
            </a:lvl1pPr>
          </a:lstStyle>
          <a:p>
            <a:r>
              <a:rPr lang="en-GB" dirty="0"/>
              <a:t>Click to edit data chart title style</a:t>
            </a:r>
            <a:endParaRPr lang="en-IE" dirty="0"/>
          </a:p>
        </p:txBody>
      </p:sp>
      <p:sp>
        <p:nvSpPr>
          <p:cNvPr id="9" name="SmartArt Placeholder 8">
            <a:extLst>
              <a:ext uri="{FF2B5EF4-FFF2-40B4-BE49-F238E27FC236}">
                <a16:creationId xmlns:a16="http://schemas.microsoft.com/office/drawing/2014/main" id="{5E8937F7-AF0A-7B02-8BBF-6DF3137296E2}"/>
              </a:ext>
            </a:extLst>
          </p:cNvPr>
          <p:cNvSpPr>
            <a:spLocks noGrp="1"/>
          </p:cNvSpPr>
          <p:nvPr>
            <p:ph type="dgm" sz="quarter" idx="14"/>
          </p:nvPr>
        </p:nvSpPr>
        <p:spPr>
          <a:xfrm>
            <a:off x="334963"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sp>
        <p:nvSpPr>
          <p:cNvPr id="3" name="SmartArt Placeholder 8">
            <a:extLst>
              <a:ext uri="{FF2B5EF4-FFF2-40B4-BE49-F238E27FC236}">
                <a16:creationId xmlns:a16="http://schemas.microsoft.com/office/drawing/2014/main" id="{0F8967A0-6216-EB11-6F28-AFC5B34EF357}"/>
              </a:ext>
            </a:extLst>
          </p:cNvPr>
          <p:cNvSpPr>
            <a:spLocks noGrp="1"/>
          </p:cNvSpPr>
          <p:nvPr>
            <p:ph type="dgm" sz="quarter" idx="15"/>
          </p:nvPr>
        </p:nvSpPr>
        <p:spPr>
          <a:xfrm>
            <a:off x="5624186"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cxnSp>
        <p:nvCxnSpPr>
          <p:cNvPr id="11" name="Straight Connector 10">
            <a:extLst>
              <a:ext uri="{FF2B5EF4-FFF2-40B4-BE49-F238E27FC236}">
                <a16:creationId xmlns:a16="http://schemas.microsoft.com/office/drawing/2014/main" id="{7F2C21F0-5226-7F1C-2C62-6D98A5565B4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1F12914-F82D-9830-4870-3BE81B1FFC9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6" name="TextBox 5">
            <a:extLst>
              <a:ext uri="{FF2B5EF4-FFF2-40B4-BE49-F238E27FC236}">
                <a16:creationId xmlns:a16="http://schemas.microsoft.com/office/drawing/2014/main" id="{464AE9D1-B2F1-ACB2-0627-E71CFBF1584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6078272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18EDB9-819C-9F14-1066-D18A4C627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4958A540-F7F6-5A8B-2B1A-490EEDFCF28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F458318B-256B-18F4-6DD4-CE9D4A568A9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262DA441-54AD-8C9B-15CB-65E453987C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IE" dirty="0"/>
          </a:p>
        </p:txBody>
      </p:sp>
      <p:sp>
        <p:nvSpPr>
          <p:cNvPr id="10" name="Content Placeholder 2">
            <a:extLst>
              <a:ext uri="{FF2B5EF4-FFF2-40B4-BE49-F238E27FC236}">
                <a16:creationId xmlns:a16="http://schemas.microsoft.com/office/drawing/2014/main" id="{E4426A39-20D5-79F5-309C-519C590318DF}"/>
              </a:ext>
            </a:extLst>
          </p:cNvPr>
          <p:cNvSpPr>
            <a:spLocks noGrp="1"/>
          </p:cNvSpPr>
          <p:nvPr>
            <p:ph idx="1"/>
          </p:nvPr>
        </p:nvSpPr>
        <p:spPr>
          <a:xfrm>
            <a:off x="363984" y="1825625"/>
            <a:ext cx="1098981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cxnSp>
        <p:nvCxnSpPr>
          <p:cNvPr id="8" name="Straight Connector 7">
            <a:extLst>
              <a:ext uri="{FF2B5EF4-FFF2-40B4-BE49-F238E27FC236}">
                <a16:creationId xmlns:a16="http://schemas.microsoft.com/office/drawing/2014/main" id="{F0833A7C-FA81-B125-6117-792BA6C58F3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C4083C0-61DC-0D2C-91B6-6FB9F4CD92C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375973C4-D298-332B-FFB9-8CDD3293C5D5}"/>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34104200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837392-7DC7-9AB5-EE4A-CF567A589F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039C29CD-2D38-DBD9-57EC-9EB6D2C00A7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5523214-F44E-D7C3-BB48-BB9258F928B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5" name="Title 1">
            <a:extLst>
              <a:ext uri="{FF2B5EF4-FFF2-40B4-BE49-F238E27FC236}">
                <a16:creationId xmlns:a16="http://schemas.microsoft.com/office/drawing/2014/main" id="{6E71FF47-061E-5BE8-2C7A-6096557C1A72}"/>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sp>
        <p:nvSpPr>
          <p:cNvPr id="16" name="Content Placeholder 2">
            <a:extLst>
              <a:ext uri="{FF2B5EF4-FFF2-40B4-BE49-F238E27FC236}">
                <a16:creationId xmlns:a16="http://schemas.microsoft.com/office/drawing/2014/main" id="{ECF8FEAF-2B00-977E-7797-4FDEDC77D147}"/>
              </a:ext>
            </a:extLst>
          </p:cNvPr>
          <p:cNvSpPr>
            <a:spLocks noGrp="1"/>
          </p:cNvSpPr>
          <p:nvPr>
            <p:ph sz="half" idx="1"/>
          </p:nvPr>
        </p:nvSpPr>
        <p:spPr>
          <a:xfrm>
            <a:off x="363984" y="1825625"/>
            <a:ext cx="739726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Picture Placeholder 3">
            <a:extLst>
              <a:ext uri="{FF2B5EF4-FFF2-40B4-BE49-F238E27FC236}">
                <a16:creationId xmlns:a16="http://schemas.microsoft.com/office/drawing/2014/main" id="{096AB8FD-35BB-8325-6FEA-986186243657}"/>
              </a:ext>
            </a:extLst>
          </p:cNvPr>
          <p:cNvSpPr>
            <a:spLocks noGrp="1"/>
          </p:cNvSpPr>
          <p:nvPr>
            <p:ph type="pic" sz="quarter" idx="13"/>
          </p:nvPr>
        </p:nvSpPr>
        <p:spPr>
          <a:xfrm>
            <a:off x="8620125" y="2636514"/>
            <a:ext cx="2530475" cy="2530475"/>
          </a:xfrm>
          <a:prstGeom prst="ellipse">
            <a:avLst/>
          </a:prstGeom>
          <a:solidFill>
            <a:schemeClr val="bg2"/>
          </a:solidFill>
          <a:ln>
            <a:noFill/>
          </a:ln>
        </p:spPr>
        <p:txBody>
          <a:bodyPr anchor="ctr"/>
          <a:lstStyle>
            <a:lvl1pPr algn="ctr">
              <a:defRPr/>
            </a:lvl1pPr>
          </a:lstStyle>
          <a:p>
            <a:r>
              <a:rPr lang="en-US"/>
              <a:t>Click icon to add picture</a:t>
            </a:r>
            <a:endParaRPr lang="en-IE" dirty="0"/>
          </a:p>
        </p:txBody>
      </p:sp>
      <p:cxnSp>
        <p:nvCxnSpPr>
          <p:cNvPr id="9" name="Straight Connector 8">
            <a:extLst>
              <a:ext uri="{FF2B5EF4-FFF2-40B4-BE49-F238E27FC236}">
                <a16:creationId xmlns:a16="http://schemas.microsoft.com/office/drawing/2014/main" id="{9B9AAC49-7F35-2B0C-F566-F3EB7312E81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45415414-BE71-F716-BCC7-17CF6A1B20A4}"/>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9245F3E-47ED-7366-7601-1AE2EA2BFB3D}"/>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53148075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head Only">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C05905B6-7575-7175-BBD2-6B0832B0E7C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Title 1">
            <a:extLst>
              <a:ext uri="{FF2B5EF4-FFF2-40B4-BE49-F238E27FC236}">
                <a16:creationId xmlns:a16="http://schemas.microsoft.com/office/drawing/2014/main" id="{40D67F1B-A4EF-975C-FE97-1C69C6EAE85E}"/>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dirty="0"/>
          </a:p>
        </p:txBody>
      </p:sp>
      <p:sp>
        <p:nvSpPr>
          <p:cNvPr id="11" name="Subtitle 2">
            <a:extLst>
              <a:ext uri="{FF2B5EF4-FFF2-40B4-BE49-F238E27FC236}">
                <a16:creationId xmlns:a16="http://schemas.microsoft.com/office/drawing/2014/main" id="{1252DF0D-D103-2615-2802-06B6A84825EC}"/>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cxnSp>
        <p:nvCxnSpPr>
          <p:cNvPr id="6" name="Straight Connector 5">
            <a:extLst>
              <a:ext uri="{FF2B5EF4-FFF2-40B4-BE49-F238E27FC236}">
                <a16:creationId xmlns:a16="http://schemas.microsoft.com/office/drawing/2014/main" id="{04245938-F319-646F-39D6-CDEC3136BF1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2CB69575-9ECB-8BC4-FF41-A0933FB573B0}"/>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30899C00-F682-B709-925F-35174403C7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extBox 1">
            <a:extLst>
              <a:ext uri="{FF2B5EF4-FFF2-40B4-BE49-F238E27FC236}">
                <a16:creationId xmlns:a16="http://schemas.microsoft.com/office/drawing/2014/main" id="{14F6515C-631D-2D20-8C3F-C8953E0A80AC}"/>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2243916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D7971D20-C86A-7803-2AE7-2F94A9CF93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6" name="Straight Connector 5">
            <a:extLst>
              <a:ext uri="{FF2B5EF4-FFF2-40B4-BE49-F238E27FC236}">
                <a16:creationId xmlns:a16="http://schemas.microsoft.com/office/drawing/2014/main" id="{B20369B2-33B5-7C4A-1FEC-D16B4AA2FD86}"/>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5580C0FA-1DED-684F-28ED-157236D0DC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E38E4E3D-52AB-ED5B-CFD6-53D3348093D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extBox 1">
            <a:extLst>
              <a:ext uri="{FF2B5EF4-FFF2-40B4-BE49-F238E27FC236}">
                <a16:creationId xmlns:a16="http://schemas.microsoft.com/office/drawing/2014/main" id="{BA6868ED-8194-D147-D448-53FDA787CD60}"/>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33252732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1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E27A3-ECEE-ED7E-8B00-CF1C5C7CCA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3017E49-D8CE-2AED-6976-76D0E1C244F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0" name="Title 1">
            <a:extLst>
              <a:ext uri="{FF2B5EF4-FFF2-40B4-BE49-F238E27FC236}">
                <a16:creationId xmlns:a16="http://schemas.microsoft.com/office/drawing/2014/main" id="{D253523F-4C75-923A-9CD3-85B73EDB85D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1" name="Content Placeholder 2">
            <a:extLst>
              <a:ext uri="{FF2B5EF4-FFF2-40B4-BE49-F238E27FC236}">
                <a16:creationId xmlns:a16="http://schemas.microsoft.com/office/drawing/2014/main" id="{E7784476-1886-F6FF-03A3-C5EB84A13BC5}"/>
              </a:ext>
            </a:extLst>
          </p:cNvPr>
          <p:cNvSpPr>
            <a:spLocks noGrp="1"/>
          </p:cNvSpPr>
          <p:nvPr>
            <p:ph sz="half" idx="1"/>
          </p:nvPr>
        </p:nvSpPr>
        <p:spPr>
          <a:xfrm>
            <a:off x="36398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Content Placeholder 3">
            <a:extLst>
              <a:ext uri="{FF2B5EF4-FFF2-40B4-BE49-F238E27FC236}">
                <a16:creationId xmlns:a16="http://schemas.microsoft.com/office/drawing/2014/main" id="{3A0B5E15-BCA1-5E34-CF22-8550F388D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9" name="Graphic 7">
            <a:extLst>
              <a:ext uri="{FF2B5EF4-FFF2-40B4-BE49-F238E27FC236}">
                <a16:creationId xmlns:a16="http://schemas.microsoft.com/office/drawing/2014/main" id="{73746B43-9BD3-E01A-8DD1-8DA8C0A2B576}"/>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04DC97B1-A187-1D30-8818-CAE3976DDC2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194175D8-88F1-9414-8E84-0041C5866A33}"/>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68505C49-622A-6137-70F3-0E61C31552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48041630"/>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2_Title and Conten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213EA-B8CE-2313-C8C7-2456A04A1D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91637DC-1C98-9327-CB71-95CEAB1A2F1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3" name="Content Placeholder 2">
            <a:extLst>
              <a:ext uri="{FF2B5EF4-FFF2-40B4-BE49-F238E27FC236}">
                <a16:creationId xmlns:a16="http://schemas.microsoft.com/office/drawing/2014/main" id="{02E67EF2-D871-3F46-99F7-DD48CC631E05}"/>
              </a:ext>
            </a:extLst>
          </p:cNvPr>
          <p:cNvSpPr>
            <a:spLocks noGrp="1"/>
          </p:cNvSpPr>
          <p:nvPr>
            <p:ph idx="1"/>
          </p:nvPr>
        </p:nvSpPr>
        <p:spPr>
          <a:xfrm>
            <a:off x="363984" y="1825625"/>
            <a:ext cx="10989816" cy="4238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6" name="Graphic 7">
            <a:extLst>
              <a:ext uri="{FF2B5EF4-FFF2-40B4-BE49-F238E27FC236}">
                <a16:creationId xmlns:a16="http://schemas.microsoft.com/office/drawing/2014/main" id="{2CFD05D0-126E-1256-0D30-374D0BF9BF2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8" name="Straight Connector 7">
            <a:extLst>
              <a:ext uri="{FF2B5EF4-FFF2-40B4-BE49-F238E27FC236}">
                <a16:creationId xmlns:a16="http://schemas.microsoft.com/office/drawing/2014/main" id="{4707D994-E005-F657-D8DD-3E1FD607659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A4DBFA9-1C3F-AD66-8C1C-09EB334CB91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D5AAC2CF-C018-A9CA-DD68-13B183070769}"/>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5972069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3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591F-5199-625B-BAA8-B2095FFB6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1069AD8-681E-45EC-9C04-F727A9D4835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2" name="Content Placeholder 2">
            <a:extLst>
              <a:ext uri="{FF2B5EF4-FFF2-40B4-BE49-F238E27FC236}">
                <a16:creationId xmlns:a16="http://schemas.microsoft.com/office/drawing/2014/main" id="{F274AB5D-7FFD-736C-1623-EA6AA917D439}"/>
              </a:ext>
            </a:extLst>
          </p:cNvPr>
          <p:cNvSpPr>
            <a:spLocks noGrp="1"/>
          </p:cNvSpPr>
          <p:nvPr>
            <p:ph sz="half" idx="1"/>
          </p:nvPr>
        </p:nvSpPr>
        <p:spPr>
          <a:xfrm>
            <a:off x="363984" y="1825625"/>
            <a:ext cx="7397266" cy="4202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7" name="Graphic 7">
            <a:extLst>
              <a:ext uri="{FF2B5EF4-FFF2-40B4-BE49-F238E27FC236}">
                <a16:creationId xmlns:a16="http://schemas.microsoft.com/office/drawing/2014/main" id="{AE7B4E5C-4B6C-A372-4D7A-60935B229B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9" name="Straight Connector 8">
            <a:extLst>
              <a:ext uri="{FF2B5EF4-FFF2-40B4-BE49-F238E27FC236}">
                <a16:creationId xmlns:a16="http://schemas.microsoft.com/office/drawing/2014/main" id="{C0FB1FAD-86B2-DDB6-2813-5815C9E8F54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3BFD5C6-5422-8CEB-B911-492B2BC9F94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82F335D4-3A4D-C2D0-3569-971C1AD6136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1173636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0D51C-1185-4CAD-0EB9-8A30521A2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Graphic 6">
            <a:extLst>
              <a:ext uri="{FF2B5EF4-FFF2-40B4-BE49-F238E27FC236}">
                <a16:creationId xmlns:a16="http://schemas.microsoft.com/office/drawing/2014/main" id="{C46D325B-4108-0EE2-ABCD-40BD0CD9E01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2"/>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1</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Picture Placeholder 5">
            <a:extLst>
              <a:ext uri="{FF2B5EF4-FFF2-40B4-BE49-F238E27FC236}">
                <a16:creationId xmlns:a16="http://schemas.microsoft.com/office/drawing/2014/main" id="{BC79B4E3-4D8C-BB9C-71A2-84C194FE73F8}"/>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9951854A-34CE-D0A4-B104-FF3A34C00F9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6B286047-C81C-01B1-EBF8-C25B2DBFB13A}"/>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7EB2D168-4DA6-EC4D-3B37-A925A9D9C302}"/>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D660544F-F56C-68F5-736F-87B5EA83F474}"/>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285663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4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1B6E7-E254-2EA2-6589-34089D6F39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2EC40BE3-2579-2215-17B4-E873103FAB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pic>
        <p:nvPicPr>
          <p:cNvPr id="9" name="Graphic 7">
            <a:extLst>
              <a:ext uri="{FF2B5EF4-FFF2-40B4-BE49-F238E27FC236}">
                <a16:creationId xmlns:a16="http://schemas.microsoft.com/office/drawing/2014/main" id="{5CF20F71-09DA-9F91-ABB1-C56A9EC1C03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1718A3E9-5047-9DB8-8E63-8F5F1DFB0A6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CF5FDBB-1D27-9C30-1A79-5BC57A5942C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4DA44FC1-6E40-E7AF-7585-0071D5705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12095244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5832-0B43-7AEB-4BFE-A57FE7ED5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9F60D8-E63A-0A0C-FBE4-1194897410A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8" name="Subtitle 2">
            <a:extLst>
              <a:ext uri="{FF2B5EF4-FFF2-40B4-BE49-F238E27FC236}">
                <a16:creationId xmlns:a16="http://schemas.microsoft.com/office/drawing/2014/main" id="{5F99D197-7E89-ED45-E75B-9CB5512753F0}"/>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9" name="Graphic 7">
            <a:extLst>
              <a:ext uri="{FF2B5EF4-FFF2-40B4-BE49-F238E27FC236}">
                <a16:creationId xmlns:a16="http://schemas.microsoft.com/office/drawing/2014/main" id="{2362B973-30A2-9B07-E51E-40B97A58ACC8}"/>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11" name="Straight Connector 10">
            <a:extLst>
              <a:ext uri="{FF2B5EF4-FFF2-40B4-BE49-F238E27FC236}">
                <a16:creationId xmlns:a16="http://schemas.microsoft.com/office/drawing/2014/main" id="{F51E8FD0-0BFE-0531-EB9F-59549FC2B7F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744BBFF-BD10-564D-876C-D032FC8E70D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E5CA3EC1-96B7-7F64-8BC2-C979099DD6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9084758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6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408B9-A502-57AE-CBDA-1245CC4FA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DC9CE23D-41D6-C70F-8B9B-83C77750807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pic>
        <p:nvPicPr>
          <p:cNvPr id="9" name="Graphic 7">
            <a:extLst>
              <a:ext uri="{FF2B5EF4-FFF2-40B4-BE49-F238E27FC236}">
                <a16:creationId xmlns:a16="http://schemas.microsoft.com/office/drawing/2014/main" id="{934AC21F-BC6C-DFBF-81A4-ECA0FD2D331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F6CDE949-9A7D-94A6-E373-45F9D0722F5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E527702-6D25-7861-8EB5-404CE4A859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AC148027-8ABF-52A5-853C-4034219EC75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53261647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1_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36138-9208-1582-A1A2-A3214CA7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D7E74BA-AFD2-048B-EECC-11EB1BB61E3E}"/>
              </a:ext>
            </a:extLst>
          </p:cNvPr>
          <p:cNvSpPr>
            <a:spLocks noGrp="1"/>
          </p:cNvSpPr>
          <p:nvPr>
            <p:ph type="ctrTitle" hasCustomPrompt="1"/>
          </p:nvPr>
        </p:nvSpPr>
        <p:spPr>
          <a:xfrm>
            <a:off x="798952" y="2856179"/>
            <a:ext cx="5177586" cy="1706732"/>
          </a:xfrm>
        </p:spPr>
        <p:txBody>
          <a:bodyPr anchor="b"/>
          <a:lstStyle>
            <a:lvl1pPr algn="l">
              <a:defRPr sz="6000">
                <a:solidFill>
                  <a:schemeClr val="bg2"/>
                </a:solidFill>
              </a:defRPr>
            </a:lvl1pPr>
          </a:lstStyle>
          <a:p>
            <a:r>
              <a:rPr lang="en-US" dirty="0"/>
              <a:t>Click to edit Questions?</a:t>
            </a:r>
            <a:endParaRPr lang="en-IE" dirty="0"/>
          </a:p>
        </p:txBody>
      </p:sp>
      <p:sp>
        <p:nvSpPr>
          <p:cNvPr id="9" name="Subtitle 2">
            <a:extLst>
              <a:ext uri="{FF2B5EF4-FFF2-40B4-BE49-F238E27FC236}">
                <a16:creationId xmlns:a16="http://schemas.microsoft.com/office/drawing/2014/main" id="{A13311DF-0857-DAB1-8E64-74A54FC43CD4}"/>
              </a:ext>
            </a:extLst>
          </p:cNvPr>
          <p:cNvSpPr>
            <a:spLocks noGrp="1"/>
          </p:cNvSpPr>
          <p:nvPr>
            <p:ph type="subTitle" idx="1" hasCustomPrompt="1"/>
          </p:nvPr>
        </p:nvSpPr>
        <p:spPr>
          <a:xfrm>
            <a:off x="798952"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3" name="Graphic 7">
            <a:extLst>
              <a:ext uri="{FF2B5EF4-FFF2-40B4-BE49-F238E27FC236}">
                <a16:creationId xmlns:a16="http://schemas.microsoft.com/office/drawing/2014/main" id="{A2EF07C2-F081-E407-679A-F1F305ABF75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13940" y="6157781"/>
            <a:ext cx="1639743" cy="365125"/>
          </a:xfrm>
          <a:prstGeom prst="rect">
            <a:avLst/>
          </a:prstGeom>
        </p:spPr>
      </p:pic>
      <p:pic>
        <p:nvPicPr>
          <p:cNvPr id="2" name="Graphic 7">
            <a:extLst>
              <a:ext uri="{FF2B5EF4-FFF2-40B4-BE49-F238E27FC236}">
                <a16:creationId xmlns:a16="http://schemas.microsoft.com/office/drawing/2014/main" id="{EA7DCA96-9B86-7BF3-B11C-28933DAFEE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3089" y="345207"/>
            <a:ext cx="1591896" cy="842294"/>
          </a:xfrm>
          <a:prstGeom prst="rect">
            <a:avLst/>
          </a:prstGeom>
        </p:spPr>
      </p:pic>
      <p:sp>
        <p:nvSpPr>
          <p:cNvPr id="5" name="TextBox 4">
            <a:extLst>
              <a:ext uri="{FF2B5EF4-FFF2-40B4-BE49-F238E27FC236}">
                <a16:creationId xmlns:a16="http://schemas.microsoft.com/office/drawing/2014/main" id="{F67464F8-264C-4D9B-1AD7-A55CA5BBA909}"/>
              </a:ext>
            </a:extLst>
          </p:cNvPr>
          <p:cNvSpPr txBox="1"/>
          <p:nvPr userDrawn="1"/>
        </p:nvSpPr>
        <p:spPr>
          <a:xfrm>
            <a:off x="733318" y="4756188"/>
            <a:ext cx="5166804" cy="83099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6" name="TextBox 5">
            <a:extLst>
              <a:ext uri="{FF2B5EF4-FFF2-40B4-BE49-F238E27FC236}">
                <a16:creationId xmlns:a16="http://schemas.microsoft.com/office/drawing/2014/main" id="{D17186AE-A6D0-4164-5F2B-D5D6D1C7531E}"/>
              </a:ext>
            </a:extLst>
          </p:cNvPr>
          <p:cNvSpPr txBox="1"/>
          <p:nvPr userDrawn="1"/>
        </p:nvSpPr>
        <p:spPr>
          <a:xfrm>
            <a:off x="733318" y="5607818"/>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7" name="TextBox 6">
            <a:extLst>
              <a:ext uri="{FF2B5EF4-FFF2-40B4-BE49-F238E27FC236}">
                <a16:creationId xmlns:a16="http://schemas.microsoft.com/office/drawing/2014/main" id="{02E3CC91-0E39-BCB3-B459-8C79A6A3AF2C}"/>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7120573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5-2_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4700F8-2D19-C5D6-766C-DA9344D25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717970" y="2856179"/>
            <a:ext cx="5177586" cy="1706732"/>
          </a:xfrm>
        </p:spPr>
        <p:txBody>
          <a:bodyPr anchor="b"/>
          <a:lstStyle>
            <a:lvl1pPr algn="l">
              <a:defRPr sz="6000">
                <a:solidFill>
                  <a:schemeClr val="bg2"/>
                </a:solidFill>
              </a:defRPr>
            </a:lvl1pPr>
          </a:lstStyle>
          <a:p>
            <a:r>
              <a:rPr lang="en-US" dirty="0"/>
              <a:t>Click to edit Thank you</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717970"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5" name="Graphic 7">
            <a:extLst>
              <a:ext uri="{FF2B5EF4-FFF2-40B4-BE49-F238E27FC236}">
                <a16:creationId xmlns:a16="http://schemas.microsoft.com/office/drawing/2014/main" id="{29009E1D-E3E2-7321-F6B4-74400639E9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4" name="Graphic 3">
            <a:extLst>
              <a:ext uri="{FF2B5EF4-FFF2-40B4-BE49-F238E27FC236}">
                <a16:creationId xmlns:a16="http://schemas.microsoft.com/office/drawing/2014/main" id="{4E0C4FC0-5265-2215-3322-3E9813C82B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6" name="TextBox 5">
            <a:extLst>
              <a:ext uri="{FF2B5EF4-FFF2-40B4-BE49-F238E27FC236}">
                <a16:creationId xmlns:a16="http://schemas.microsoft.com/office/drawing/2014/main" id="{B057A611-FD38-C39B-5A33-DD535494BE25}"/>
              </a:ext>
            </a:extLst>
          </p:cNvPr>
          <p:cNvSpPr txBox="1"/>
          <p:nvPr userDrawn="1"/>
        </p:nvSpPr>
        <p:spPr>
          <a:xfrm>
            <a:off x="6690234" y="4832144"/>
            <a:ext cx="5166804" cy="95410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IE" sz="800" dirty="0">
              <a:solidFill>
                <a:schemeClr val="bg2">
                  <a:lumMod val="90000"/>
                </a:schemeClr>
              </a:solidFill>
            </a:endParaRPr>
          </a:p>
        </p:txBody>
      </p:sp>
      <p:sp>
        <p:nvSpPr>
          <p:cNvPr id="7" name="TextBox 6">
            <a:extLst>
              <a:ext uri="{FF2B5EF4-FFF2-40B4-BE49-F238E27FC236}">
                <a16:creationId xmlns:a16="http://schemas.microsoft.com/office/drawing/2014/main" id="{DC431F86-C47C-C28A-82EE-02F4D3EA7D91}"/>
              </a:ext>
            </a:extLst>
          </p:cNvPr>
          <p:cNvSpPr txBox="1"/>
          <p:nvPr userDrawn="1"/>
        </p:nvSpPr>
        <p:spPr>
          <a:xfrm>
            <a:off x="6690234" y="5687263"/>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D85BA2E5-F8FE-FAF4-22EC-5575A13D5D74}"/>
              </a:ext>
            </a:extLst>
          </p:cNvPr>
          <p:cNvSpPr txBox="1"/>
          <p:nvPr userDrawn="1"/>
        </p:nvSpPr>
        <p:spPr>
          <a:xfrm>
            <a:off x="10202645" y="655731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8616781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AC7B9-7D15-4757-E863-627BD24ED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0" name="Graphic 9">
            <a:extLst>
              <a:ext uri="{FF2B5EF4-FFF2-40B4-BE49-F238E27FC236}">
                <a16:creationId xmlns:a16="http://schemas.microsoft.com/office/drawing/2014/main" id="{2970F6B9-FDB2-4936-A35A-812CB4B7536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tx2">
              <a:lumMod val="75000"/>
              <a:lumOff val="25000"/>
            </a:schemeClr>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2</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D1DEFDB7-7C4F-3564-D39C-E08C30E908A1}"/>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0C43BDE9-9817-B15A-120B-2315C17FE91D}"/>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5BA431E4-671C-4BDF-8B6D-57AD1430EF9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B88F100E-A1A9-59E1-A0F8-2F2F68B8115D}"/>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EB1B777B-EAF1-1E17-4DF9-05FD50B23EC8}"/>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2074543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008A5-992A-ED70-36C0-1BB1E750E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5AF6255-26A7-6705-FB19-54B6B5146B93}"/>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1"/>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3</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CB2F9104-F05D-275A-A92B-724DB1DCA64C}"/>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5A0D7927-E63F-C024-1212-A9D436462D18}"/>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EF5EBB40-5B7F-BE73-695F-DDA910069AB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0E435BA3-819B-133F-FDA8-C801133ED54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39495866-CD94-65FE-5497-A8EEDDDCCFD9}"/>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014253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P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7A585-EBEA-A284-B32A-ACF8624A3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C9427F0-FFFA-06C6-216A-2027797363B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3"/>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4</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5FA998F7-C9FD-75FE-1989-58711110D309}"/>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77C4852A-BF15-55CF-C1EE-B2A1EE9F8AD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4C5077F1-3C88-B628-4B01-71ECE53BCAC5}"/>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7554C7CE-D57B-EC80-6FBB-DA05B68AE03A}"/>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048B3900-9637-EBF5-D3A0-E9545CBAE5F2}"/>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864424135"/>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P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503F2D-5F43-5AC4-BE1B-FCD948D7A8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30D0CE66-9ECF-9CE9-1300-C202CEA9CF1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4"/>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5</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82C0BEE-4A33-1E63-CFA8-EB9CBB3B633B}"/>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102AD2FA-1042-B052-7C31-DDD6B5C8E932}"/>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21D2E51D-3703-6B84-0A5B-A9E8C8F8217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F7C2B3BD-21FE-18EA-3636-D79431CB9F7C}"/>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805D1D7D-F9FF-D9C6-7690-B7E84626170B}"/>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893405893"/>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P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DAF9A-005A-72C9-41CC-E0521114E3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8" name="Graphic 7">
            <a:extLst>
              <a:ext uri="{FF2B5EF4-FFF2-40B4-BE49-F238E27FC236}">
                <a16:creationId xmlns:a16="http://schemas.microsoft.com/office/drawing/2014/main" id="{4E9C2C2C-240B-3370-1614-0582A555418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5"/>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6</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0F665FD-19AA-1007-691C-AED4A9E992D0}"/>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ED2E7510-D608-B032-830F-00775C5C4970}"/>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CE54CB1B-26BE-C1F1-86B1-22794349A3A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4DFF7D98-850E-3EC8-74D5-2F88A41A5C1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320E758C-0C17-52F7-517C-EB8AA0DC80BA}"/>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133398"/>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61C74-1E13-0914-963C-A164BFD2A5EE}"/>
              </a:ext>
            </a:extLst>
          </p:cNvPr>
          <p:cNvSpPr>
            <a:spLocks noGrp="1"/>
          </p:cNvSpPr>
          <p:nvPr>
            <p:ph type="title"/>
          </p:nvPr>
        </p:nvSpPr>
        <p:spPr>
          <a:xfrm>
            <a:off x="363984" y="365125"/>
            <a:ext cx="10989816"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C915CA4E-50C9-932A-70A1-2FA4FA1EB7E7}"/>
              </a:ext>
            </a:extLst>
          </p:cNvPr>
          <p:cNvSpPr>
            <a:spLocks noGrp="1"/>
          </p:cNvSpPr>
          <p:nvPr>
            <p:ph type="body" idx="1"/>
          </p:nvPr>
        </p:nvSpPr>
        <p:spPr>
          <a:xfrm>
            <a:off x="363984" y="1825625"/>
            <a:ext cx="109898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4663AC5C-ECFD-57B3-94B3-7194D08F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9ADD-1257-46D5-9E33-B515A1D8B48E}" type="datetime2">
              <a:rPr lang="de-DE" smtClean="0"/>
              <a:t>Freitag, 15. Mai 2026</a:t>
            </a:fld>
            <a:endParaRPr lang="en-IE"/>
          </a:p>
        </p:txBody>
      </p:sp>
      <p:sp>
        <p:nvSpPr>
          <p:cNvPr id="5" name="Footer Placeholder 4">
            <a:extLst>
              <a:ext uri="{FF2B5EF4-FFF2-40B4-BE49-F238E27FC236}">
                <a16:creationId xmlns:a16="http://schemas.microsoft.com/office/drawing/2014/main" id="{4E602EF8-9DF0-A655-AE88-6086574A4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BA3BEFD5-93E7-57A9-6372-7256BA40C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FFA9C-ACEC-4B87-9D33-03CFB048E816}" type="slidenum">
              <a:rPr lang="en-IE" smtClean="0"/>
              <a:t>‹#›</a:t>
            </a:fld>
            <a:endParaRPr lang="en-IE"/>
          </a:p>
        </p:txBody>
      </p:sp>
    </p:spTree>
    <p:extLst>
      <p:ext uri="{BB962C8B-B14F-4D97-AF65-F5344CB8AC3E}">
        <p14:creationId xmlns:p14="http://schemas.microsoft.com/office/powerpoint/2010/main" val="2297850487"/>
      </p:ext>
    </p:extLst>
  </p:cSld>
  <p:clrMap bg1="lt1" tx1="dk1" bg2="lt2" tx2="dk2" accent1="accent1" accent2="accent2" accent3="accent3" accent4="accent4" accent5="accent5" accent6="accent6" hlink="hlink" folHlink="folHlink"/>
  <p:sldLayoutIdLst>
    <p:sldLayoutId id="2147483694" r:id="rId1"/>
    <p:sldLayoutId id="2147483747" r:id="rId2"/>
    <p:sldLayoutId id="2147483748" r:id="rId3"/>
    <p:sldLayoutId id="2147483741" r:id="rId4"/>
    <p:sldLayoutId id="2147483742" r:id="rId5"/>
    <p:sldLayoutId id="2147483743" r:id="rId6"/>
    <p:sldLayoutId id="2147483744" r:id="rId7"/>
    <p:sldLayoutId id="2147483745" r:id="rId8"/>
    <p:sldLayoutId id="2147483746" r:id="rId9"/>
    <p:sldLayoutId id="2147483712" r:id="rId10"/>
    <p:sldLayoutId id="2147483713" r:id="rId11"/>
    <p:sldLayoutId id="2147483719" r:id="rId12"/>
    <p:sldLayoutId id="2147483720" r:id="rId13"/>
    <p:sldLayoutId id="2147483721" r:id="rId14"/>
    <p:sldLayoutId id="2147483716" r:id="rId15"/>
    <p:sldLayoutId id="2147483717" r:id="rId16"/>
    <p:sldLayoutId id="2147483718" r:id="rId17"/>
    <p:sldLayoutId id="2147483714" r:id="rId18"/>
    <p:sldLayoutId id="2147483722" r:id="rId19"/>
    <p:sldLayoutId id="2147483723" r:id="rId20"/>
    <p:sldLayoutId id="2147483725" r:id="rId21"/>
    <p:sldLayoutId id="2147483732" r:id="rId22"/>
    <p:sldLayoutId id="2147483724" r:id="rId23"/>
    <p:sldLayoutId id="2147483726" r:id="rId24"/>
    <p:sldLayoutId id="2147483727" r:id="rId25"/>
    <p:sldLayoutId id="2147483728" r:id="rId26"/>
    <p:sldLayoutId id="2147483735" r:id="rId27"/>
    <p:sldLayoutId id="2147483652" r:id="rId28"/>
    <p:sldLayoutId id="2147483730" r:id="rId29"/>
    <p:sldLayoutId id="2147483733" r:id="rId30"/>
    <p:sldLayoutId id="2147483734" r:id="rId31"/>
    <p:sldLayoutId id="2147483731" r:id="rId32"/>
    <p:sldLayoutId id="2147483654" r:id="rId33"/>
    <p:sldLayoutId id="2147483683" r:id="rId34"/>
    <p:sldLayoutId id="2147483672" r:id="rId35"/>
    <p:sldLayoutId id="2147483649" r:id="rId36"/>
    <p:sldLayoutId id="2147483675" r:id="rId37"/>
    <p:sldLayoutId id="2147483676" r:id="rId38"/>
    <p:sldLayoutId id="2147483709" r:id="rId39"/>
    <p:sldLayoutId id="2147483705" r:id="rId40"/>
    <p:sldLayoutId id="2147483704" r:id="rId41"/>
    <p:sldLayoutId id="2147483703" r:id="rId42"/>
    <p:sldLayoutId id="2147483700" r:id="rId43"/>
    <p:sldLayoutId id="2147483701" r:id="rId44"/>
  </p:sldLayoutIdLst>
  <p:transition spd="slow">
    <p:push dir="u"/>
  </p:transition>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3E7B-9E78-F95D-270D-3F0BBA5D0C99}"/>
              </a:ext>
            </a:extLst>
          </p:cNvPr>
          <p:cNvSpPr>
            <a:spLocks noGrp="1"/>
          </p:cNvSpPr>
          <p:nvPr>
            <p:ph type="ctrTitle"/>
          </p:nvPr>
        </p:nvSpPr>
        <p:spPr/>
        <p:txBody>
          <a:bodyPr/>
          <a:lstStyle/>
          <a:p>
            <a:r>
              <a:rPr lang="en-IE" dirty="0"/>
              <a:t>Train The Trainer (TTT) Programme</a:t>
            </a:r>
          </a:p>
        </p:txBody>
      </p:sp>
    </p:spTree>
    <p:extLst>
      <p:ext uri="{BB962C8B-B14F-4D97-AF65-F5344CB8AC3E}">
        <p14:creationId xmlns:p14="http://schemas.microsoft.com/office/powerpoint/2010/main" val="97438272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63C9A-879E-6AAB-4061-E294AD314A2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7D08435-21E4-1CB2-1F9C-1AAE34C40C33}"/>
              </a:ext>
            </a:extLst>
          </p:cNvPr>
          <p:cNvSpPr>
            <a:spLocks noGrp="1"/>
          </p:cNvSpPr>
          <p:nvPr>
            <p:ph type="title"/>
          </p:nvPr>
        </p:nvSpPr>
        <p:spPr/>
        <p:txBody>
          <a:bodyPr/>
          <a:lstStyle/>
          <a:p>
            <a:r>
              <a:rPr lang="hr-HR" b="1" dirty="0">
                <a:solidFill>
                  <a:schemeClr val="accent1"/>
                </a:solidFill>
              </a:rPr>
              <a:t>Accessing the Materials</a:t>
            </a:r>
          </a:p>
        </p:txBody>
      </p:sp>
      <p:sp>
        <p:nvSpPr>
          <p:cNvPr id="8" name="Text Placeholder 7">
            <a:extLst>
              <a:ext uri="{FF2B5EF4-FFF2-40B4-BE49-F238E27FC236}">
                <a16:creationId xmlns:a16="http://schemas.microsoft.com/office/drawing/2014/main" id="{CD575F5D-B6C3-6436-1919-9453002837DA}"/>
              </a:ext>
            </a:extLst>
          </p:cNvPr>
          <p:cNvSpPr>
            <a:spLocks noGrp="1"/>
          </p:cNvSpPr>
          <p:nvPr>
            <p:ph type="body" sz="quarter" idx="17"/>
          </p:nvPr>
        </p:nvSpPr>
        <p:spPr/>
        <p:txBody>
          <a:bodyPr numCol="1">
            <a:normAutofit/>
          </a:bodyPr>
          <a:lstStyle/>
          <a:p>
            <a:r>
              <a:rPr lang="hr-HR" b="1" dirty="0"/>
              <a:t>Location:</a:t>
            </a:r>
            <a:r>
              <a:rPr lang="hr-HR" dirty="0"/>
              <a:t> Digital4Sustainability Project Website.</a:t>
            </a:r>
          </a:p>
          <a:p>
            <a:r>
              <a:rPr lang="hr-HR" b="1" dirty="0"/>
              <a:t>Formats:</a:t>
            </a:r>
            <a:r>
              <a:rPr lang="hr-HR" dirty="0"/>
              <a:t> Digital, Downloadable, and Printable (.pdf and .docx).</a:t>
            </a:r>
          </a:p>
          <a:p>
            <a:r>
              <a:rPr lang="hr-HR" b="1" dirty="0"/>
              <a:t>Accessibility:</a:t>
            </a:r>
            <a:r>
              <a:rPr lang="hr-HR" dirty="0"/>
              <a:t> Platform-independent (no specific LMS login required).</a:t>
            </a:r>
          </a:p>
          <a:p>
            <a:r>
              <a:rPr lang="hr-HR" b="1" dirty="0"/>
              <a:t>Content:</a:t>
            </a:r>
            <a:r>
              <a:rPr lang="hr-HR" dirty="0"/>
              <a:t> Handbook, Templates (Lesson Plans, Checklists), and Video Lessons.</a:t>
            </a:r>
          </a:p>
          <a:p>
            <a:endParaRPr lang="en-IE" dirty="0"/>
          </a:p>
        </p:txBody>
      </p:sp>
    </p:spTree>
    <p:extLst>
      <p:ext uri="{BB962C8B-B14F-4D97-AF65-F5344CB8AC3E}">
        <p14:creationId xmlns:p14="http://schemas.microsoft.com/office/powerpoint/2010/main" val="65363875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71C65-67D0-5F18-1AD6-1E39C46D6149}"/>
              </a:ext>
            </a:extLst>
          </p:cNvPr>
          <p:cNvSpPr>
            <a:spLocks noGrp="1"/>
          </p:cNvSpPr>
          <p:nvPr>
            <p:ph type="ctrTitle"/>
          </p:nvPr>
        </p:nvSpPr>
        <p:spPr/>
        <p:txBody>
          <a:bodyPr>
            <a:normAutofit fontScale="90000"/>
          </a:bodyPr>
          <a:lstStyle/>
          <a:p>
            <a:r>
              <a:rPr lang="it-IT" dirty="0"/>
              <a:t>Thank </a:t>
            </a:r>
            <a:r>
              <a:rPr lang="it-IT" dirty="0" err="1"/>
              <a:t>you</a:t>
            </a:r>
            <a:r>
              <a:rPr lang="it-IT" dirty="0"/>
              <a:t> for </a:t>
            </a:r>
            <a:r>
              <a:rPr lang="it-IT" dirty="0" err="1"/>
              <a:t>your</a:t>
            </a:r>
            <a:r>
              <a:rPr lang="it-IT" dirty="0"/>
              <a:t> time</a:t>
            </a:r>
            <a:endParaRPr lang="en-IE" dirty="0"/>
          </a:p>
        </p:txBody>
      </p:sp>
    </p:spTree>
    <p:extLst>
      <p:ext uri="{BB962C8B-B14F-4D97-AF65-F5344CB8AC3E}">
        <p14:creationId xmlns:p14="http://schemas.microsoft.com/office/powerpoint/2010/main" val="20650972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98D98-0BF4-8795-D13D-3454A7CAA695}"/>
              </a:ext>
            </a:extLst>
          </p:cNvPr>
          <p:cNvSpPr>
            <a:spLocks noGrp="1"/>
          </p:cNvSpPr>
          <p:nvPr>
            <p:ph type="title"/>
          </p:nvPr>
        </p:nvSpPr>
        <p:spPr/>
        <p:txBody>
          <a:bodyPr/>
          <a:lstStyle/>
          <a:p>
            <a:r>
              <a:rPr lang="en-US" b="1" dirty="0"/>
              <a:t>What is the TTT </a:t>
            </a:r>
            <a:r>
              <a:rPr lang="en-US" b="1" dirty="0" err="1"/>
              <a:t>Programme</a:t>
            </a:r>
            <a:r>
              <a:rPr lang="en-US" b="1" dirty="0"/>
              <a:t>?</a:t>
            </a:r>
            <a:endParaRPr lang="en-IE" b="1" dirty="0"/>
          </a:p>
        </p:txBody>
      </p:sp>
      <p:sp>
        <p:nvSpPr>
          <p:cNvPr id="4" name="Text Placeholder 3">
            <a:extLst>
              <a:ext uri="{FF2B5EF4-FFF2-40B4-BE49-F238E27FC236}">
                <a16:creationId xmlns:a16="http://schemas.microsoft.com/office/drawing/2014/main" id="{92D2968D-EC0B-116F-C148-F415832CA163}"/>
              </a:ext>
            </a:extLst>
          </p:cNvPr>
          <p:cNvSpPr>
            <a:spLocks noGrp="1"/>
          </p:cNvSpPr>
          <p:nvPr>
            <p:ph type="body" sz="quarter" idx="17"/>
          </p:nvPr>
        </p:nvSpPr>
        <p:spPr/>
        <p:txBody>
          <a:bodyPr numCol="1"/>
          <a:lstStyle/>
          <a:p>
            <a:r>
              <a:rPr lang="en-US" b="1" dirty="0"/>
              <a:t>Structured Support Framework:</a:t>
            </a:r>
            <a:r>
              <a:rPr lang="en-US" dirty="0"/>
              <a:t> Not a traditional linear course.</a:t>
            </a:r>
          </a:p>
          <a:p>
            <a:r>
              <a:rPr lang="en-US" b="1" dirty="0"/>
              <a:t>Modular &amp; Flexible:</a:t>
            </a:r>
            <a:r>
              <a:rPr lang="en-US" dirty="0"/>
              <a:t> Use components as needed based on your role.</a:t>
            </a:r>
          </a:p>
          <a:p>
            <a:r>
              <a:rPr lang="en-US" b="1" dirty="0"/>
              <a:t>Reference Tool:</a:t>
            </a:r>
            <a:r>
              <a:rPr lang="en-US" dirty="0"/>
              <a:t> A set of practical tools, guidance, and clear instructions.</a:t>
            </a:r>
          </a:p>
          <a:p>
            <a:r>
              <a:rPr lang="en-US" b="1" dirty="0"/>
              <a:t>Primary Goal:</a:t>
            </a:r>
            <a:r>
              <a:rPr lang="en-US" dirty="0"/>
              <a:t> To help you understand, deliver, and evaluate the Digital4Sustainability Learning Units.</a:t>
            </a:r>
          </a:p>
        </p:txBody>
      </p:sp>
    </p:spTree>
    <p:extLst>
      <p:ext uri="{BB962C8B-B14F-4D97-AF65-F5344CB8AC3E}">
        <p14:creationId xmlns:p14="http://schemas.microsoft.com/office/powerpoint/2010/main" val="10361657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8D722-749B-C301-4D54-AF24EF7041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7FA07F-FFAA-A03B-5A66-3C46519FF473}"/>
              </a:ext>
            </a:extLst>
          </p:cNvPr>
          <p:cNvSpPr>
            <a:spLocks noGrp="1"/>
          </p:cNvSpPr>
          <p:nvPr>
            <p:ph type="title"/>
          </p:nvPr>
        </p:nvSpPr>
        <p:spPr/>
        <p:txBody>
          <a:bodyPr/>
          <a:lstStyle/>
          <a:p>
            <a:r>
              <a:rPr lang="hr-HR" b="1" dirty="0"/>
              <a:t>Context: The "Twin Transition"</a:t>
            </a:r>
          </a:p>
        </p:txBody>
      </p:sp>
      <p:sp>
        <p:nvSpPr>
          <p:cNvPr id="4" name="Text Placeholder 3">
            <a:extLst>
              <a:ext uri="{FF2B5EF4-FFF2-40B4-BE49-F238E27FC236}">
                <a16:creationId xmlns:a16="http://schemas.microsoft.com/office/drawing/2014/main" id="{FD1BB5B6-E5EC-4E00-14B0-18D9149D8930}"/>
              </a:ext>
            </a:extLst>
          </p:cNvPr>
          <p:cNvSpPr>
            <a:spLocks noGrp="1"/>
          </p:cNvSpPr>
          <p:nvPr>
            <p:ph type="body" sz="quarter" idx="17"/>
          </p:nvPr>
        </p:nvSpPr>
        <p:spPr/>
        <p:txBody>
          <a:bodyPr numCol="1"/>
          <a:lstStyle/>
          <a:p>
            <a:r>
              <a:rPr lang="en-US" b="1" dirty="0"/>
              <a:t>Defining the Twin Transition:</a:t>
            </a:r>
            <a:r>
              <a:rPr lang="en-US" dirty="0"/>
              <a:t> The simultaneous advancement of Digital and Green (sustainability) skills.</a:t>
            </a:r>
          </a:p>
          <a:p>
            <a:r>
              <a:rPr lang="en-US" b="1" dirty="0"/>
              <a:t>Project Mission:</a:t>
            </a:r>
            <a:r>
              <a:rPr lang="en-US" dirty="0"/>
              <a:t> To accelerate Europe’s path to climate neutrality through digital innovation.</a:t>
            </a:r>
          </a:p>
          <a:p>
            <a:r>
              <a:rPr lang="en-US" b="1" dirty="0"/>
              <a:t>The Consortium:</a:t>
            </a:r>
            <a:r>
              <a:rPr lang="en-US" dirty="0"/>
              <a:t> 29 partners from 13 EU countries, including universities, VET providers, and industry experts.</a:t>
            </a:r>
          </a:p>
          <a:p>
            <a:endParaRPr lang="en-US" dirty="0"/>
          </a:p>
        </p:txBody>
      </p:sp>
    </p:spTree>
    <p:extLst>
      <p:ext uri="{BB962C8B-B14F-4D97-AF65-F5344CB8AC3E}">
        <p14:creationId xmlns:p14="http://schemas.microsoft.com/office/powerpoint/2010/main" val="20783554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07DF8-4B04-51E9-CB5D-13DC4ADE01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AD6E40-F4A2-E4B2-421A-9B8C254E5DEC}"/>
              </a:ext>
            </a:extLst>
          </p:cNvPr>
          <p:cNvSpPr>
            <a:spLocks noGrp="1"/>
          </p:cNvSpPr>
          <p:nvPr>
            <p:ph type="title"/>
          </p:nvPr>
        </p:nvSpPr>
        <p:spPr/>
        <p:txBody>
          <a:bodyPr/>
          <a:lstStyle/>
          <a:p>
            <a:r>
              <a:rPr lang="en-US" b="1" dirty="0"/>
              <a:t>Why do we need a TTT?</a:t>
            </a:r>
          </a:p>
        </p:txBody>
      </p:sp>
      <p:sp>
        <p:nvSpPr>
          <p:cNvPr id="4" name="Text Placeholder 3">
            <a:extLst>
              <a:ext uri="{FF2B5EF4-FFF2-40B4-BE49-F238E27FC236}">
                <a16:creationId xmlns:a16="http://schemas.microsoft.com/office/drawing/2014/main" id="{86728B16-6B3C-95E3-7530-DD38758B6AF7}"/>
              </a:ext>
            </a:extLst>
          </p:cNvPr>
          <p:cNvSpPr>
            <a:spLocks noGrp="1"/>
          </p:cNvSpPr>
          <p:nvPr>
            <p:ph type="body" sz="quarter" idx="17"/>
          </p:nvPr>
        </p:nvSpPr>
        <p:spPr/>
        <p:txBody>
          <a:bodyPr numCol="1"/>
          <a:lstStyle/>
          <a:p>
            <a:r>
              <a:rPr lang="en-US" b="1" dirty="0"/>
              <a:t>New Competence Mix:</a:t>
            </a:r>
            <a:r>
              <a:rPr lang="en-US" dirty="0"/>
              <a:t> Combines digital, data-driven, and sustainability skills in unique ways.</a:t>
            </a:r>
          </a:p>
          <a:p>
            <a:r>
              <a:rPr lang="en-US" b="1" dirty="0"/>
              <a:t>Diverse Trainers:</a:t>
            </a:r>
            <a:r>
              <a:rPr lang="en-US" dirty="0"/>
              <a:t> Partners come from VET, Higher Education, and Industry.</a:t>
            </a:r>
          </a:p>
          <a:p>
            <a:r>
              <a:rPr lang="en-US" b="1" dirty="0"/>
              <a:t>Alignment:</a:t>
            </a:r>
            <a:r>
              <a:rPr lang="en-US" dirty="0"/>
              <a:t> Ensures a shared interpretation of Learning Units (LUs).</a:t>
            </a:r>
          </a:p>
          <a:p>
            <a:r>
              <a:rPr lang="en-US" b="1" dirty="0"/>
              <a:t>Quality &amp; Consistency:</a:t>
            </a:r>
            <a:r>
              <a:rPr lang="en-US" dirty="0"/>
              <a:t> Crucial for the validation of the pilot phase.</a:t>
            </a:r>
          </a:p>
          <a:p>
            <a:endParaRPr lang="en-US" dirty="0"/>
          </a:p>
        </p:txBody>
      </p:sp>
    </p:spTree>
    <p:extLst>
      <p:ext uri="{BB962C8B-B14F-4D97-AF65-F5344CB8AC3E}">
        <p14:creationId xmlns:p14="http://schemas.microsoft.com/office/powerpoint/2010/main" val="7707583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1EAB7-5493-8EA3-F55A-E32DB186E8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8965B9-7513-E37C-76A7-302669379C05}"/>
              </a:ext>
            </a:extLst>
          </p:cNvPr>
          <p:cNvSpPr>
            <a:spLocks noGrp="1"/>
          </p:cNvSpPr>
          <p:nvPr>
            <p:ph type="title"/>
          </p:nvPr>
        </p:nvSpPr>
        <p:spPr/>
        <p:txBody>
          <a:bodyPr/>
          <a:lstStyle/>
          <a:p>
            <a:r>
              <a:rPr lang="en-US" b="1" dirty="0"/>
              <a:t>Who is this </a:t>
            </a:r>
            <a:r>
              <a:rPr lang="en-US" b="1" dirty="0" err="1"/>
              <a:t>Programme</a:t>
            </a:r>
            <a:r>
              <a:rPr lang="en-US" b="1" dirty="0"/>
              <a:t> for?</a:t>
            </a:r>
          </a:p>
        </p:txBody>
      </p:sp>
      <p:sp>
        <p:nvSpPr>
          <p:cNvPr id="4" name="Text Placeholder 3">
            <a:extLst>
              <a:ext uri="{FF2B5EF4-FFF2-40B4-BE49-F238E27FC236}">
                <a16:creationId xmlns:a16="http://schemas.microsoft.com/office/drawing/2014/main" id="{14FBD903-A16E-C85C-D266-0E4EB9D283A1}"/>
              </a:ext>
            </a:extLst>
          </p:cNvPr>
          <p:cNvSpPr>
            <a:spLocks noGrp="1"/>
          </p:cNvSpPr>
          <p:nvPr>
            <p:ph type="body" sz="quarter" idx="17"/>
          </p:nvPr>
        </p:nvSpPr>
        <p:spPr/>
        <p:txBody>
          <a:bodyPr numCol="1"/>
          <a:lstStyle/>
          <a:p>
            <a:r>
              <a:rPr lang="hr-HR" b="1" dirty="0"/>
              <a:t>1. </a:t>
            </a:r>
            <a:r>
              <a:rPr lang="en-US" b="1" dirty="0"/>
              <a:t>Project Pilot Trainers:</a:t>
            </a:r>
            <a:r>
              <a:rPr lang="en-US" dirty="0"/>
              <a:t> For those delivering the project's pilot phase. Adherence to Module 5 (reporting) is mandatory for validation.</a:t>
            </a:r>
          </a:p>
          <a:p>
            <a:r>
              <a:rPr lang="hr-HR" b="1" dirty="0"/>
              <a:t>2. </a:t>
            </a:r>
            <a:r>
              <a:rPr lang="en-US" b="1" dirty="0"/>
              <a:t>External Educators &amp; Providers:</a:t>
            </a:r>
            <a:r>
              <a:rPr lang="en-US" dirty="0"/>
              <a:t> A best-practice framework for adopting the curricula in local contexts.</a:t>
            </a:r>
          </a:p>
          <a:p>
            <a:r>
              <a:rPr lang="hr-HR" b="1" dirty="0"/>
              <a:t>	--&gt; </a:t>
            </a:r>
            <a:r>
              <a:rPr lang="en-US" b="1" dirty="0"/>
              <a:t>Target Levels:</a:t>
            </a:r>
            <a:r>
              <a:rPr lang="en-US" dirty="0"/>
              <a:t> Designed for </a:t>
            </a:r>
            <a:r>
              <a:rPr lang="en-US" b="1" dirty="0"/>
              <a:t>EQF Levels 5, 6, and 7</a:t>
            </a:r>
            <a:r>
              <a:rPr lang="en-US" dirty="0"/>
              <a:t>.</a:t>
            </a:r>
          </a:p>
          <a:p>
            <a:endParaRPr lang="en-US" dirty="0"/>
          </a:p>
        </p:txBody>
      </p:sp>
    </p:spTree>
    <p:extLst>
      <p:ext uri="{BB962C8B-B14F-4D97-AF65-F5344CB8AC3E}">
        <p14:creationId xmlns:p14="http://schemas.microsoft.com/office/powerpoint/2010/main" val="420067142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A44E4-89BE-957B-95C7-4C05F45DDE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A7EEF6-1AFD-3C18-66B0-88B72062B311}"/>
              </a:ext>
            </a:extLst>
          </p:cNvPr>
          <p:cNvSpPr>
            <a:spLocks noGrp="1"/>
          </p:cNvSpPr>
          <p:nvPr>
            <p:ph type="title"/>
          </p:nvPr>
        </p:nvSpPr>
        <p:spPr/>
        <p:txBody>
          <a:bodyPr/>
          <a:lstStyle/>
          <a:p>
            <a:r>
              <a:rPr lang="hr-HR" b="1" dirty="0"/>
              <a:t>Core Objectives</a:t>
            </a:r>
            <a:br>
              <a:rPr lang="hr-HR" b="1" dirty="0"/>
            </a:br>
            <a:br>
              <a:rPr lang="hr-HR" dirty="0"/>
            </a:br>
            <a:endParaRPr lang="en-US" b="1" dirty="0"/>
          </a:p>
        </p:txBody>
      </p:sp>
      <p:sp>
        <p:nvSpPr>
          <p:cNvPr id="4" name="Text Placeholder 3">
            <a:extLst>
              <a:ext uri="{FF2B5EF4-FFF2-40B4-BE49-F238E27FC236}">
                <a16:creationId xmlns:a16="http://schemas.microsoft.com/office/drawing/2014/main" id="{60DEF230-25FD-7E89-C06F-2BCC7042123B}"/>
              </a:ext>
            </a:extLst>
          </p:cNvPr>
          <p:cNvSpPr>
            <a:spLocks noGrp="1"/>
          </p:cNvSpPr>
          <p:nvPr>
            <p:ph type="body" sz="quarter" idx="17"/>
          </p:nvPr>
        </p:nvSpPr>
        <p:spPr/>
        <p:txBody>
          <a:bodyPr numCol="1"/>
          <a:lstStyle/>
          <a:p>
            <a:r>
              <a:rPr lang="en-US" b="1" dirty="0"/>
              <a:t>Align Delivery:</a:t>
            </a:r>
            <a:r>
              <a:rPr lang="en-US" dirty="0"/>
              <a:t> Consistent interpretation of Learning Units across different providers.</a:t>
            </a:r>
          </a:p>
          <a:p>
            <a:r>
              <a:rPr lang="en-US" b="1" dirty="0"/>
              <a:t>Ensure Quality:</a:t>
            </a:r>
            <a:r>
              <a:rPr lang="en-US" dirty="0"/>
              <a:t> High standards regardless of the training context.</a:t>
            </a:r>
          </a:p>
          <a:p>
            <a:r>
              <a:rPr lang="en-US" b="1" dirty="0"/>
              <a:t>Pedagogical Foundation:</a:t>
            </a:r>
            <a:r>
              <a:rPr lang="en-US" dirty="0"/>
              <a:t> Shared methods for competence-based training.</a:t>
            </a:r>
          </a:p>
          <a:p>
            <a:r>
              <a:rPr lang="en-US" b="1" dirty="0"/>
              <a:t>Support Piloting:</a:t>
            </a:r>
            <a:r>
              <a:rPr lang="en-US" dirty="0"/>
              <a:t> Guidance on generating and documenting "Evidence of Learning."</a:t>
            </a:r>
          </a:p>
          <a:p>
            <a:endParaRPr lang="en-US" dirty="0"/>
          </a:p>
        </p:txBody>
      </p:sp>
    </p:spTree>
    <p:extLst>
      <p:ext uri="{BB962C8B-B14F-4D97-AF65-F5344CB8AC3E}">
        <p14:creationId xmlns:p14="http://schemas.microsoft.com/office/powerpoint/2010/main" val="76504724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D0A3DCD-8F68-8A47-3F08-9FBA2F29B0CD}"/>
              </a:ext>
            </a:extLst>
          </p:cNvPr>
          <p:cNvSpPr/>
          <p:nvPr/>
        </p:nvSpPr>
        <p:spPr>
          <a:xfrm>
            <a:off x="-4999264" y="-1809750"/>
            <a:ext cx="12077700" cy="1004116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Title 1">
            <a:extLst>
              <a:ext uri="{FF2B5EF4-FFF2-40B4-BE49-F238E27FC236}">
                <a16:creationId xmlns:a16="http://schemas.microsoft.com/office/drawing/2014/main" id="{DFF503B0-63EC-DF99-2ADD-2588E0B54BB8}"/>
              </a:ext>
            </a:extLst>
          </p:cNvPr>
          <p:cNvSpPr txBox="1">
            <a:spLocks/>
          </p:cNvSpPr>
          <p:nvPr/>
        </p:nvSpPr>
        <p:spPr>
          <a:xfrm>
            <a:off x="558782" y="1417885"/>
            <a:ext cx="5591628" cy="8867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hr-HR" b="1" dirty="0"/>
              <a:t>Structure: 7 Key Modules</a:t>
            </a:r>
          </a:p>
        </p:txBody>
      </p:sp>
      <p:grpSp>
        <p:nvGrpSpPr>
          <p:cNvPr id="14" name="Group 13">
            <a:extLst>
              <a:ext uri="{FF2B5EF4-FFF2-40B4-BE49-F238E27FC236}">
                <a16:creationId xmlns:a16="http://schemas.microsoft.com/office/drawing/2014/main" id="{CD053CFA-FF8C-0847-1486-2AA21BB06426}"/>
              </a:ext>
            </a:extLst>
          </p:cNvPr>
          <p:cNvGrpSpPr/>
          <p:nvPr/>
        </p:nvGrpSpPr>
        <p:grpSpPr>
          <a:xfrm>
            <a:off x="5694812" y="155833"/>
            <a:ext cx="802375" cy="802375"/>
            <a:chOff x="6192828" y="774360"/>
            <a:chExt cx="802375" cy="802375"/>
          </a:xfrm>
        </p:grpSpPr>
        <p:sp>
          <p:nvSpPr>
            <p:cNvPr id="15" name="Oval 14">
              <a:extLst>
                <a:ext uri="{FF2B5EF4-FFF2-40B4-BE49-F238E27FC236}">
                  <a16:creationId xmlns:a16="http://schemas.microsoft.com/office/drawing/2014/main" id="{7406175B-1FB9-0F90-CBD0-43B5FBA7537F}"/>
                </a:ext>
              </a:extLst>
            </p:cNvPr>
            <p:cNvSpPr/>
            <p:nvPr/>
          </p:nvSpPr>
          <p:spPr>
            <a:xfrm>
              <a:off x="6192828" y="774360"/>
              <a:ext cx="802375" cy="80237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Oval 15">
              <a:extLst>
                <a:ext uri="{FF2B5EF4-FFF2-40B4-BE49-F238E27FC236}">
                  <a16:creationId xmlns:a16="http://schemas.microsoft.com/office/drawing/2014/main" id="{6C8F042B-A4C1-8E00-D11D-5F56A8DEEF19}"/>
                </a:ext>
              </a:extLst>
            </p:cNvPr>
            <p:cNvSpPr/>
            <p:nvPr/>
          </p:nvSpPr>
          <p:spPr>
            <a:xfrm>
              <a:off x="6313028" y="876671"/>
              <a:ext cx="585108" cy="585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1</a:t>
              </a:r>
            </a:p>
          </p:txBody>
        </p:sp>
      </p:grpSp>
      <p:grpSp>
        <p:nvGrpSpPr>
          <p:cNvPr id="17" name="Group 16">
            <a:extLst>
              <a:ext uri="{FF2B5EF4-FFF2-40B4-BE49-F238E27FC236}">
                <a16:creationId xmlns:a16="http://schemas.microsoft.com/office/drawing/2014/main" id="{B1C8D729-9A48-3CB9-6C36-33DE4F3D2F7A}"/>
              </a:ext>
            </a:extLst>
          </p:cNvPr>
          <p:cNvGrpSpPr/>
          <p:nvPr/>
        </p:nvGrpSpPr>
        <p:grpSpPr>
          <a:xfrm>
            <a:off x="6525164" y="3922490"/>
            <a:ext cx="802375" cy="802375"/>
            <a:chOff x="6192828" y="774360"/>
            <a:chExt cx="802375" cy="802375"/>
          </a:xfrm>
        </p:grpSpPr>
        <p:sp>
          <p:nvSpPr>
            <p:cNvPr id="18" name="Oval 17">
              <a:extLst>
                <a:ext uri="{FF2B5EF4-FFF2-40B4-BE49-F238E27FC236}">
                  <a16:creationId xmlns:a16="http://schemas.microsoft.com/office/drawing/2014/main" id="{728C7012-A92B-663C-3C23-687F9D1BC8B0}"/>
                </a:ext>
              </a:extLst>
            </p:cNvPr>
            <p:cNvSpPr/>
            <p:nvPr/>
          </p:nvSpPr>
          <p:spPr>
            <a:xfrm>
              <a:off x="6192828" y="774360"/>
              <a:ext cx="802375" cy="80237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Oval 18">
              <a:extLst>
                <a:ext uri="{FF2B5EF4-FFF2-40B4-BE49-F238E27FC236}">
                  <a16:creationId xmlns:a16="http://schemas.microsoft.com/office/drawing/2014/main" id="{4419133B-D9C9-F122-548C-F5B5CD6848C3}"/>
                </a:ext>
              </a:extLst>
            </p:cNvPr>
            <p:cNvSpPr/>
            <p:nvPr/>
          </p:nvSpPr>
          <p:spPr>
            <a:xfrm>
              <a:off x="6313028" y="876671"/>
              <a:ext cx="585108" cy="5851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5</a:t>
              </a:r>
            </a:p>
          </p:txBody>
        </p:sp>
      </p:grpSp>
      <p:grpSp>
        <p:nvGrpSpPr>
          <p:cNvPr id="20" name="Group 19">
            <a:extLst>
              <a:ext uri="{FF2B5EF4-FFF2-40B4-BE49-F238E27FC236}">
                <a16:creationId xmlns:a16="http://schemas.microsoft.com/office/drawing/2014/main" id="{AB963DB4-CF6E-84D5-524F-4152D6E22397}"/>
              </a:ext>
            </a:extLst>
          </p:cNvPr>
          <p:cNvGrpSpPr/>
          <p:nvPr/>
        </p:nvGrpSpPr>
        <p:grpSpPr>
          <a:xfrm>
            <a:off x="6262882" y="1021006"/>
            <a:ext cx="802375" cy="802375"/>
            <a:chOff x="6192828" y="774360"/>
            <a:chExt cx="802375" cy="802375"/>
          </a:xfrm>
        </p:grpSpPr>
        <p:sp>
          <p:nvSpPr>
            <p:cNvPr id="21" name="Oval 20">
              <a:extLst>
                <a:ext uri="{FF2B5EF4-FFF2-40B4-BE49-F238E27FC236}">
                  <a16:creationId xmlns:a16="http://schemas.microsoft.com/office/drawing/2014/main" id="{6AFE7154-7C9C-0431-9577-1AC66D6D2433}"/>
                </a:ext>
              </a:extLst>
            </p:cNvPr>
            <p:cNvSpPr/>
            <p:nvPr/>
          </p:nvSpPr>
          <p:spPr>
            <a:xfrm>
              <a:off x="6192828" y="774360"/>
              <a:ext cx="802375" cy="8023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Oval 21">
              <a:extLst>
                <a:ext uri="{FF2B5EF4-FFF2-40B4-BE49-F238E27FC236}">
                  <a16:creationId xmlns:a16="http://schemas.microsoft.com/office/drawing/2014/main" id="{4812C48F-DEB8-DF65-C29B-E77B64AFD4AA}"/>
                </a:ext>
              </a:extLst>
            </p:cNvPr>
            <p:cNvSpPr/>
            <p:nvPr/>
          </p:nvSpPr>
          <p:spPr>
            <a:xfrm>
              <a:off x="6313028" y="876671"/>
              <a:ext cx="585108" cy="5851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2</a:t>
              </a:r>
            </a:p>
          </p:txBody>
        </p:sp>
      </p:grpSp>
      <p:grpSp>
        <p:nvGrpSpPr>
          <p:cNvPr id="23" name="Group 22">
            <a:extLst>
              <a:ext uri="{FF2B5EF4-FFF2-40B4-BE49-F238E27FC236}">
                <a16:creationId xmlns:a16="http://schemas.microsoft.com/office/drawing/2014/main" id="{371B80CF-A7DF-6797-1E9D-A33B3924B1BD}"/>
              </a:ext>
            </a:extLst>
          </p:cNvPr>
          <p:cNvGrpSpPr/>
          <p:nvPr/>
        </p:nvGrpSpPr>
        <p:grpSpPr>
          <a:xfrm>
            <a:off x="6667472" y="2929771"/>
            <a:ext cx="802375" cy="802375"/>
            <a:chOff x="6192828" y="774360"/>
            <a:chExt cx="802375" cy="802375"/>
          </a:xfrm>
        </p:grpSpPr>
        <p:sp>
          <p:nvSpPr>
            <p:cNvPr id="24" name="Oval 23">
              <a:extLst>
                <a:ext uri="{FF2B5EF4-FFF2-40B4-BE49-F238E27FC236}">
                  <a16:creationId xmlns:a16="http://schemas.microsoft.com/office/drawing/2014/main" id="{B64FAB7D-9E15-6F91-8DE9-5B030175DD8A}"/>
                </a:ext>
              </a:extLst>
            </p:cNvPr>
            <p:cNvSpPr/>
            <p:nvPr/>
          </p:nvSpPr>
          <p:spPr>
            <a:xfrm>
              <a:off x="6192828" y="774360"/>
              <a:ext cx="802375" cy="80237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Oval 24">
              <a:extLst>
                <a:ext uri="{FF2B5EF4-FFF2-40B4-BE49-F238E27FC236}">
                  <a16:creationId xmlns:a16="http://schemas.microsoft.com/office/drawing/2014/main" id="{EEE1DF07-3E80-E366-DD95-07459B8A414D}"/>
                </a:ext>
              </a:extLst>
            </p:cNvPr>
            <p:cNvSpPr/>
            <p:nvPr/>
          </p:nvSpPr>
          <p:spPr>
            <a:xfrm>
              <a:off x="6313028" y="876671"/>
              <a:ext cx="585108" cy="5851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4</a:t>
              </a:r>
            </a:p>
          </p:txBody>
        </p:sp>
      </p:grpSp>
      <p:grpSp>
        <p:nvGrpSpPr>
          <p:cNvPr id="26" name="Group 25">
            <a:extLst>
              <a:ext uri="{FF2B5EF4-FFF2-40B4-BE49-F238E27FC236}">
                <a16:creationId xmlns:a16="http://schemas.microsoft.com/office/drawing/2014/main" id="{56CCE618-CA94-CB46-6C63-D3C912E53A30}"/>
              </a:ext>
            </a:extLst>
          </p:cNvPr>
          <p:cNvGrpSpPr/>
          <p:nvPr/>
        </p:nvGrpSpPr>
        <p:grpSpPr>
          <a:xfrm>
            <a:off x="6620545" y="1985049"/>
            <a:ext cx="802375" cy="802375"/>
            <a:chOff x="6192828" y="774360"/>
            <a:chExt cx="802375" cy="802375"/>
          </a:xfrm>
        </p:grpSpPr>
        <p:sp>
          <p:nvSpPr>
            <p:cNvPr id="27" name="Oval 26">
              <a:extLst>
                <a:ext uri="{FF2B5EF4-FFF2-40B4-BE49-F238E27FC236}">
                  <a16:creationId xmlns:a16="http://schemas.microsoft.com/office/drawing/2014/main" id="{999E9D20-BD23-59DA-7809-A3E849599881}"/>
                </a:ext>
              </a:extLst>
            </p:cNvPr>
            <p:cNvSpPr/>
            <p:nvPr/>
          </p:nvSpPr>
          <p:spPr>
            <a:xfrm>
              <a:off x="6192828" y="774360"/>
              <a:ext cx="802375" cy="8023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Oval 27">
              <a:extLst>
                <a:ext uri="{FF2B5EF4-FFF2-40B4-BE49-F238E27FC236}">
                  <a16:creationId xmlns:a16="http://schemas.microsoft.com/office/drawing/2014/main" id="{41B74BA1-F5CF-67A4-138A-A2A1A822BABF}"/>
                </a:ext>
              </a:extLst>
            </p:cNvPr>
            <p:cNvSpPr/>
            <p:nvPr/>
          </p:nvSpPr>
          <p:spPr>
            <a:xfrm>
              <a:off x="6313028" y="876671"/>
              <a:ext cx="585108" cy="5851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3</a:t>
              </a:r>
            </a:p>
          </p:txBody>
        </p:sp>
      </p:grpSp>
      <p:sp>
        <p:nvSpPr>
          <p:cNvPr id="30" name="Rectangle 29">
            <a:extLst>
              <a:ext uri="{FF2B5EF4-FFF2-40B4-BE49-F238E27FC236}">
                <a16:creationId xmlns:a16="http://schemas.microsoft.com/office/drawing/2014/main" id="{F63B0B76-183B-2BBD-492F-2A83A37FAB17}"/>
              </a:ext>
            </a:extLst>
          </p:cNvPr>
          <p:cNvSpPr/>
          <p:nvPr/>
        </p:nvSpPr>
        <p:spPr>
          <a:xfrm>
            <a:off x="603411" y="3372522"/>
            <a:ext cx="4550232" cy="307777"/>
          </a:xfrm>
          <a:prstGeom prst="rect">
            <a:avLst/>
          </a:prstGeom>
        </p:spPr>
        <p:txBody>
          <a:bodyPr wrap="square">
            <a:spAutoFit/>
          </a:bodyPr>
          <a:lstStyle/>
          <a:p>
            <a:r>
              <a:rPr lang="hr-HR" sz="1400" dirty="0">
                <a:ea typeface="Open Sans" panose="020B0606030504020204" pitchFamily="34" charset="0"/>
                <a:cs typeface="Open Sans" panose="020B0606030504020204" pitchFamily="34" charset="0"/>
              </a:rPr>
              <a:t>Module 1 -&gt; Module 7</a:t>
            </a:r>
            <a:endParaRPr lang="en-US" sz="1400" dirty="0"/>
          </a:p>
        </p:txBody>
      </p:sp>
      <p:sp>
        <p:nvSpPr>
          <p:cNvPr id="35" name="TextBox 34">
            <a:extLst>
              <a:ext uri="{FF2B5EF4-FFF2-40B4-BE49-F238E27FC236}">
                <a16:creationId xmlns:a16="http://schemas.microsoft.com/office/drawing/2014/main" id="{A695B124-F517-FCC0-190B-480DB800DCE8}"/>
              </a:ext>
            </a:extLst>
          </p:cNvPr>
          <p:cNvSpPr txBox="1"/>
          <p:nvPr/>
        </p:nvSpPr>
        <p:spPr>
          <a:xfrm>
            <a:off x="6598698" y="316212"/>
            <a:ext cx="3183975" cy="523220"/>
          </a:xfrm>
          <a:prstGeom prst="rect">
            <a:avLst/>
          </a:prstGeom>
          <a:noFill/>
        </p:spPr>
        <p:txBody>
          <a:bodyPr wrap="square" rtlCol="0">
            <a:spAutoFit/>
          </a:bodyPr>
          <a:lstStyle/>
          <a:p>
            <a:pPr defTabSz="609585"/>
            <a:r>
              <a:rPr lang="hr-HR" sz="1400" b="1" dirty="0"/>
              <a:t>Module 1</a:t>
            </a:r>
            <a:endParaRPr lang="en-US" sz="1400" b="1" dirty="0"/>
          </a:p>
          <a:p>
            <a:pPr defTabSz="609585"/>
            <a:r>
              <a:rPr lang="hr-HR" sz="1400" dirty="0"/>
              <a:t>Understanding the Curricula</a:t>
            </a:r>
            <a:endParaRPr lang="en-US" sz="1400" b="1" dirty="0"/>
          </a:p>
        </p:txBody>
      </p:sp>
      <p:pic>
        <p:nvPicPr>
          <p:cNvPr id="54" name="Graphic 53" descr="Calligraphy Pen with solid fill">
            <a:extLst>
              <a:ext uri="{FF2B5EF4-FFF2-40B4-BE49-F238E27FC236}">
                <a16:creationId xmlns:a16="http://schemas.microsoft.com/office/drawing/2014/main" id="{28F6E190-630D-C75F-5025-D088536A590A}"/>
              </a:ext>
            </a:extLst>
          </p:cNvPr>
          <p:cNvPicPr>
            <a:picLocks noChangeAspect="1"/>
          </p:cNvPicPr>
          <p:nvPr/>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613" y="4736548"/>
            <a:ext cx="270676" cy="270676"/>
          </a:xfrm>
          <a:prstGeom prst="rect">
            <a:avLst/>
          </a:prstGeom>
        </p:spPr>
      </p:pic>
      <p:pic>
        <p:nvPicPr>
          <p:cNvPr id="55" name="Graphic 54" descr="Calligraphy Pen with solid fill">
            <a:extLst>
              <a:ext uri="{FF2B5EF4-FFF2-40B4-BE49-F238E27FC236}">
                <a16:creationId xmlns:a16="http://schemas.microsoft.com/office/drawing/2014/main" id="{A62310D6-F18B-3D9E-9863-64754025D7A6}"/>
              </a:ext>
            </a:extLst>
          </p:cNvPr>
          <p:cNvPicPr>
            <a:picLocks noChangeAspect="1"/>
          </p:cNvPicPr>
          <p:nvPr/>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1500" y="4736548"/>
            <a:ext cx="270676" cy="270676"/>
          </a:xfrm>
          <a:prstGeom prst="rect">
            <a:avLst/>
          </a:prstGeom>
        </p:spPr>
      </p:pic>
      <p:pic>
        <p:nvPicPr>
          <p:cNvPr id="56" name="Graphic 55" descr="Calligraphy Pen with solid fill">
            <a:extLst>
              <a:ext uri="{FF2B5EF4-FFF2-40B4-BE49-F238E27FC236}">
                <a16:creationId xmlns:a16="http://schemas.microsoft.com/office/drawing/2014/main" id="{4FB197C4-AC47-9865-BB3F-3E2FF6EFBE66}"/>
              </a:ext>
            </a:extLst>
          </p:cNvPr>
          <p:cNvPicPr>
            <a:picLocks noChangeAspect="1"/>
          </p:cNvPicPr>
          <p:nvPr/>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2297" y="4736548"/>
            <a:ext cx="270676" cy="270676"/>
          </a:xfrm>
          <a:prstGeom prst="rect">
            <a:avLst/>
          </a:prstGeom>
        </p:spPr>
      </p:pic>
      <p:pic>
        <p:nvPicPr>
          <p:cNvPr id="57" name="Graphic 56" descr="Calligraphy Pen with solid fill">
            <a:extLst>
              <a:ext uri="{FF2B5EF4-FFF2-40B4-BE49-F238E27FC236}">
                <a16:creationId xmlns:a16="http://schemas.microsoft.com/office/drawing/2014/main" id="{FF3EBFB0-E1F1-68EC-A534-7B519A0B69E7}"/>
              </a:ext>
            </a:extLst>
          </p:cNvPr>
          <p:cNvPicPr>
            <a:picLocks noChangeAspect="1"/>
          </p:cNvPicPr>
          <p:nvPr/>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4184" y="4736548"/>
            <a:ext cx="270676" cy="270676"/>
          </a:xfrm>
          <a:prstGeom prst="rect">
            <a:avLst/>
          </a:prstGeom>
        </p:spPr>
      </p:pic>
      <p:pic>
        <p:nvPicPr>
          <p:cNvPr id="58" name="Graphic 57" descr="Calligraphy Pen with solid fill">
            <a:extLst>
              <a:ext uri="{FF2B5EF4-FFF2-40B4-BE49-F238E27FC236}">
                <a16:creationId xmlns:a16="http://schemas.microsoft.com/office/drawing/2014/main" id="{D493F4DE-9347-6DF8-970E-A1FCE37826CD}"/>
              </a:ext>
            </a:extLst>
          </p:cNvPr>
          <p:cNvPicPr>
            <a:picLocks noChangeAspect="1"/>
          </p:cNvPicPr>
          <p:nvPr/>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7848" y="4736548"/>
            <a:ext cx="270676" cy="270676"/>
          </a:xfrm>
          <a:prstGeom prst="rect">
            <a:avLst/>
          </a:prstGeom>
        </p:spPr>
      </p:pic>
      <p:sp>
        <p:nvSpPr>
          <p:cNvPr id="59" name="TextBox 58">
            <a:extLst>
              <a:ext uri="{FF2B5EF4-FFF2-40B4-BE49-F238E27FC236}">
                <a16:creationId xmlns:a16="http://schemas.microsoft.com/office/drawing/2014/main" id="{DFA29E6D-7A74-6998-3436-9940D8F1F735}"/>
              </a:ext>
            </a:extLst>
          </p:cNvPr>
          <p:cNvSpPr txBox="1"/>
          <p:nvPr/>
        </p:nvSpPr>
        <p:spPr>
          <a:xfrm>
            <a:off x="7033299" y="1007782"/>
            <a:ext cx="3706925" cy="1061829"/>
          </a:xfrm>
          <a:prstGeom prst="rect">
            <a:avLst/>
          </a:prstGeom>
          <a:noFill/>
        </p:spPr>
        <p:txBody>
          <a:bodyPr wrap="square" rtlCol="0">
            <a:spAutoFit/>
          </a:bodyPr>
          <a:lstStyle/>
          <a:p>
            <a:pPr defTabSz="609585"/>
            <a:r>
              <a:rPr lang="hr-HR" sz="1400" b="1" dirty="0"/>
              <a:t>Module 2</a:t>
            </a:r>
            <a:endParaRPr lang="en-US" sz="1400" b="1" dirty="0"/>
          </a:p>
          <a:p>
            <a:r>
              <a:rPr lang="en-US" sz="1400" dirty="0"/>
              <a:t>Working with Learning Units &amp; Outcomes</a:t>
            </a:r>
          </a:p>
          <a:p>
            <a:br>
              <a:rPr lang="en-US" sz="1200" dirty="0"/>
            </a:br>
            <a:endParaRPr lang="en-US" sz="900" b="1" dirty="0">
              <a:latin typeface="+mj-lt"/>
            </a:endParaRPr>
          </a:p>
        </p:txBody>
      </p:sp>
      <p:sp>
        <p:nvSpPr>
          <p:cNvPr id="61" name="TextBox 60">
            <a:extLst>
              <a:ext uri="{FF2B5EF4-FFF2-40B4-BE49-F238E27FC236}">
                <a16:creationId xmlns:a16="http://schemas.microsoft.com/office/drawing/2014/main" id="{B5CCFB2A-3807-7087-DDD6-95767F821F0A}"/>
              </a:ext>
            </a:extLst>
          </p:cNvPr>
          <p:cNvSpPr txBox="1"/>
          <p:nvPr/>
        </p:nvSpPr>
        <p:spPr>
          <a:xfrm>
            <a:off x="7422920" y="2132742"/>
            <a:ext cx="3706925" cy="661720"/>
          </a:xfrm>
          <a:prstGeom prst="rect">
            <a:avLst/>
          </a:prstGeom>
          <a:noFill/>
        </p:spPr>
        <p:txBody>
          <a:bodyPr wrap="square" rtlCol="0">
            <a:spAutoFit/>
          </a:bodyPr>
          <a:lstStyle/>
          <a:p>
            <a:pPr defTabSz="609585"/>
            <a:r>
              <a:rPr lang="hr-HR" sz="1400" b="1" dirty="0"/>
              <a:t>Module 3</a:t>
            </a:r>
          </a:p>
          <a:p>
            <a:pPr defTabSz="609585"/>
            <a:r>
              <a:rPr lang="hr-HR" sz="1400" dirty="0"/>
              <a:t>Pedagogical Foundations</a:t>
            </a:r>
            <a:endParaRPr lang="en-US" sz="1400" b="1" dirty="0"/>
          </a:p>
          <a:p>
            <a:pPr defTabSz="609585"/>
            <a:endParaRPr lang="en-US" sz="900" b="1" dirty="0">
              <a:latin typeface="+mj-lt"/>
            </a:endParaRPr>
          </a:p>
        </p:txBody>
      </p:sp>
      <p:grpSp>
        <p:nvGrpSpPr>
          <p:cNvPr id="2" name="Group 1">
            <a:extLst>
              <a:ext uri="{FF2B5EF4-FFF2-40B4-BE49-F238E27FC236}">
                <a16:creationId xmlns:a16="http://schemas.microsoft.com/office/drawing/2014/main" id="{F8D15F51-31F1-66B6-90C5-968FBE574E68}"/>
              </a:ext>
            </a:extLst>
          </p:cNvPr>
          <p:cNvGrpSpPr/>
          <p:nvPr/>
        </p:nvGrpSpPr>
        <p:grpSpPr>
          <a:xfrm>
            <a:off x="6197511" y="4827176"/>
            <a:ext cx="802375" cy="802375"/>
            <a:chOff x="6192828" y="774360"/>
            <a:chExt cx="802375" cy="802375"/>
          </a:xfrm>
        </p:grpSpPr>
        <p:sp>
          <p:nvSpPr>
            <p:cNvPr id="3" name="Oval 2">
              <a:extLst>
                <a:ext uri="{FF2B5EF4-FFF2-40B4-BE49-F238E27FC236}">
                  <a16:creationId xmlns:a16="http://schemas.microsoft.com/office/drawing/2014/main" id="{6BFDA6D6-6EB6-44AF-5983-400AC38F06FE}"/>
                </a:ext>
              </a:extLst>
            </p:cNvPr>
            <p:cNvSpPr/>
            <p:nvPr/>
          </p:nvSpPr>
          <p:spPr>
            <a:xfrm>
              <a:off x="6192828" y="774360"/>
              <a:ext cx="802375" cy="80237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Oval 3">
              <a:extLst>
                <a:ext uri="{FF2B5EF4-FFF2-40B4-BE49-F238E27FC236}">
                  <a16:creationId xmlns:a16="http://schemas.microsoft.com/office/drawing/2014/main" id="{81704665-1F0D-26A1-680D-D6E6F4A0B596}"/>
                </a:ext>
              </a:extLst>
            </p:cNvPr>
            <p:cNvSpPr/>
            <p:nvPr/>
          </p:nvSpPr>
          <p:spPr>
            <a:xfrm>
              <a:off x="6301461" y="884823"/>
              <a:ext cx="585108" cy="5851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6</a:t>
              </a:r>
              <a:endParaRPr lang="en-MY" dirty="0"/>
            </a:p>
          </p:txBody>
        </p:sp>
      </p:grpSp>
      <p:grpSp>
        <p:nvGrpSpPr>
          <p:cNvPr id="5" name="Group 4">
            <a:extLst>
              <a:ext uri="{FF2B5EF4-FFF2-40B4-BE49-F238E27FC236}">
                <a16:creationId xmlns:a16="http://schemas.microsoft.com/office/drawing/2014/main" id="{812928DE-A00E-CAA4-FADB-A7C595BB38C7}"/>
              </a:ext>
            </a:extLst>
          </p:cNvPr>
          <p:cNvGrpSpPr/>
          <p:nvPr/>
        </p:nvGrpSpPr>
        <p:grpSpPr>
          <a:xfrm>
            <a:off x="5615094" y="5650312"/>
            <a:ext cx="802375" cy="802375"/>
            <a:chOff x="6192828" y="774360"/>
            <a:chExt cx="802375" cy="802375"/>
          </a:xfrm>
        </p:grpSpPr>
        <p:sp>
          <p:nvSpPr>
            <p:cNvPr id="6" name="Oval 5">
              <a:extLst>
                <a:ext uri="{FF2B5EF4-FFF2-40B4-BE49-F238E27FC236}">
                  <a16:creationId xmlns:a16="http://schemas.microsoft.com/office/drawing/2014/main" id="{8E339BD2-2F80-D771-3FAA-BBF0ACBC6FA6}"/>
                </a:ext>
              </a:extLst>
            </p:cNvPr>
            <p:cNvSpPr/>
            <p:nvPr/>
          </p:nvSpPr>
          <p:spPr>
            <a:xfrm>
              <a:off x="6192828" y="774360"/>
              <a:ext cx="802375" cy="8023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Oval 6">
              <a:extLst>
                <a:ext uri="{FF2B5EF4-FFF2-40B4-BE49-F238E27FC236}">
                  <a16:creationId xmlns:a16="http://schemas.microsoft.com/office/drawing/2014/main" id="{2655086C-6FB0-8BBE-6871-52A1FCE03627}"/>
                </a:ext>
              </a:extLst>
            </p:cNvPr>
            <p:cNvSpPr/>
            <p:nvPr/>
          </p:nvSpPr>
          <p:spPr>
            <a:xfrm>
              <a:off x="6313028" y="876671"/>
              <a:ext cx="585108" cy="5851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7</a:t>
              </a:r>
              <a:endParaRPr lang="en-MY" dirty="0"/>
            </a:p>
          </p:txBody>
        </p:sp>
      </p:grpSp>
      <p:sp>
        <p:nvSpPr>
          <p:cNvPr id="8" name="TextBox 7">
            <a:extLst>
              <a:ext uri="{FF2B5EF4-FFF2-40B4-BE49-F238E27FC236}">
                <a16:creationId xmlns:a16="http://schemas.microsoft.com/office/drawing/2014/main" id="{439B3C9E-EAE2-0989-1FC8-3355B63D0385}"/>
              </a:ext>
            </a:extLst>
          </p:cNvPr>
          <p:cNvSpPr txBox="1"/>
          <p:nvPr/>
        </p:nvSpPr>
        <p:spPr>
          <a:xfrm>
            <a:off x="7460329" y="3070149"/>
            <a:ext cx="3706925" cy="523220"/>
          </a:xfrm>
          <a:prstGeom prst="rect">
            <a:avLst/>
          </a:prstGeom>
          <a:noFill/>
        </p:spPr>
        <p:txBody>
          <a:bodyPr wrap="square" rtlCol="0">
            <a:spAutoFit/>
          </a:bodyPr>
          <a:lstStyle/>
          <a:p>
            <a:pPr defTabSz="609585"/>
            <a:r>
              <a:rPr lang="hr-HR" sz="1400" b="1" dirty="0"/>
              <a:t>Module 4</a:t>
            </a:r>
          </a:p>
          <a:p>
            <a:pPr defTabSz="609585"/>
            <a:r>
              <a:rPr lang="hr-HR" sz="1400" dirty="0"/>
              <a:t>Delivering Learning Units Effectively</a:t>
            </a:r>
            <a:endParaRPr lang="en-US" sz="900" b="1" dirty="0">
              <a:latin typeface="+mj-lt"/>
            </a:endParaRPr>
          </a:p>
        </p:txBody>
      </p:sp>
      <p:sp>
        <p:nvSpPr>
          <p:cNvPr id="52" name="TextBox 51">
            <a:extLst>
              <a:ext uri="{FF2B5EF4-FFF2-40B4-BE49-F238E27FC236}">
                <a16:creationId xmlns:a16="http://schemas.microsoft.com/office/drawing/2014/main" id="{26529B38-DBF8-7A75-8654-2F2DBFF3A26C}"/>
              </a:ext>
            </a:extLst>
          </p:cNvPr>
          <p:cNvSpPr txBox="1"/>
          <p:nvPr/>
        </p:nvSpPr>
        <p:spPr>
          <a:xfrm>
            <a:off x="7418091" y="4086689"/>
            <a:ext cx="3706925" cy="523220"/>
          </a:xfrm>
          <a:prstGeom prst="rect">
            <a:avLst/>
          </a:prstGeom>
          <a:noFill/>
        </p:spPr>
        <p:txBody>
          <a:bodyPr wrap="square" rtlCol="0">
            <a:spAutoFit/>
          </a:bodyPr>
          <a:lstStyle/>
          <a:p>
            <a:pPr defTabSz="609585"/>
            <a:r>
              <a:rPr lang="hr-HR" sz="1400" b="1" dirty="0"/>
              <a:t>Module 5</a:t>
            </a:r>
          </a:p>
          <a:p>
            <a:pPr defTabSz="609585"/>
            <a:r>
              <a:rPr lang="hr-HR" sz="1400" dirty="0"/>
              <a:t>Assessment &amp; Pilot Reporting</a:t>
            </a:r>
            <a:endParaRPr lang="en-US" sz="1400" b="1" dirty="0">
              <a:latin typeface="+mj-lt"/>
            </a:endParaRPr>
          </a:p>
        </p:txBody>
      </p:sp>
      <p:sp>
        <p:nvSpPr>
          <p:cNvPr id="53" name="TextBox 52">
            <a:extLst>
              <a:ext uri="{FF2B5EF4-FFF2-40B4-BE49-F238E27FC236}">
                <a16:creationId xmlns:a16="http://schemas.microsoft.com/office/drawing/2014/main" id="{ED33944D-A0CD-F679-CD09-F68807F00205}"/>
              </a:ext>
            </a:extLst>
          </p:cNvPr>
          <p:cNvSpPr txBox="1"/>
          <p:nvPr/>
        </p:nvSpPr>
        <p:spPr>
          <a:xfrm>
            <a:off x="7055868" y="5007224"/>
            <a:ext cx="3706925" cy="523220"/>
          </a:xfrm>
          <a:prstGeom prst="rect">
            <a:avLst/>
          </a:prstGeom>
          <a:noFill/>
        </p:spPr>
        <p:txBody>
          <a:bodyPr wrap="square" rtlCol="0">
            <a:spAutoFit/>
          </a:bodyPr>
          <a:lstStyle/>
          <a:p>
            <a:pPr defTabSz="609585"/>
            <a:r>
              <a:rPr lang="hr-HR" sz="1400" b="1"/>
              <a:t>Module 6</a:t>
            </a:r>
          </a:p>
          <a:p>
            <a:pPr defTabSz="609585"/>
            <a:r>
              <a:rPr lang="hr-HR" sz="1400"/>
              <a:t>Learning Materials &amp; Digital Resources</a:t>
            </a:r>
            <a:endParaRPr lang="en-US" sz="1400" b="1" dirty="0">
              <a:latin typeface="+mj-lt"/>
            </a:endParaRPr>
          </a:p>
        </p:txBody>
      </p:sp>
      <p:sp>
        <p:nvSpPr>
          <p:cNvPr id="63" name="TextBox 62">
            <a:extLst>
              <a:ext uri="{FF2B5EF4-FFF2-40B4-BE49-F238E27FC236}">
                <a16:creationId xmlns:a16="http://schemas.microsoft.com/office/drawing/2014/main" id="{800DEDC5-1D71-40A7-C9BA-3A73BAF54A42}"/>
              </a:ext>
            </a:extLst>
          </p:cNvPr>
          <p:cNvSpPr txBox="1"/>
          <p:nvPr/>
        </p:nvSpPr>
        <p:spPr>
          <a:xfrm>
            <a:off x="6440602" y="5769152"/>
            <a:ext cx="3706925" cy="523220"/>
          </a:xfrm>
          <a:prstGeom prst="rect">
            <a:avLst/>
          </a:prstGeom>
          <a:noFill/>
        </p:spPr>
        <p:txBody>
          <a:bodyPr wrap="square" rtlCol="0">
            <a:spAutoFit/>
          </a:bodyPr>
          <a:lstStyle/>
          <a:p>
            <a:pPr defTabSz="609585"/>
            <a:r>
              <a:rPr lang="hr-HR" sz="1400" b="1" dirty="0"/>
              <a:t>Module 7</a:t>
            </a:r>
          </a:p>
          <a:p>
            <a:pPr defTabSz="609585"/>
            <a:r>
              <a:rPr lang="hr-HR" sz="1400" dirty="0"/>
              <a:t>Trainer Competency Framework</a:t>
            </a:r>
            <a:endParaRPr lang="en-US" sz="1100" b="1" dirty="0">
              <a:latin typeface="+mj-lt"/>
            </a:endParaRPr>
          </a:p>
        </p:txBody>
      </p:sp>
    </p:spTree>
    <p:extLst>
      <p:ext uri="{BB962C8B-B14F-4D97-AF65-F5344CB8AC3E}">
        <p14:creationId xmlns:p14="http://schemas.microsoft.com/office/powerpoint/2010/main" val="3724821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30" grpId="0"/>
      <p:bldP spid="35" grpId="0"/>
      <p:bldP spid="59" grpId="0"/>
      <p:bldP spid="61" grpId="0"/>
      <p:bldP spid="8" grpId="0"/>
      <p:bldP spid="52" grpId="0"/>
      <p:bldP spid="53"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A7EEE7-3D96-6B68-2DF0-DF1CAB3292B8}"/>
              </a:ext>
            </a:extLst>
          </p:cNvPr>
          <p:cNvSpPr>
            <a:spLocks noGrp="1"/>
          </p:cNvSpPr>
          <p:nvPr>
            <p:ph type="title"/>
          </p:nvPr>
        </p:nvSpPr>
        <p:spPr/>
        <p:txBody>
          <a:bodyPr/>
          <a:lstStyle/>
          <a:p>
            <a:r>
              <a:rPr lang="en-US" b="1" dirty="0">
                <a:solidFill>
                  <a:schemeClr val="accent1"/>
                </a:solidFill>
              </a:rPr>
              <a:t>How to Use the TTT</a:t>
            </a:r>
            <a:endParaRPr lang="en-IE" dirty="0">
              <a:solidFill>
                <a:schemeClr val="accent1"/>
              </a:solidFill>
            </a:endParaRPr>
          </a:p>
        </p:txBody>
      </p:sp>
      <p:sp>
        <p:nvSpPr>
          <p:cNvPr id="8" name="Text Placeholder 7">
            <a:extLst>
              <a:ext uri="{FF2B5EF4-FFF2-40B4-BE49-F238E27FC236}">
                <a16:creationId xmlns:a16="http://schemas.microsoft.com/office/drawing/2014/main" id="{E45191D4-48D6-1D9D-FB06-406CDF6D90E0}"/>
              </a:ext>
            </a:extLst>
          </p:cNvPr>
          <p:cNvSpPr>
            <a:spLocks noGrp="1"/>
          </p:cNvSpPr>
          <p:nvPr>
            <p:ph type="body" sz="quarter" idx="17"/>
          </p:nvPr>
        </p:nvSpPr>
        <p:spPr/>
        <p:txBody>
          <a:bodyPr numCol="1">
            <a:normAutofit/>
          </a:bodyPr>
          <a:lstStyle/>
          <a:p>
            <a:r>
              <a:rPr lang="en-US" b="1" dirty="0"/>
              <a:t>Self-Paced:</a:t>
            </a:r>
            <a:r>
              <a:rPr lang="en-US" dirty="0"/>
              <a:t> No fixed schedule or mandatory live sessions.</a:t>
            </a:r>
          </a:p>
          <a:p>
            <a:r>
              <a:rPr lang="en-US" b="1" dirty="0"/>
              <a:t>User-Centric:</a:t>
            </a:r>
            <a:r>
              <a:rPr lang="en-US" dirty="0"/>
              <a:t> Focus on the modules most relevant to your specific delivery role.</a:t>
            </a:r>
          </a:p>
          <a:p>
            <a:r>
              <a:rPr lang="en-US" b="1" dirty="0"/>
              <a:t>Multi-Contextual:</a:t>
            </a:r>
            <a:r>
              <a:rPr lang="en-US" dirty="0"/>
              <a:t> Adaptable across institutions and countries.</a:t>
            </a:r>
          </a:p>
          <a:p>
            <a:r>
              <a:rPr lang="en-US" b="1" dirty="0"/>
              <a:t>Reference-Based:</a:t>
            </a:r>
            <a:r>
              <a:rPr lang="en-US" dirty="0"/>
              <a:t> Revisit specific modules during your planning or delivery phases.</a:t>
            </a:r>
          </a:p>
          <a:p>
            <a:endParaRPr lang="en-IE" dirty="0"/>
          </a:p>
        </p:txBody>
      </p:sp>
    </p:spTree>
    <p:extLst>
      <p:ext uri="{BB962C8B-B14F-4D97-AF65-F5344CB8AC3E}">
        <p14:creationId xmlns:p14="http://schemas.microsoft.com/office/powerpoint/2010/main" val="12384962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075E6-032C-2136-CD53-BC44CC23428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E034682-E2C3-9559-8B7D-3E1A6DF92497}"/>
              </a:ext>
            </a:extLst>
          </p:cNvPr>
          <p:cNvSpPr>
            <a:spLocks noGrp="1"/>
          </p:cNvSpPr>
          <p:nvPr>
            <p:ph type="title"/>
          </p:nvPr>
        </p:nvSpPr>
        <p:spPr/>
        <p:txBody>
          <a:bodyPr/>
          <a:lstStyle/>
          <a:p>
            <a:r>
              <a:rPr lang="hr-HR" b="1" dirty="0">
                <a:solidFill>
                  <a:schemeClr val="accent1"/>
                </a:solidFill>
              </a:rPr>
              <a:t>Recommended Learning Pathway</a:t>
            </a:r>
          </a:p>
        </p:txBody>
      </p:sp>
      <p:graphicFrame>
        <p:nvGraphicFramePr>
          <p:cNvPr id="2" name="Diagram 1">
            <a:extLst>
              <a:ext uri="{FF2B5EF4-FFF2-40B4-BE49-F238E27FC236}">
                <a16:creationId xmlns:a16="http://schemas.microsoft.com/office/drawing/2014/main" id="{3CAF307C-03BD-6532-CAF0-9CD2ED63673C}"/>
              </a:ext>
            </a:extLst>
          </p:cNvPr>
          <p:cNvGraphicFramePr/>
          <p:nvPr>
            <p:extLst>
              <p:ext uri="{D42A27DB-BD31-4B8C-83A1-F6EECF244321}">
                <p14:modId xmlns:p14="http://schemas.microsoft.com/office/powerpoint/2010/main" val="184703550"/>
              </p:ext>
            </p:extLst>
          </p:nvPr>
        </p:nvGraphicFramePr>
        <p:xfrm>
          <a:off x="363985" y="1489547"/>
          <a:ext cx="10832240" cy="372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8AD916E-D7CE-F6BF-1747-3E171023505F}"/>
              </a:ext>
            </a:extLst>
          </p:cNvPr>
          <p:cNvSpPr txBox="1"/>
          <p:nvPr/>
        </p:nvSpPr>
        <p:spPr>
          <a:xfrm>
            <a:off x="6543079" y="2388061"/>
            <a:ext cx="1154267" cy="369332"/>
          </a:xfrm>
          <a:prstGeom prst="rect">
            <a:avLst/>
          </a:prstGeom>
          <a:noFill/>
        </p:spPr>
        <p:txBody>
          <a:bodyPr wrap="square" rtlCol="0">
            <a:spAutoFit/>
          </a:bodyPr>
          <a:lstStyle/>
          <a:p>
            <a:r>
              <a:rPr lang="hr-HR" dirty="0">
                <a:solidFill>
                  <a:schemeClr val="accent3"/>
                </a:solidFill>
              </a:rPr>
              <a:t>STEP 3</a:t>
            </a:r>
          </a:p>
        </p:txBody>
      </p:sp>
      <p:sp>
        <p:nvSpPr>
          <p:cNvPr id="4" name="TextBox 3">
            <a:extLst>
              <a:ext uri="{FF2B5EF4-FFF2-40B4-BE49-F238E27FC236}">
                <a16:creationId xmlns:a16="http://schemas.microsoft.com/office/drawing/2014/main" id="{BA126DCC-2A81-76E1-4BA6-3932DD5E67C6}"/>
              </a:ext>
            </a:extLst>
          </p:cNvPr>
          <p:cNvSpPr txBox="1"/>
          <p:nvPr/>
        </p:nvSpPr>
        <p:spPr>
          <a:xfrm>
            <a:off x="4070875" y="2388061"/>
            <a:ext cx="1154268" cy="369332"/>
          </a:xfrm>
          <a:prstGeom prst="rect">
            <a:avLst/>
          </a:prstGeom>
          <a:noFill/>
        </p:spPr>
        <p:txBody>
          <a:bodyPr wrap="square" rtlCol="0">
            <a:spAutoFit/>
          </a:bodyPr>
          <a:lstStyle/>
          <a:p>
            <a:r>
              <a:rPr lang="hr-HR" dirty="0">
                <a:solidFill>
                  <a:schemeClr val="accent3"/>
                </a:solidFill>
              </a:rPr>
              <a:t>STEP 2</a:t>
            </a:r>
          </a:p>
        </p:txBody>
      </p:sp>
      <p:sp>
        <p:nvSpPr>
          <p:cNvPr id="5" name="TextBox 4">
            <a:extLst>
              <a:ext uri="{FF2B5EF4-FFF2-40B4-BE49-F238E27FC236}">
                <a16:creationId xmlns:a16="http://schemas.microsoft.com/office/drawing/2014/main" id="{2DCAC6F4-E743-1EE8-5966-FA8DE153040B}"/>
              </a:ext>
            </a:extLst>
          </p:cNvPr>
          <p:cNvSpPr txBox="1"/>
          <p:nvPr/>
        </p:nvSpPr>
        <p:spPr>
          <a:xfrm>
            <a:off x="1516361" y="2388061"/>
            <a:ext cx="847558" cy="369332"/>
          </a:xfrm>
          <a:prstGeom prst="rect">
            <a:avLst/>
          </a:prstGeom>
          <a:noFill/>
        </p:spPr>
        <p:txBody>
          <a:bodyPr wrap="square" rtlCol="0">
            <a:spAutoFit/>
          </a:bodyPr>
          <a:lstStyle/>
          <a:p>
            <a:r>
              <a:rPr lang="hr-HR" dirty="0">
                <a:solidFill>
                  <a:schemeClr val="accent3"/>
                </a:solidFill>
              </a:rPr>
              <a:t>STEP 1</a:t>
            </a:r>
          </a:p>
        </p:txBody>
      </p:sp>
      <p:sp>
        <p:nvSpPr>
          <p:cNvPr id="6" name="TextBox 5">
            <a:extLst>
              <a:ext uri="{FF2B5EF4-FFF2-40B4-BE49-F238E27FC236}">
                <a16:creationId xmlns:a16="http://schemas.microsoft.com/office/drawing/2014/main" id="{0AF801F9-4366-E8BE-82A2-346996B98E85}"/>
              </a:ext>
            </a:extLst>
          </p:cNvPr>
          <p:cNvSpPr txBox="1"/>
          <p:nvPr/>
        </p:nvSpPr>
        <p:spPr>
          <a:xfrm>
            <a:off x="8896876" y="2388061"/>
            <a:ext cx="1277638" cy="369332"/>
          </a:xfrm>
          <a:prstGeom prst="rect">
            <a:avLst/>
          </a:prstGeom>
          <a:noFill/>
        </p:spPr>
        <p:txBody>
          <a:bodyPr wrap="square" rtlCol="0">
            <a:spAutoFit/>
          </a:bodyPr>
          <a:lstStyle/>
          <a:p>
            <a:r>
              <a:rPr lang="hr-HR" dirty="0">
                <a:solidFill>
                  <a:schemeClr val="accent3"/>
                </a:solidFill>
              </a:rPr>
              <a:t>STEP 4</a:t>
            </a:r>
          </a:p>
        </p:txBody>
      </p:sp>
      <p:sp>
        <p:nvSpPr>
          <p:cNvPr id="9" name="TextBox 8">
            <a:extLst>
              <a:ext uri="{FF2B5EF4-FFF2-40B4-BE49-F238E27FC236}">
                <a16:creationId xmlns:a16="http://schemas.microsoft.com/office/drawing/2014/main" id="{30D8D6AC-B085-39F1-1DD6-8C5E1243FB9A}"/>
              </a:ext>
            </a:extLst>
          </p:cNvPr>
          <p:cNvSpPr txBox="1"/>
          <p:nvPr/>
        </p:nvSpPr>
        <p:spPr>
          <a:xfrm>
            <a:off x="281455" y="4478469"/>
            <a:ext cx="10398268" cy="646331"/>
          </a:xfrm>
          <a:prstGeom prst="rect">
            <a:avLst/>
          </a:prstGeom>
          <a:noFill/>
        </p:spPr>
        <p:txBody>
          <a:bodyPr wrap="square">
            <a:spAutoFit/>
          </a:bodyPr>
          <a:lstStyle/>
          <a:p>
            <a:r>
              <a:rPr lang="en-US" b="0" i="1" dirty="0">
                <a:solidFill>
                  <a:schemeClr val="accent2"/>
                </a:solidFill>
                <a:effectLst/>
                <a:latin typeface="Inter"/>
              </a:rPr>
              <a:t>Crucially, if you are a pilot partner, Step 3 is mandatory—you must use </a:t>
            </a:r>
            <a:r>
              <a:rPr lang="hr-HR" b="0" i="1" dirty="0">
                <a:solidFill>
                  <a:schemeClr val="accent2"/>
                </a:solidFill>
                <a:effectLst/>
                <a:latin typeface="Inter"/>
              </a:rPr>
              <a:t>developed </a:t>
            </a:r>
            <a:r>
              <a:rPr lang="en-US" b="0" i="1" dirty="0">
                <a:solidFill>
                  <a:schemeClr val="accent2"/>
                </a:solidFill>
                <a:effectLst/>
                <a:latin typeface="Inter"/>
              </a:rPr>
              <a:t>templates to ensure your pilot session is valid.</a:t>
            </a:r>
            <a:endParaRPr lang="en-GB" i="1" dirty="0">
              <a:solidFill>
                <a:schemeClr val="accent2"/>
              </a:solidFill>
            </a:endParaRPr>
          </a:p>
        </p:txBody>
      </p:sp>
      <p:cxnSp>
        <p:nvCxnSpPr>
          <p:cNvPr id="11" name="Straight Arrow Connector 10">
            <a:extLst>
              <a:ext uri="{FF2B5EF4-FFF2-40B4-BE49-F238E27FC236}">
                <a16:creationId xmlns:a16="http://schemas.microsoft.com/office/drawing/2014/main" id="{B3C0A758-268D-0837-F273-DF07A0F5BC08}"/>
              </a:ext>
            </a:extLst>
          </p:cNvPr>
          <p:cNvCxnSpPr/>
          <p:nvPr/>
        </p:nvCxnSpPr>
        <p:spPr>
          <a:xfrm flipV="1">
            <a:off x="6916615" y="4091354"/>
            <a:ext cx="0" cy="3871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513627"/>
      </p:ext>
    </p:extLst>
  </p:cSld>
  <p:clrMapOvr>
    <a:masterClrMapping/>
  </p:clrMapOvr>
  <p:transition spd="slow">
    <p:push dir="u"/>
  </p:transition>
</p:sld>
</file>

<file path=ppt/theme/theme1.xml><?xml version="1.0" encoding="utf-8"?>
<a:theme xmlns:a="http://schemas.openxmlformats.org/drawingml/2006/main" name="Office Theme">
  <a:themeElements>
    <a:clrScheme name="Digital4Sustainability">
      <a:dk1>
        <a:srgbClr val="48516A"/>
      </a:dk1>
      <a:lt1>
        <a:sysClr val="window" lastClr="FFFFFF"/>
      </a:lt1>
      <a:dk2>
        <a:srgbClr val="282B35"/>
      </a:dk2>
      <a:lt2>
        <a:srgbClr val="F5F5F6"/>
      </a:lt2>
      <a:accent1>
        <a:srgbClr val="00AC4E"/>
      </a:accent1>
      <a:accent2>
        <a:srgbClr val="009889"/>
      </a:accent2>
      <a:accent3>
        <a:srgbClr val="283A97"/>
      </a:accent3>
      <a:accent4>
        <a:srgbClr val="92C83E"/>
      </a:accent4>
      <a:accent5>
        <a:srgbClr val="72B6B0"/>
      </a:accent5>
      <a:accent6>
        <a:srgbClr val="F0B142"/>
      </a:accent6>
      <a:hlink>
        <a:srgbClr val="F6C95A"/>
      </a:hlink>
      <a:folHlink>
        <a:srgbClr val="FDDEA8"/>
      </a:folHlink>
    </a:clrScheme>
    <a:fontScheme name="Digital4Sustainability">
      <a:majorFont>
        <a:latin typeface="Titillium Web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4Sustainability Powerpoint Template v3 (1)" id="{E2400A4C-4433-405A-8A95-6867B2BA1C85}" vid="{CAC44FD9-B193-438F-BA9A-538A7629C4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003758A2918549A1984890213796B3" ma:contentTypeVersion="13" ma:contentTypeDescription="Create a new document." ma:contentTypeScope="" ma:versionID="9898243226e71cba43176ebf8901168c">
  <xsd:schema xmlns:xsd="http://www.w3.org/2001/XMLSchema" xmlns:xs="http://www.w3.org/2001/XMLSchema" xmlns:p="http://schemas.microsoft.com/office/2006/metadata/properties" xmlns:ns3="8910e70e-56fc-4034-87de-158ef45b3418" xmlns:ns4="e2442d10-90f2-49ef-8949-7e5ac17a22bf" targetNamespace="http://schemas.microsoft.com/office/2006/metadata/properties" ma:root="true" ma:fieldsID="20de105009f369c60cec6bae93f2762f" ns3:_="" ns4:_="">
    <xsd:import namespace="8910e70e-56fc-4034-87de-158ef45b3418"/>
    <xsd:import namespace="e2442d10-90f2-49ef-8949-7e5ac17a22b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0e70e-56fc-4034-87de-158ef45b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442d10-90f2-49ef-8949-7e5ac17a22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910e70e-56fc-4034-87de-158ef45b3418" xsi:nil="true"/>
  </documentManagement>
</p:properties>
</file>

<file path=customXml/itemProps1.xml><?xml version="1.0" encoding="utf-8"?>
<ds:datastoreItem xmlns:ds="http://schemas.openxmlformats.org/officeDocument/2006/customXml" ds:itemID="{517DA7C4-2F75-49A4-A4FA-DC1E94422C86}">
  <ds:schemaRefs>
    <ds:schemaRef ds:uri="http://schemas.microsoft.com/sharepoint/v3/contenttype/forms"/>
  </ds:schemaRefs>
</ds:datastoreItem>
</file>

<file path=customXml/itemProps2.xml><?xml version="1.0" encoding="utf-8"?>
<ds:datastoreItem xmlns:ds="http://schemas.openxmlformats.org/officeDocument/2006/customXml" ds:itemID="{F6B73D8C-60B5-4FD7-B1EC-8A2E34A00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0e70e-56fc-4034-87de-158ef45b3418"/>
    <ds:schemaRef ds:uri="e2442d10-90f2-49ef-8949-7e5ac17a2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E4E117-1663-4C8C-8C82-A08DF3ECDA7D}">
  <ds:schemaRefs>
    <ds:schemaRef ds:uri="e2442d10-90f2-49ef-8949-7e5ac17a22bf"/>
    <ds:schemaRef ds:uri="http://schemas.microsoft.com/office/2006/documentManagement/types"/>
    <ds:schemaRef ds:uri="http://schemas.microsoft.com/office/infopath/2007/PartnerControls"/>
    <ds:schemaRef ds:uri="http://purl.org/dc/dcmitype/"/>
    <ds:schemaRef ds:uri="8910e70e-56fc-4034-87de-158ef45b3418"/>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Digital4Sustainability Powerpoint Template v3 (2)</Template>
  <TotalTime>112</TotalTime>
  <Words>1401</Words>
  <Application>Microsoft Office PowerPoint</Application>
  <PresentationFormat>Widescreen</PresentationFormat>
  <Paragraphs>110</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Inter</vt:lpstr>
      <vt:lpstr>Montserrat</vt:lpstr>
      <vt:lpstr>Open Sans</vt:lpstr>
      <vt:lpstr>Poppins</vt:lpstr>
      <vt:lpstr>Titillium Web Bold</vt:lpstr>
      <vt:lpstr>Office Theme</vt:lpstr>
      <vt:lpstr>Train The Trainer (TTT) Programme</vt:lpstr>
      <vt:lpstr>What is the TTT Programme?</vt:lpstr>
      <vt:lpstr>Context: The "Twin Transition"</vt:lpstr>
      <vt:lpstr>Why do we need a TTT?</vt:lpstr>
      <vt:lpstr>Who is this Programme for?</vt:lpstr>
      <vt:lpstr>Core Objectives  </vt:lpstr>
      <vt:lpstr>PowerPoint Presentation</vt:lpstr>
      <vt:lpstr>How to Use the TTT</vt:lpstr>
      <vt:lpstr>Recommended Learning Pathway</vt:lpstr>
      <vt:lpstr>Accessing the Materials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Cicvarić</dc:creator>
  <cp:lastModifiedBy>Katarina Cicvarić</cp:lastModifiedBy>
  <cp:revision>5</cp:revision>
  <cp:lastPrinted>2026-05-15T11:08:33Z</cp:lastPrinted>
  <dcterms:created xsi:type="dcterms:W3CDTF">2026-03-24T10:29:26Z</dcterms:created>
  <dcterms:modified xsi:type="dcterms:W3CDTF">2026-05-15T12:33:13Z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0x0101003C003758A2918549A1984890213796B3</vt:lpwstr>
  </property>
</Properties>
</file>