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331" r:id="rId5"/>
    <p:sldId id="2245" r:id="rId6"/>
    <p:sldId id="2309" r:id="rId7"/>
    <p:sldId id="2332" r:id="rId8"/>
    <p:sldId id="2333" r:id="rId9"/>
    <p:sldId id="2287" r:id="rId10"/>
    <p:sldId id="2335" r:id="rId11"/>
    <p:sldId id="2336" r:id="rId12"/>
    <p:sldId id="224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0194E-A5FF-D256-AF14-562D669A32A0}" name="Designers Generic" initials="DG" userId="S::designers@matrixinternet.ie::94e93334-1b81-4208-8a34-04a9008f56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30"/>
    <a:srgbClr val="536B7E"/>
    <a:srgbClr val="FFAB81"/>
    <a:srgbClr val="FF5200"/>
    <a:srgbClr val="ECBA82"/>
    <a:srgbClr val="F9DAD0"/>
    <a:srgbClr val="A491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80708" autoAdjust="0"/>
  </p:normalViewPr>
  <p:slideViewPr>
    <p:cSldViewPr snapToGrid="0">
      <p:cViewPr varScale="1">
        <p:scale>
          <a:sx n="89" d="100"/>
          <a:sy n="89" d="100"/>
        </p:scale>
        <p:origin x="426" y="90"/>
      </p:cViewPr>
      <p:guideLst>
        <p:guide pos="3840"/>
        <p:guide orient="horz" pos="2160"/>
      </p:guideLst>
    </p:cSldViewPr>
  </p:slideViewPr>
  <p:notesTextViewPr>
    <p:cViewPr>
      <p:scale>
        <a:sx n="1" d="1"/>
        <a:sy n="1" d="1"/>
      </p:scale>
      <p:origin x="0" y="0"/>
    </p:cViewPr>
  </p:notesTextViewPr>
  <p:sorterViewPr>
    <p:cViewPr>
      <p:scale>
        <a:sx n="54" d="100"/>
        <a:sy n="54" d="100"/>
      </p:scale>
      <p:origin x="0" y="0"/>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BB366-C025-4193-A8A7-6ED7B5693B3D}" type="doc">
      <dgm:prSet loTypeId="urn:microsoft.com/office/officeart/2005/8/layout/gear1" loCatId="cycle" qsTypeId="urn:microsoft.com/office/officeart/2005/8/quickstyle/simple1" qsCatId="simple" csTypeId="urn:microsoft.com/office/officeart/2005/8/colors/colorful4" csCatId="colorful" phldr="1"/>
      <dgm:spPr/>
      <dgm:t>
        <a:bodyPr/>
        <a:lstStyle/>
        <a:p>
          <a:endParaRPr lang="hr-HR"/>
        </a:p>
      </dgm:t>
    </dgm:pt>
    <dgm:pt modelId="{267DE40A-B84A-4CE9-9673-86C3F39B8AC6}">
      <dgm:prSet phldrT="[Text]" phldr="0" custT="1"/>
      <dgm:spPr/>
      <dgm:t>
        <a:bodyPr/>
        <a:lstStyle/>
        <a:p>
          <a:r>
            <a:rPr lang="hr-HR" sz="2400" b="1" dirty="0"/>
            <a:t>e-CF</a:t>
          </a:r>
        </a:p>
      </dgm:t>
    </dgm:pt>
    <dgm:pt modelId="{AEBA2915-66B3-47CC-83F1-14FBC2ABF04C}" type="parTrans" cxnId="{4DC44169-79CF-4266-8A17-804805C103CA}">
      <dgm:prSet/>
      <dgm:spPr/>
      <dgm:t>
        <a:bodyPr/>
        <a:lstStyle/>
        <a:p>
          <a:endParaRPr lang="hr-HR"/>
        </a:p>
      </dgm:t>
    </dgm:pt>
    <dgm:pt modelId="{0F3ECC57-2851-460D-93C6-4C7529C53D0C}" type="sibTrans" cxnId="{4DC44169-79CF-4266-8A17-804805C103CA}">
      <dgm:prSet/>
      <dgm:spPr/>
      <dgm:t>
        <a:bodyPr/>
        <a:lstStyle/>
        <a:p>
          <a:endParaRPr lang="hr-HR"/>
        </a:p>
      </dgm:t>
    </dgm:pt>
    <dgm:pt modelId="{BACD3632-4AB3-4A2C-95B0-62482D26BAED}">
      <dgm:prSet phldrT="[Text]" phldr="0" custT="1"/>
      <dgm:spPr/>
      <dgm:t>
        <a:bodyPr/>
        <a:lstStyle/>
        <a:p>
          <a:r>
            <a:rPr lang="hr-HR" sz="1200" b="1" dirty="0"/>
            <a:t>GreenComp</a:t>
          </a:r>
          <a:endParaRPr lang="hr-HR" sz="800" b="1" dirty="0"/>
        </a:p>
      </dgm:t>
    </dgm:pt>
    <dgm:pt modelId="{E8A96CF3-9C53-48FE-9E13-E1F0BA21B09A}" type="parTrans" cxnId="{86E543C0-CD17-49D6-8951-A6ECF00D06DC}">
      <dgm:prSet/>
      <dgm:spPr/>
      <dgm:t>
        <a:bodyPr/>
        <a:lstStyle/>
        <a:p>
          <a:endParaRPr lang="hr-HR"/>
        </a:p>
      </dgm:t>
    </dgm:pt>
    <dgm:pt modelId="{AB3DA4FD-703D-416F-8336-B4761195979E}" type="sibTrans" cxnId="{86E543C0-CD17-49D6-8951-A6ECF00D06DC}">
      <dgm:prSet/>
      <dgm:spPr/>
      <dgm:t>
        <a:bodyPr/>
        <a:lstStyle/>
        <a:p>
          <a:endParaRPr lang="hr-HR"/>
        </a:p>
      </dgm:t>
    </dgm:pt>
    <dgm:pt modelId="{E6C3FA0C-4619-40A6-B800-DBC5083F65C2}">
      <dgm:prSet phldrT="[Text]" phldr="0" custT="1"/>
      <dgm:spPr/>
      <dgm:t>
        <a:bodyPr/>
        <a:lstStyle/>
        <a:p>
          <a:r>
            <a:rPr lang="hr-HR" sz="2000" b="1" dirty="0"/>
            <a:t>EQF</a:t>
          </a:r>
          <a:endParaRPr lang="hr-HR" sz="800" b="1" dirty="0"/>
        </a:p>
      </dgm:t>
    </dgm:pt>
    <dgm:pt modelId="{2E71EC7C-1F17-43CA-9474-2F70045C15C6}" type="parTrans" cxnId="{315CDC0E-A0C8-4D12-9C47-CC5CE1375402}">
      <dgm:prSet/>
      <dgm:spPr/>
      <dgm:t>
        <a:bodyPr/>
        <a:lstStyle/>
        <a:p>
          <a:endParaRPr lang="hr-HR"/>
        </a:p>
      </dgm:t>
    </dgm:pt>
    <dgm:pt modelId="{3E031AF0-A569-48CD-93AF-1477490B836C}" type="sibTrans" cxnId="{315CDC0E-A0C8-4D12-9C47-CC5CE1375402}">
      <dgm:prSet/>
      <dgm:spPr/>
      <dgm:t>
        <a:bodyPr/>
        <a:lstStyle/>
        <a:p>
          <a:endParaRPr lang="hr-HR"/>
        </a:p>
      </dgm:t>
    </dgm:pt>
    <dgm:pt modelId="{0A8FB973-A32C-45FF-93EB-1B591FA92A11}" type="pres">
      <dgm:prSet presAssocID="{780BB366-C025-4193-A8A7-6ED7B5693B3D}" presName="composite" presStyleCnt="0">
        <dgm:presLayoutVars>
          <dgm:chMax val="3"/>
          <dgm:animLvl val="lvl"/>
          <dgm:resizeHandles val="exact"/>
        </dgm:presLayoutVars>
      </dgm:prSet>
      <dgm:spPr/>
    </dgm:pt>
    <dgm:pt modelId="{BFE24062-3950-4ACE-933C-33EE89DF94D6}" type="pres">
      <dgm:prSet presAssocID="{267DE40A-B84A-4CE9-9673-86C3F39B8AC6}" presName="gear1" presStyleLbl="node1" presStyleIdx="0" presStyleCnt="3">
        <dgm:presLayoutVars>
          <dgm:chMax val="1"/>
          <dgm:bulletEnabled val="1"/>
        </dgm:presLayoutVars>
      </dgm:prSet>
      <dgm:spPr/>
    </dgm:pt>
    <dgm:pt modelId="{0148336B-D784-4AA4-B7C6-69D4A72243F0}" type="pres">
      <dgm:prSet presAssocID="{267DE40A-B84A-4CE9-9673-86C3F39B8AC6}" presName="gear1srcNode" presStyleLbl="node1" presStyleIdx="0" presStyleCnt="3"/>
      <dgm:spPr/>
    </dgm:pt>
    <dgm:pt modelId="{1370131A-DD09-459D-8641-8A67F93821D4}" type="pres">
      <dgm:prSet presAssocID="{267DE40A-B84A-4CE9-9673-86C3F39B8AC6}" presName="gear1dstNode" presStyleLbl="node1" presStyleIdx="0" presStyleCnt="3"/>
      <dgm:spPr/>
    </dgm:pt>
    <dgm:pt modelId="{41712B5C-EB31-4D5A-B6D4-87B8C944BDDB}" type="pres">
      <dgm:prSet presAssocID="{BACD3632-4AB3-4A2C-95B0-62482D26BAED}" presName="gear2" presStyleLbl="node1" presStyleIdx="1" presStyleCnt="3">
        <dgm:presLayoutVars>
          <dgm:chMax val="1"/>
          <dgm:bulletEnabled val="1"/>
        </dgm:presLayoutVars>
      </dgm:prSet>
      <dgm:spPr/>
    </dgm:pt>
    <dgm:pt modelId="{7334713F-D3F2-45F2-A379-24177C3A8455}" type="pres">
      <dgm:prSet presAssocID="{BACD3632-4AB3-4A2C-95B0-62482D26BAED}" presName="gear2srcNode" presStyleLbl="node1" presStyleIdx="1" presStyleCnt="3"/>
      <dgm:spPr/>
    </dgm:pt>
    <dgm:pt modelId="{564FB26C-5181-4F0F-A443-F0CDEC0C41F3}" type="pres">
      <dgm:prSet presAssocID="{BACD3632-4AB3-4A2C-95B0-62482D26BAED}" presName="gear2dstNode" presStyleLbl="node1" presStyleIdx="1" presStyleCnt="3"/>
      <dgm:spPr/>
    </dgm:pt>
    <dgm:pt modelId="{8CA42C10-AECA-45B6-93E2-6E7C3848700A}" type="pres">
      <dgm:prSet presAssocID="{E6C3FA0C-4619-40A6-B800-DBC5083F65C2}" presName="gear3" presStyleLbl="node1" presStyleIdx="2" presStyleCnt="3"/>
      <dgm:spPr/>
    </dgm:pt>
    <dgm:pt modelId="{C6CDAA5F-B462-4FE5-BBD2-F78EE0D134E9}" type="pres">
      <dgm:prSet presAssocID="{E6C3FA0C-4619-40A6-B800-DBC5083F65C2}" presName="gear3tx" presStyleLbl="node1" presStyleIdx="2" presStyleCnt="3">
        <dgm:presLayoutVars>
          <dgm:chMax val="1"/>
          <dgm:bulletEnabled val="1"/>
        </dgm:presLayoutVars>
      </dgm:prSet>
      <dgm:spPr/>
    </dgm:pt>
    <dgm:pt modelId="{17A4BAB3-B87C-4151-AF36-6B6D877C25A5}" type="pres">
      <dgm:prSet presAssocID="{E6C3FA0C-4619-40A6-B800-DBC5083F65C2}" presName="gear3srcNode" presStyleLbl="node1" presStyleIdx="2" presStyleCnt="3"/>
      <dgm:spPr/>
    </dgm:pt>
    <dgm:pt modelId="{76A5D6E0-1E93-409D-B0E0-C065882025EE}" type="pres">
      <dgm:prSet presAssocID="{E6C3FA0C-4619-40A6-B800-DBC5083F65C2}" presName="gear3dstNode" presStyleLbl="node1" presStyleIdx="2" presStyleCnt="3"/>
      <dgm:spPr/>
    </dgm:pt>
    <dgm:pt modelId="{9A9595C7-5B3A-4979-95A8-CFCC7C6C6890}" type="pres">
      <dgm:prSet presAssocID="{0F3ECC57-2851-460D-93C6-4C7529C53D0C}" presName="connector1" presStyleLbl="sibTrans2D1" presStyleIdx="0" presStyleCnt="3"/>
      <dgm:spPr/>
    </dgm:pt>
    <dgm:pt modelId="{0C533703-FA7D-41B2-8411-86ED0EF0D458}" type="pres">
      <dgm:prSet presAssocID="{AB3DA4FD-703D-416F-8336-B4761195979E}" presName="connector2" presStyleLbl="sibTrans2D1" presStyleIdx="1" presStyleCnt="3"/>
      <dgm:spPr/>
    </dgm:pt>
    <dgm:pt modelId="{7ED896EF-0883-4F8F-A295-0C9AB68D47FE}" type="pres">
      <dgm:prSet presAssocID="{3E031AF0-A569-48CD-93AF-1477490B836C}" presName="connector3" presStyleLbl="sibTrans2D1" presStyleIdx="2" presStyleCnt="3"/>
      <dgm:spPr/>
    </dgm:pt>
  </dgm:ptLst>
  <dgm:cxnLst>
    <dgm:cxn modelId="{062D6F01-C121-47DA-B96F-196C42277262}" type="presOf" srcId="{AB3DA4FD-703D-416F-8336-B4761195979E}" destId="{0C533703-FA7D-41B2-8411-86ED0EF0D458}" srcOrd="0" destOrd="0" presId="urn:microsoft.com/office/officeart/2005/8/layout/gear1"/>
    <dgm:cxn modelId="{7D14CB07-0009-4316-BF7D-79BA8E10FB9A}" type="presOf" srcId="{BACD3632-4AB3-4A2C-95B0-62482D26BAED}" destId="{41712B5C-EB31-4D5A-B6D4-87B8C944BDDB}" srcOrd="0" destOrd="0" presId="urn:microsoft.com/office/officeart/2005/8/layout/gear1"/>
    <dgm:cxn modelId="{315CDC0E-A0C8-4D12-9C47-CC5CE1375402}" srcId="{780BB366-C025-4193-A8A7-6ED7B5693B3D}" destId="{E6C3FA0C-4619-40A6-B800-DBC5083F65C2}" srcOrd="2" destOrd="0" parTransId="{2E71EC7C-1F17-43CA-9474-2F70045C15C6}" sibTransId="{3E031AF0-A569-48CD-93AF-1477490B836C}"/>
    <dgm:cxn modelId="{48D3A211-A2C9-4001-87EA-0553039BFEF3}" type="presOf" srcId="{267DE40A-B84A-4CE9-9673-86C3F39B8AC6}" destId="{0148336B-D784-4AA4-B7C6-69D4A72243F0}" srcOrd="1" destOrd="0" presId="urn:microsoft.com/office/officeart/2005/8/layout/gear1"/>
    <dgm:cxn modelId="{98D22935-B073-417A-950E-BB4209D78E2E}" type="presOf" srcId="{BACD3632-4AB3-4A2C-95B0-62482D26BAED}" destId="{7334713F-D3F2-45F2-A379-24177C3A8455}" srcOrd="1" destOrd="0" presId="urn:microsoft.com/office/officeart/2005/8/layout/gear1"/>
    <dgm:cxn modelId="{D7E7973A-9D8D-444A-B207-C35EE1FF6065}" type="presOf" srcId="{E6C3FA0C-4619-40A6-B800-DBC5083F65C2}" destId="{8CA42C10-AECA-45B6-93E2-6E7C3848700A}" srcOrd="0" destOrd="0" presId="urn:microsoft.com/office/officeart/2005/8/layout/gear1"/>
    <dgm:cxn modelId="{677D7244-BAD2-4E76-A199-97BB1D78073A}" type="presOf" srcId="{E6C3FA0C-4619-40A6-B800-DBC5083F65C2}" destId="{C6CDAA5F-B462-4FE5-BBD2-F78EE0D134E9}" srcOrd="1" destOrd="0" presId="urn:microsoft.com/office/officeart/2005/8/layout/gear1"/>
    <dgm:cxn modelId="{4DC44169-79CF-4266-8A17-804805C103CA}" srcId="{780BB366-C025-4193-A8A7-6ED7B5693B3D}" destId="{267DE40A-B84A-4CE9-9673-86C3F39B8AC6}" srcOrd="0" destOrd="0" parTransId="{AEBA2915-66B3-47CC-83F1-14FBC2ABF04C}" sibTransId="{0F3ECC57-2851-460D-93C6-4C7529C53D0C}"/>
    <dgm:cxn modelId="{CFD3FE82-16F8-4583-BF46-7E2BE938DD85}" type="presOf" srcId="{780BB366-C025-4193-A8A7-6ED7B5693B3D}" destId="{0A8FB973-A32C-45FF-93EB-1B591FA92A11}" srcOrd="0" destOrd="0" presId="urn:microsoft.com/office/officeart/2005/8/layout/gear1"/>
    <dgm:cxn modelId="{86B74693-FD25-45BE-9A90-8A73A39315A0}" type="presOf" srcId="{E6C3FA0C-4619-40A6-B800-DBC5083F65C2}" destId="{76A5D6E0-1E93-409D-B0E0-C065882025EE}" srcOrd="3" destOrd="0" presId="urn:microsoft.com/office/officeart/2005/8/layout/gear1"/>
    <dgm:cxn modelId="{29703ABF-1864-4833-9788-B9F4409C8904}" type="presOf" srcId="{3E031AF0-A569-48CD-93AF-1477490B836C}" destId="{7ED896EF-0883-4F8F-A295-0C9AB68D47FE}" srcOrd="0" destOrd="0" presId="urn:microsoft.com/office/officeart/2005/8/layout/gear1"/>
    <dgm:cxn modelId="{86E543C0-CD17-49D6-8951-A6ECF00D06DC}" srcId="{780BB366-C025-4193-A8A7-6ED7B5693B3D}" destId="{BACD3632-4AB3-4A2C-95B0-62482D26BAED}" srcOrd="1" destOrd="0" parTransId="{E8A96CF3-9C53-48FE-9E13-E1F0BA21B09A}" sibTransId="{AB3DA4FD-703D-416F-8336-B4761195979E}"/>
    <dgm:cxn modelId="{BF6EB1D7-35C4-49D2-BC73-1036FDE92DE7}" type="presOf" srcId="{BACD3632-4AB3-4A2C-95B0-62482D26BAED}" destId="{564FB26C-5181-4F0F-A443-F0CDEC0C41F3}" srcOrd="2" destOrd="0" presId="urn:microsoft.com/office/officeart/2005/8/layout/gear1"/>
    <dgm:cxn modelId="{F0B2D7E7-E925-40C3-AB65-18DC54EA262A}" type="presOf" srcId="{0F3ECC57-2851-460D-93C6-4C7529C53D0C}" destId="{9A9595C7-5B3A-4979-95A8-CFCC7C6C6890}" srcOrd="0" destOrd="0" presId="urn:microsoft.com/office/officeart/2005/8/layout/gear1"/>
    <dgm:cxn modelId="{FCF730E8-3619-41B0-ADD8-40CB23DF9839}" type="presOf" srcId="{267DE40A-B84A-4CE9-9673-86C3F39B8AC6}" destId="{1370131A-DD09-459D-8641-8A67F93821D4}" srcOrd="2" destOrd="0" presId="urn:microsoft.com/office/officeart/2005/8/layout/gear1"/>
    <dgm:cxn modelId="{011ECCF7-7B61-40A0-9281-80932E462FA0}" type="presOf" srcId="{E6C3FA0C-4619-40A6-B800-DBC5083F65C2}" destId="{17A4BAB3-B87C-4151-AF36-6B6D877C25A5}" srcOrd="2" destOrd="0" presId="urn:microsoft.com/office/officeart/2005/8/layout/gear1"/>
    <dgm:cxn modelId="{F61171FC-D78E-42B5-B9FC-640D34CCA197}" type="presOf" srcId="{267DE40A-B84A-4CE9-9673-86C3F39B8AC6}" destId="{BFE24062-3950-4ACE-933C-33EE89DF94D6}" srcOrd="0" destOrd="0" presId="urn:microsoft.com/office/officeart/2005/8/layout/gear1"/>
    <dgm:cxn modelId="{C335D5C6-58F1-4674-8EEB-AA1282B48BD7}" type="presParOf" srcId="{0A8FB973-A32C-45FF-93EB-1B591FA92A11}" destId="{BFE24062-3950-4ACE-933C-33EE89DF94D6}" srcOrd="0" destOrd="0" presId="urn:microsoft.com/office/officeart/2005/8/layout/gear1"/>
    <dgm:cxn modelId="{C9693A6F-BCBC-4C83-BBC5-C9C21A43A85B}" type="presParOf" srcId="{0A8FB973-A32C-45FF-93EB-1B591FA92A11}" destId="{0148336B-D784-4AA4-B7C6-69D4A72243F0}" srcOrd="1" destOrd="0" presId="urn:microsoft.com/office/officeart/2005/8/layout/gear1"/>
    <dgm:cxn modelId="{970E1FDD-869C-4F16-AE63-38B049683F00}" type="presParOf" srcId="{0A8FB973-A32C-45FF-93EB-1B591FA92A11}" destId="{1370131A-DD09-459D-8641-8A67F93821D4}" srcOrd="2" destOrd="0" presId="urn:microsoft.com/office/officeart/2005/8/layout/gear1"/>
    <dgm:cxn modelId="{F6EF3FBE-EF25-40CF-9217-BD0BDB855852}" type="presParOf" srcId="{0A8FB973-A32C-45FF-93EB-1B591FA92A11}" destId="{41712B5C-EB31-4D5A-B6D4-87B8C944BDDB}" srcOrd="3" destOrd="0" presId="urn:microsoft.com/office/officeart/2005/8/layout/gear1"/>
    <dgm:cxn modelId="{E3776298-ADB1-4D34-869D-DADB3A2BF65D}" type="presParOf" srcId="{0A8FB973-A32C-45FF-93EB-1B591FA92A11}" destId="{7334713F-D3F2-45F2-A379-24177C3A8455}" srcOrd="4" destOrd="0" presId="urn:microsoft.com/office/officeart/2005/8/layout/gear1"/>
    <dgm:cxn modelId="{CD9BB859-6836-41A6-9297-009DA824C957}" type="presParOf" srcId="{0A8FB973-A32C-45FF-93EB-1B591FA92A11}" destId="{564FB26C-5181-4F0F-A443-F0CDEC0C41F3}" srcOrd="5" destOrd="0" presId="urn:microsoft.com/office/officeart/2005/8/layout/gear1"/>
    <dgm:cxn modelId="{AB6640A4-B523-402B-9A68-7D9C95AAE15F}" type="presParOf" srcId="{0A8FB973-A32C-45FF-93EB-1B591FA92A11}" destId="{8CA42C10-AECA-45B6-93E2-6E7C3848700A}" srcOrd="6" destOrd="0" presId="urn:microsoft.com/office/officeart/2005/8/layout/gear1"/>
    <dgm:cxn modelId="{34A24258-440F-4646-8A28-B4E6C8BC5DAF}" type="presParOf" srcId="{0A8FB973-A32C-45FF-93EB-1B591FA92A11}" destId="{C6CDAA5F-B462-4FE5-BBD2-F78EE0D134E9}" srcOrd="7" destOrd="0" presId="urn:microsoft.com/office/officeart/2005/8/layout/gear1"/>
    <dgm:cxn modelId="{B3D12A63-330C-4F33-B605-9146B082E95B}" type="presParOf" srcId="{0A8FB973-A32C-45FF-93EB-1B591FA92A11}" destId="{17A4BAB3-B87C-4151-AF36-6B6D877C25A5}" srcOrd="8" destOrd="0" presId="urn:microsoft.com/office/officeart/2005/8/layout/gear1"/>
    <dgm:cxn modelId="{666495AA-2624-42E8-88F3-1D7F87C20E80}" type="presParOf" srcId="{0A8FB973-A32C-45FF-93EB-1B591FA92A11}" destId="{76A5D6E0-1E93-409D-B0E0-C065882025EE}" srcOrd="9" destOrd="0" presId="urn:microsoft.com/office/officeart/2005/8/layout/gear1"/>
    <dgm:cxn modelId="{922C4B8E-9AB0-472F-8D0A-EDE061EC8CCB}" type="presParOf" srcId="{0A8FB973-A32C-45FF-93EB-1B591FA92A11}" destId="{9A9595C7-5B3A-4979-95A8-CFCC7C6C6890}" srcOrd="10" destOrd="0" presId="urn:microsoft.com/office/officeart/2005/8/layout/gear1"/>
    <dgm:cxn modelId="{9AEBC049-371F-45A8-83D1-D0591D44B095}" type="presParOf" srcId="{0A8FB973-A32C-45FF-93EB-1B591FA92A11}" destId="{0C533703-FA7D-41B2-8411-86ED0EF0D458}" srcOrd="11" destOrd="0" presId="urn:microsoft.com/office/officeart/2005/8/layout/gear1"/>
    <dgm:cxn modelId="{E037CA74-9A2B-4744-B91E-24F9B132C370}" type="presParOf" srcId="{0A8FB973-A32C-45FF-93EB-1B591FA92A11}" destId="{7ED896EF-0883-4F8F-A295-0C9AB68D47F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24062-3950-4ACE-933C-33EE89DF94D6}">
      <dsp:nvSpPr>
        <dsp:cNvPr id="0" name=""/>
        <dsp:cNvSpPr/>
      </dsp:nvSpPr>
      <dsp:spPr>
        <a:xfrm>
          <a:off x="1362150" y="1215087"/>
          <a:ext cx="1485106" cy="1485106"/>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b="1" kern="1200" dirty="0"/>
            <a:t>e-CF</a:t>
          </a:r>
        </a:p>
      </dsp:txBody>
      <dsp:txXfrm>
        <a:off x="1660722" y="1562966"/>
        <a:ext cx="887962" cy="763375"/>
      </dsp:txXfrm>
    </dsp:sp>
    <dsp:sp modelId="{41712B5C-EB31-4D5A-B6D4-87B8C944BDDB}">
      <dsp:nvSpPr>
        <dsp:cNvPr id="0" name=""/>
        <dsp:cNvSpPr/>
      </dsp:nvSpPr>
      <dsp:spPr>
        <a:xfrm>
          <a:off x="498088" y="864062"/>
          <a:ext cx="1080077" cy="1080077"/>
        </a:xfrm>
        <a:prstGeom prst="gear6">
          <a:avLst/>
        </a:prstGeom>
        <a:solidFill>
          <a:schemeClr val="accent4">
            <a:hueOff val="2736831"/>
            <a:satOff val="-11935"/>
            <a:lumOff val="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hr-HR" sz="1200" b="1" kern="1200" dirty="0"/>
            <a:t>GreenComp</a:t>
          </a:r>
          <a:endParaRPr lang="hr-HR" sz="800" b="1" kern="1200" dirty="0"/>
        </a:p>
      </dsp:txBody>
      <dsp:txXfrm>
        <a:off x="770001" y="1137618"/>
        <a:ext cx="536251" cy="532965"/>
      </dsp:txXfrm>
    </dsp:sp>
    <dsp:sp modelId="{8CA42C10-AECA-45B6-93E2-6E7C3848700A}">
      <dsp:nvSpPr>
        <dsp:cNvPr id="0" name=""/>
        <dsp:cNvSpPr/>
      </dsp:nvSpPr>
      <dsp:spPr>
        <a:xfrm rot="20700000">
          <a:off x="1103042" y="118918"/>
          <a:ext cx="1058255" cy="1058255"/>
        </a:xfrm>
        <a:prstGeom prst="gear6">
          <a:avLst/>
        </a:prstGeom>
        <a:solidFill>
          <a:schemeClr val="accent4">
            <a:hueOff val="5473661"/>
            <a:satOff val="-23870"/>
            <a:lumOff val="6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r-HR" sz="2000" b="1" kern="1200" dirty="0"/>
            <a:t>EQF</a:t>
          </a:r>
          <a:endParaRPr lang="hr-HR" sz="800" b="1" kern="1200" dirty="0"/>
        </a:p>
      </dsp:txBody>
      <dsp:txXfrm rot="-20700000">
        <a:off x="1335148" y="351025"/>
        <a:ext cx="594042" cy="594042"/>
      </dsp:txXfrm>
    </dsp:sp>
    <dsp:sp modelId="{9A9595C7-5B3A-4979-95A8-CFCC7C6C6890}">
      <dsp:nvSpPr>
        <dsp:cNvPr id="0" name=""/>
        <dsp:cNvSpPr/>
      </dsp:nvSpPr>
      <dsp:spPr>
        <a:xfrm>
          <a:off x="1232329" y="999734"/>
          <a:ext cx="1900936" cy="1900936"/>
        </a:xfrm>
        <a:prstGeom prst="circularArrow">
          <a:avLst>
            <a:gd name="adj1" fmla="val 4688"/>
            <a:gd name="adj2" fmla="val 299029"/>
            <a:gd name="adj3" fmla="val 2465097"/>
            <a:gd name="adj4" fmla="val 1597603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533703-FA7D-41B2-8411-86ED0EF0D458}">
      <dsp:nvSpPr>
        <dsp:cNvPr id="0" name=""/>
        <dsp:cNvSpPr/>
      </dsp:nvSpPr>
      <dsp:spPr>
        <a:xfrm>
          <a:off x="306809" y="631493"/>
          <a:ext cx="1381149" cy="1381149"/>
        </a:xfrm>
        <a:prstGeom prst="leftCircularArrow">
          <a:avLst>
            <a:gd name="adj1" fmla="val 6452"/>
            <a:gd name="adj2" fmla="val 429999"/>
            <a:gd name="adj3" fmla="val 10489124"/>
            <a:gd name="adj4" fmla="val 14837806"/>
            <a:gd name="adj5" fmla="val 7527"/>
          </a:avLst>
        </a:prstGeom>
        <a:solidFill>
          <a:schemeClr val="accent4">
            <a:hueOff val="2736831"/>
            <a:satOff val="-11935"/>
            <a:lumOff val="33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D896EF-0883-4F8F-A295-0C9AB68D47FE}">
      <dsp:nvSpPr>
        <dsp:cNvPr id="0" name=""/>
        <dsp:cNvSpPr/>
      </dsp:nvSpPr>
      <dsp:spPr>
        <a:xfrm>
          <a:off x="858256" y="-106466"/>
          <a:ext cx="1489156" cy="1489156"/>
        </a:xfrm>
        <a:prstGeom prst="circularArrow">
          <a:avLst>
            <a:gd name="adj1" fmla="val 5984"/>
            <a:gd name="adj2" fmla="val 394124"/>
            <a:gd name="adj3" fmla="val 13313824"/>
            <a:gd name="adj4" fmla="val 10508221"/>
            <a:gd name="adj5" fmla="val 6981"/>
          </a:avLst>
        </a:prstGeom>
        <a:solidFill>
          <a:schemeClr val="accent4">
            <a:hueOff val="5473661"/>
            <a:satOff val="-23870"/>
            <a:lumOff val="666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D86641-C9C2-9E2C-26E9-F730564AA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D1AED50-525B-4505-221E-A0835592E6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D54B5-6FCE-4600-8149-57A03059C707}" type="datetimeFigureOut">
              <a:rPr lang="en-IE" smtClean="0"/>
              <a:t>29/04/2026</a:t>
            </a:fld>
            <a:endParaRPr lang="en-IE"/>
          </a:p>
        </p:txBody>
      </p:sp>
      <p:sp>
        <p:nvSpPr>
          <p:cNvPr id="4" name="Footer Placeholder 3">
            <a:extLst>
              <a:ext uri="{FF2B5EF4-FFF2-40B4-BE49-F238E27FC236}">
                <a16:creationId xmlns:a16="http://schemas.microsoft.com/office/drawing/2014/main" id="{56A79482-07C3-CEDE-7EED-7BCD3A5D3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F2546EFC-9AE9-A78D-DC1F-E8C4EFC637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C480E8-0C41-429C-829C-CB9A26C63A84}" type="slidenum">
              <a:rPr lang="en-IE" smtClean="0"/>
              <a:t>‹#›</a:t>
            </a:fld>
            <a:endParaRPr lang="en-IE"/>
          </a:p>
        </p:txBody>
      </p:sp>
    </p:spTree>
    <p:extLst>
      <p:ext uri="{BB962C8B-B14F-4D97-AF65-F5344CB8AC3E}">
        <p14:creationId xmlns:p14="http://schemas.microsoft.com/office/powerpoint/2010/main" val="3704125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26F3F-C137-41D3-BAEA-043E7C708A3E}" type="datetimeFigureOut">
              <a:rPr lang="en-IE" smtClean="0"/>
              <a:t>29/04/2026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06324-0747-4C1B-9F29-13F9F9776C79}" type="slidenum">
              <a:rPr lang="en-IE" smtClean="0"/>
              <a:t>‹#›</a:t>
            </a:fld>
            <a:endParaRPr lang="en-IE"/>
          </a:p>
        </p:txBody>
      </p:sp>
    </p:spTree>
    <p:extLst>
      <p:ext uri="{BB962C8B-B14F-4D97-AF65-F5344CB8AC3E}">
        <p14:creationId xmlns:p14="http://schemas.microsoft.com/office/powerpoint/2010/main" val="4452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Welcome to Module 1. In this session, we will explore the architecture of the Digital4Sustainability curricula. It is essential for every trainer to understand how these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are built, as they are specifically designed to support Europe’s twin transition by aligning digital skills with sustainability goals.</a:t>
            </a:r>
          </a:p>
          <a:p>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1</a:t>
            </a:fld>
            <a:endParaRPr lang="en-IE"/>
          </a:p>
        </p:txBody>
      </p:sp>
    </p:spTree>
    <p:extLst>
      <p:ext uri="{BB962C8B-B14F-4D97-AF65-F5344CB8AC3E}">
        <p14:creationId xmlns:p14="http://schemas.microsoft.com/office/powerpoint/2010/main" val="281992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Before we dive into the details, let’s look at our roadmap for this module. We will start with the big picture—the curriculum architecture—and then break it down into its structural elements. We will also introduce the specific educational profiles and upskilling pathways we’ve developed, and finally, look at the European frameworks that ensure our training meets the highest quality standards. Since this is a self-paced module, feel free to revisit any of these sections as needed.</a:t>
            </a:r>
          </a:p>
          <a:p>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2</a:t>
            </a:fld>
            <a:endParaRPr lang="en-IE"/>
          </a:p>
        </p:txBody>
      </p:sp>
    </p:spTree>
    <p:extLst>
      <p:ext uri="{BB962C8B-B14F-4D97-AF65-F5344CB8AC3E}">
        <p14:creationId xmlns:p14="http://schemas.microsoft.com/office/powerpoint/2010/main" val="193628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curricula are </a:t>
            </a:r>
            <a:r>
              <a:rPr lang="en-US" sz="1200" b="0" i="0" kern="1200" dirty="0" err="1">
                <a:solidFill>
                  <a:schemeClr val="tx1"/>
                </a:solidFill>
                <a:effectLst/>
                <a:latin typeface="+mn-lt"/>
                <a:ea typeface="+mn-ea"/>
                <a:cs typeface="+mn-cs"/>
              </a:rPr>
              <a:t>organised</a:t>
            </a:r>
            <a:r>
              <a:rPr lang="en-US" sz="1200" b="0" i="0" kern="1200" dirty="0">
                <a:solidFill>
                  <a:schemeClr val="tx1"/>
                </a:solidFill>
                <a:effectLst/>
                <a:latin typeface="+mn-lt"/>
                <a:ea typeface="+mn-ea"/>
                <a:cs typeface="+mn-cs"/>
              </a:rPr>
              <a:t> into two complementary components. First, the Core Curricula provide comprehensive, long-term learning pathways for specific professional roles. Second, the Upskilling Curricula are short, targeted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designed for professionals who need to develop specific competencies rapidly. Both are aligned with the European Green Deal and the Digital Decade 2030 goals.</a:t>
            </a: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3</a:t>
            </a:fld>
            <a:endParaRPr lang="en-IE"/>
          </a:p>
        </p:txBody>
      </p:sp>
    </p:spTree>
    <p:extLst>
      <p:ext uri="{BB962C8B-B14F-4D97-AF65-F5344CB8AC3E}">
        <p14:creationId xmlns:p14="http://schemas.microsoft.com/office/powerpoint/2010/main" val="328614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C33DB-3A74-1D00-3A3C-41070A55B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D7B5A-75CD-2028-884D-1DB04505B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A717E-6C82-79F5-ADB7-EF7DEA9431B5}"/>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Every curriculum is built on three pillars. Think of it this way: The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Learning Outcomes (PLOs) define the final destination—what a learner knows at the end of a full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The Unit Learning Outcomes (ULOs) are observable achievements for each unit. Finally, the Learning Units (LUs) are the actual modular blocks we deliver to reach those outcomes.</a:t>
            </a:r>
          </a:p>
          <a:p>
            <a:br>
              <a:rPr lang="en-US" dirty="0"/>
            </a:br>
            <a:br>
              <a:rPr lang="en-US" dirty="0"/>
            </a:br>
            <a:endParaRPr lang="hr-HR" dirty="0"/>
          </a:p>
        </p:txBody>
      </p:sp>
      <p:sp>
        <p:nvSpPr>
          <p:cNvPr id="4" name="Slide Number Placeholder 3">
            <a:extLst>
              <a:ext uri="{FF2B5EF4-FFF2-40B4-BE49-F238E27FC236}">
                <a16:creationId xmlns:a16="http://schemas.microsoft.com/office/drawing/2014/main" id="{B5E23461-D640-E287-9CE1-CC0D09636A8B}"/>
              </a:ext>
            </a:extLst>
          </p:cNvPr>
          <p:cNvSpPr>
            <a:spLocks noGrp="1"/>
          </p:cNvSpPr>
          <p:nvPr>
            <p:ph type="sldNum" sz="quarter" idx="5"/>
          </p:nvPr>
        </p:nvSpPr>
        <p:spPr/>
        <p:txBody>
          <a:bodyPr/>
          <a:lstStyle/>
          <a:p>
            <a:fld id="{75106324-0747-4C1B-9F29-13F9F9776C79}" type="slidenum">
              <a:rPr lang="en-IE" smtClean="0"/>
              <a:t>4</a:t>
            </a:fld>
            <a:endParaRPr lang="en-IE"/>
          </a:p>
        </p:txBody>
      </p:sp>
    </p:spTree>
    <p:extLst>
      <p:ext uri="{BB962C8B-B14F-4D97-AF65-F5344CB8AC3E}">
        <p14:creationId xmlns:p14="http://schemas.microsoft.com/office/powerpoint/2010/main" val="373343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96C98-4817-ED31-5D4C-7E4FF0BFE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1D78B-90F3-E64A-8DCF-C2A1843C9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A10D5-DAB7-1FAD-94DA-C3B8B3BE3D91}"/>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We have developed five distinct profiles to address different market needs. It’s important to note the different EQF levels: the Technical Specialist starts at level 5, focusing on implementation and maintenance, while the Analyst, Professional, Consultant, and Manager roles reach levels 6 and 7, focusing on strategic advisory and complex data modelling.</a:t>
            </a:r>
          </a:p>
          <a:p>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1CCC2CDC-426F-9036-6A83-0D7496FDF6CE}"/>
              </a:ext>
            </a:extLst>
          </p:cNvPr>
          <p:cNvSpPr>
            <a:spLocks noGrp="1"/>
          </p:cNvSpPr>
          <p:nvPr>
            <p:ph type="sldNum" sz="quarter" idx="5"/>
          </p:nvPr>
        </p:nvSpPr>
        <p:spPr/>
        <p:txBody>
          <a:bodyPr/>
          <a:lstStyle/>
          <a:p>
            <a:fld id="{75106324-0747-4C1B-9F29-13F9F9776C79}" type="slidenum">
              <a:rPr lang="en-IE" smtClean="0"/>
              <a:t>5</a:t>
            </a:fld>
            <a:endParaRPr lang="en-IE"/>
          </a:p>
        </p:txBody>
      </p:sp>
    </p:spTree>
    <p:extLst>
      <p:ext uri="{BB962C8B-B14F-4D97-AF65-F5344CB8AC3E}">
        <p14:creationId xmlns:p14="http://schemas.microsoft.com/office/powerpoint/2010/main" val="361853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professionals who cannot commit to a full degree, we offer six upskilling curricula. These are extracted from the core units and focus on immediate workplace applicability. As trainers, your priority here is flexibility and rapid capability development.</a:t>
            </a:r>
          </a:p>
          <a:p>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6</a:t>
            </a:fld>
            <a:endParaRPr lang="en-IE"/>
          </a:p>
        </p:txBody>
      </p:sp>
    </p:spTree>
    <p:extLst>
      <p:ext uri="{BB962C8B-B14F-4D97-AF65-F5344CB8AC3E}">
        <p14:creationId xmlns:p14="http://schemas.microsoft.com/office/powerpoint/2010/main" val="47996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956C2-9F3C-4320-D011-9FB81E735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90F0D-E3A2-C85F-E701-D205D8AAE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CE5A4-D93E-70F1-04AD-4B506622455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Our curricula don't exist in a vacuum. They are mapped against three major EU frameworks. The EQF guides the sophistication of learning; the e-CF ensures our digital skills meet European IT standards; and </a:t>
            </a:r>
            <a:r>
              <a:rPr lang="en-US" sz="1200" b="0" i="0" kern="1200" dirty="0" err="1">
                <a:solidFill>
                  <a:schemeClr val="tx1"/>
                </a:solidFill>
                <a:effectLst/>
                <a:latin typeface="+mn-lt"/>
                <a:ea typeface="+mn-ea"/>
                <a:cs typeface="+mn-cs"/>
              </a:rPr>
              <a:t>GreenComp</a:t>
            </a:r>
            <a:r>
              <a:rPr lang="en-US" sz="1200" b="0" i="0" kern="1200" dirty="0">
                <a:solidFill>
                  <a:schemeClr val="tx1"/>
                </a:solidFill>
                <a:effectLst/>
                <a:latin typeface="+mn-lt"/>
                <a:ea typeface="+mn-ea"/>
                <a:cs typeface="+mn-cs"/>
              </a:rPr>
              <a:t> integrates values like futures literacy and action-oriented thinking. This ensures that the skills learners acquire are transparent and portable across Europe.</a:t>
            </a:r>
          </a:p>
          <a:p>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1EC0D88A-D680-920C-EE5E-03652B3CE0D5}"/>
              </a:ext>
            </a:extLst>
          </p:cNvPr>
          <p:cNvSpPr>
            <a:spLocks noGrp="1"/>
          </p:cNvSpPr>
          <p:nvPr>
            <p:ph type="sldNum" sz="quarter" idx="5"/>
          </p:nvPr>
        </p:nvSpPr>
        <p:spPr/>
        <p:txBody>
          <a:bodyPr/>
          <a:lstStyle/>
          <a:p>
            <a:fld id="{75106324-0747-4C1B-9F29-13F9F9776C79}" type="slidenum">
              <a:rPr lang="en-IE" smtClean="0"/>
              <a:t>7</a:t>
            </a:fld>
            <a:endParaRPr lang="en-IE"/>
          </a:p>
        </p:txBody>
      </p:sp>
    </p:spTree>
    <p:extLst>
      <p:ext uri="{BB962C8B-B14F-4D97-AF65-F5344CB8AC3E}">
        <p14:creationId xmlns:p14="http://schemas.microsoft.com/office/powerpoint/2010/main" val="18910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50457-3F13-E841-225E-1F78AAFEE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27020-15B3-B42E-97C5-366D1631E2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F325A-F9C7-1CC7-9AC5-670AC4D16368}"/>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What does this mean for you? First, the frameworks tell you how much autonomy to expect from the learner. Second, your assessment must focus on what the learner can </a:t>
            </a:r>
            <a:r>
              <a:rPr lang="en-US" sz="1200" b="0" i="1" kern="1200" dirty="0">
                <a:solidFill>
                  <a:schemeClr val="tx1"/>
                </a:solidFill>
                <a:effectLst/>
                <a:latin typeface="+mn-lt"/>
                <a:ea typeface="+mn-ea"/>
                <a:cs typeface="+mn-cs"/>
              </a:rPr>
              <a:t>do</a:t>
            </a:r>
            <a:r>
              <a:rPr lang="en-US" sz="1200" b="0" i="0" kern="1200" dirty="0">
                <a:solidFill>
                  <a:schemeClr val="tx1"/>
                </a:solidFill>
                <a:effectLst/>
                <a:latin typeface="+mn-lt"/>
                <a:ea typeface="+mn-ea"/>
                <a:cs typeface="+mn-cs"/>
              </a:rPr>
              <a:t>, not just what they can remember. Finally, remember that these units are modular—you can deliver a single unit or combine them into a custom pathway, provided the ULOs remain unchanged.</a:t>
            </a:r>
          </a:p>
          <a:p>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233078B3-C06C-E50B-9E39-24A65B0D8141}"/>
              </a:ext>
            </a:extLst>
          </p:cNvPr>
          <p:cNvSpPr>
            <a:spLocks noGrp="1"/>
          </p:cNvSpPr>
          <p:nvPr>
            <p:ph type="sldNum" sz="quarter" idx="5"/>
          </p:nvPr>
        </p:nvSpPr>
        <p:spPr/>
        <p:txBody>
          <a:bodyPr/>
          <a:lstStyle/>
          <a:p>
            <a:fld id="{75106324-0747-4C1B-9F29-13F9F9776C79}" type="slidenum">
              <a:rPr lang="en-IE" smtClean="0"/>
              <a:t>8</a:t>
            </a:fld>
            <a:endParaRPr lang="en-IE"/>
          </a:p>
        </p:txBody>
      </p:sp>
    </p:spTree>
    <p:extLst>
      <p:ext uri="{BB962C8B-B14F-4D97-AF65-F5344CB8AC3E}">
        <p14:creationId xmlns:p14="http://schemas.microsoft.com/office/powerpoint/2010/main" val="311708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This concludes our overview of the curriculum architecture. In the next module, we will dive deeper into the core building blocks: the Learning Units and their specific outcomes. Thank you for your time.</a:t>
            </a:r>
          </a:p>
          <a:p>
            <a:br>
              <a:rPr lang="en-US"/>
            </a:br>
            <a:br>
              <a:rPr lang="en-US"/>
            </a:br>
            <a:endParaRPr lang="de-IE" dirty="0"/>
          </a:p>
        </p:txBody>
      </p:sp>
      <p:sp>
        <p:nvSpPr>
          <p:cNvPr id="4" name="Foliennummernplatzhalter 3"/>
          <p:cNvSpPr>
            <a:spLocks noGrp="1"/>
          </p:cNvSpPr>
          <p:nvPr>
            <p:ph type="sldNum" sz="quarter" idx="5"/>
          </p:nvPr>
        </p:nvSpPr>
        <p:spPr/>
        <p:txBody>
          <a:bodyPr/>
          <a:lstStyle/>
          <a:p>
            <a:fld id="{75106324-0747-4C1B-9F29-13F9F9776C79}" type="slidenum">
              <a:rPr lang="en-IE" smtClean="0"/>
              <a:t>9</a:t>
            </a:fld>
            <a:endParaRPr lang="en-IE"/>
          </a:p>
        </p:txBody>
      </p:sp>
    </p:spTree>
    <p:extLst>
      <p:ext uri="{BB962C8B-B14F-4D97-AF65-F5344CB8AC3E}">
        <p14:creationId xmlns:p14="http://schemas.microsoft.com/office/powerpoint/2010/main" val="3641174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ABA07-0E3C-DE87-C959-30E0DD456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2390A7FF-991F-DE74-E3EB-D880AEA17830}"/>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8913024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96C386-A21B-01AC-AC2C-265F94B6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234B3C-AF8A-6762-5A3F-69C1E935EE6B}"/>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2045620"/>
            <a:ext cx="4927600" cy="3897312"/>
          </a:xfrm>
        </p:spPr>
        <p:txBody>
          <a:bodyPr>
            <a:normAutofit/>
          </a:bodyPr>
          <a:lstStyle>
            <a:lvl1pPr marL="457200" indent="-457200">
              <a:buClr>
                <a:schemeClr val="accent1"/>
              </a:buClr>
              <a:buSzPct val="150000"/>
              <a:buFont typeface="+mj-lt"/>
              <a:buAutoNum type="arabicPeriod"/>
              <a:defRPr sz="16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a:p>
            <a:pPr lvl="0"/>
            <a:r>
              <a:rPr lang="en-US" dirty="0"/>
              <a:t>Click to edit topic 2</a:t>
            </a:r>
          </a:p>
          <a:p>
            <a:pPr lvl="0"/>
            <a:r>
              <a:rPr lang="en-US" dirty="0"/>
              <a:t>Click to edit topic 3</a:t>
            </a:r>
          </a:p>
          <a:p>
            <a:pPr lvl="0"/>
            <a:r>
              <a:rPr lang="en-US" dirty="0"/>
              <a:t>Click to edit topic 4</a:t>
            </a:r>
          </a:p>
          <a:p>
            <a:pPr lvl="0"/>
            <a:r>
              <a:rPr lang="en-US" dirty="0"/>
              <a:t>Click to edit topic 5</a:t>
            </a:r>
          </a:p>
        </p:txBody>
      </p:sp>
      <p:pic>
        <p:nvPicPr>
          <p:cNvPr id="16" name="Graphic 7">
            <a:extLst>
              <a:ext uri="{FF2B5EF4-FFF2-40B4-BE49-F238E27FC236}">
                <a16:creationId xmlns:a16="http://schemas.microsoft.com/office/drawing/2014/main" id="{09FA143D-FBAF-5981-664A-6E98CF098F4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8" name="Graphic 7">
            <a:extLst>
              <a:ext uri="{FF2B5EF4-FFF2-40B4-BE49-F238E27FC236}">
                <a16:creationId xmlns:a16="http://schemas.microsoft.com/office/drawing/2014/main" id="{C50A9103-AE7B-E5CA-21BA-6FCA35F03045}"/>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extBox 1">
            <a:extLst>
              <a:ext uri="{FF2B5EF4-FFF2-40B4-BE49-F238E27FC236}">
                <a16:creationId xmlns:a16="http://schemas.microsoft.com/office/drawing/2014/main" id="{77778FC2-8FF9-8C52-3D04-46D5C5CB0871}"/>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69294899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5DEC7-9C9B-1775-A280-8A6FA782F4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Graphic 7">
            <a:extLst>
              <a:ext uri="{FF2B5EF4-FFF2-40B4-BE49-F238E27FC236}">
                <a16:creationId xmlns:a16="http://schemas.microsoft.com/office/drawing/2014/main" id="{963FB351-9A63-36A9-E248-4EFE8034B83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1612487"/>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4" name="Text Placeholder 3">
            <a:extLst>
              <a:ext uri="{FF2B5EF4-FFF2-40B4-BE49-F238E27FC236}">
                <a16:creationId xmlns:a16="http://schemas.microsoft.com/office/drawing/2014/main" id="{2E5037E0-0CB5-84BF-F256-1C8FBDF5BB4A}"/>
              </a:ext>
            </a:extLst>
          </p:cNvPr>
          <p:cNvSpPr>
            <a:spLocks noGrp="1"/>
          </p:cNvSpPr>
          <p:nvPr>
            <p:ph type="body" sz="quarter" idx="11" hasCustomPrompt="1"/>
          </p:nvPr>
        </p:nvSpPr>
        <p:spPr>
          <a:xfrm>
            <a:off x="5546724" y="1973346"/>
            <a:ext cx="4968875" cy="565317"/>
          </a:xfrm>
        </p:spPr>
        <p:txBody>
          <a:bodyPr>
            <a:normAutofit/>
          </a:bodyPr>
          <a:lstStyle>
            <a:lvl1pPr marL="0" indent="0">
              <a:buNone/>
              <a:defRPr sz="1300"/>
            </a:lvl1pPr>
          </a:lstStyle>
          <a:p>
            <a:pPr lvl="0"/>
            <a:r>
              <a:rPr lang="en-US" dirty="0"/>
              <a:t>Click to edit topic description</a:t>
            </a:r>
          </a:p>
        </p:txBody>
      </p:sp>
      <p:sp>
        <p:nvSpPr>
          <p:cNvPr id="7" name="Text Placeholder 8">
            <a:extLst>
              <a:ext uri="{FF2B5EF4-FFF2-40B4-BE49-F238E27FC236}">
                <a16:creationId xmlns:a16="http://schemas.microsoft.com/office/drawing/2014/main" id="{90D2F066-77B6-7665-E81A-9125D4177B53}"/>
              </a:ext>
            </a:extLst>
          </p:cNvPr>
          <p:cNvSpPr>
            <a:spLocks noGrp="1"/>
          </p:cNvSpPr>
          <p:nvPr>
            <p:ph type="body" sz="quarter" idx="12" hasCustomPrompt="1"/>
          </p:nvPr>
        </p:nvSpPr>
        <p:spPr>
          <a:xfrm>
            <a:off x="5557838" y="292494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8" name="Text Placeholder 3">
            <a:extLst>
              <a:ext uri="{FF2B5EF4-FFF2-40B4-BE49-F238E27FC236}">
                <a16:creationId xmlns:a16="http://schemas.microsoft.com/office/drawing/2014/main" id="{D4E31504-FAFF-1AFF-A235-E9E4DE83D901}"/>
              </a:ext>
            </a:extLst>
          </p:cNvPr>
          <p:cNvSpPr>
            <a:spLocks noGrp="1"/>
          </p:cNvSpPr>
          <p:nvPr>
            <p:ph type="body" sz="quarter" idx="13" hasCustomPrompt="1"/>
          </p:nvPr>
        </p:nvSpPr>
        <p:spPr>
          <a:xfrm>
            <a:off x="5546724" y="3285803"/>
            <a:ext cx="4968875" cy="565317"/>
          </a:xfrm>
        </p:spPr>
        <p:txBody>
          <a:bodyPr>
            <a:normAutofit/>
          </a:bodyPr>
          <a:lstStyle>
            <a:lvl1pPr marL="0" indent="0">
              <a:buNone/>
              <a:defRPr sz="1300"/>
            </a:lvl1pPr>
          </a:lstStyle>
          <a:p>
            <a:pPr lvl="0"/>
            <a:r>
              <a:rPr lang="en-US" dirty="0"/>
              <a:t>Click to edit topic description</a:t>
            </a:r>
          </a:p>
        </p:txBody>
      </p:sp>
      <p:sp>
        <p:nvSpPr>
          <p:cNvPr id="10" name="Text Placeholder 8">
            <a:extLst>
              <a:ext uri="{FF2B5EF4-FFF2-40B4-BE49-F238E27FC236}">
                <a16:creationId xmlns:a16="http://schemas.microsoft.com/office/drawing/2014/main" id="{D512B05D-8F7E-592C-65FB-9F72A6451487}"/>
              </a:ext>
            </a:extLst>
          </p:cNvPr>
          <p:cNvSpPr>
            <a:spLocks noGrp="1"/>
          </p:cNvSpPr>
          <p:nvPr>
            <p:ph type="body" sz="quarter" idx="14" hasCustomPrompt="1"/>
          </p:nvPr>
        </p:nvSpPr>
        <p:spPr>
          <a:xfrm>
            <a:off x="5557838" y="436510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12" name="Text Placeholder 3">
            <a:extLst>
              <a:ext uri="{FF2B5EF4-FFF2-40B4-BE49-F238E27FC236}">
                <a16:creationId xmlns:a16="http://schemas.microsoft.com/office/drawing/2014/main" id="{6E6DC051-5522-4F20-E853-0D5CA4B141F2}"/>
              </a:ext>
            </a:extLst>
          </p:cNvPr>
          <p:cNvSpPr>
            <a:spLocks noGrp="1"/>
          </p:cNvSpPr>
          <p:nvPr>
            <p:ph type="body" sz="quarter" idx="15" hasCustomPrompt="1"/>
          </p:nvPr>
        </p:nvSpPr>
        <p:spPr>
          <a:xfrm>
            <a:off x="5546724" y="4725963"/>
            <a:ext cx="4968875" cy="565317"/>
          </a:xfrm>
        </p:spPr>
        <p:txBody>
          <a:bodyPr>
            <a:normAutofit/>
          </a:bodyPr>
          <a:lstStyle>
            <a:lvl1pPr marL="0" indent="0">
              <a:buNone/>
              <a:defRPr sz="1300"/>
            </a:lvl1pPr>
          </a:lstStyle>
          <a:p>
            <a:pPr lvl="0"/>
            <a:r>
              <a:rPr lang="en-US" dirty="0"/>
              <a:t>Click to edit topic description</a:t>
            </a:r>
          </a:p>
        </p:txBody>
      </p:sp>
      <p:sp>
        <p:nvSpPr>
          <p:cNvPr id="21" name="TextBox 20">
            <a:extLst>
              <a:ext uri="{FF2B5EF4-FFF2-40B4-BE49-F238E27FC236}">
                <a16:creationId xmlns:a16="http://schemas.microsoft.com/office/drawing/2014/main" id="{315E199F-7967-B0AC-59F7-4CECB84FAAB7}"/>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pic>
        <p:nvPicPr>
          <p:cNvPr id="22" name="Graphic 7">
            <a:extLst>
              <a:ext uri="{FF2B5EF4-FFF2-40B4-BE49-F238E27FC236}">
                <a16:creationId xmlns:a16="http://schemas.microsoft.com/office/drawing/2014/main" id="{E2C6A612-6A5C-ED18-8F33-9591778E83F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2" name="TextBox 1">
            <a:extLst>
              <a:ext uri="{FF2B5EF4-FFF2-40B4-BE49-F238E27FC236}">
                <a16:creationId xmlns:a16="http://schemas.microsoft.com/office/drawing/2014/main" id="{B80A109C-E136-35C6-8469-F49F4BF6038F}"/>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892951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71AA4-EB28-E378-7D08-C0BB0025FF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885992" y="1440551"/>
            <a:ext cx="4857372" cy="1988449"/>
          </a:xfrm>
        </p:spPr>
        <p:txBody>
          <a:bodyPr anchor="b">
            <a:noAutofit/>
          </a:bodyPr>
          <a:lstStyle>
            <a:lvl1pPr algn="l">
              <a:defRPr sz="5400">
                <a:solidFill>
                  <a:schemeClr val="tx1"/>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885992" y="3447662"/>
            <a:ext cx="4857372" cy="192282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8" name="Graphic 7">
            <a:extLst>
              <a:ext uri="{FF2B5EF4-FFF2-40B4-BE49-F238E27FC236}">
                <a16:creationId xmlns:a16="http://schemas.microsoft.com/office/drawing/2014/main" id="{8977640B-17B1-39EB-A357-24AA0C1370A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DCF5D80-BEBA-A2C9-6200-65A4A21DAD1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264608" y="6124736"/>
            <a:ext cx="1636820" cy="365195"/>
          </a:xfrm>
          <a:prstGeom prst="rect">
            <a:avLst/>
          </a:prstGeom>
        </p:spPr>
      </p:pic>
      <p:sp>
        <p:nvSpPr>
          <p:cNvPr id="4" name="TextBox 3">
            <a:extLst>
              <a:ext uri="{FF2B5EF4-FFF2-40B4-BE49-F238E27FC236}">
                <a16:creationId xmlns:a16="http://schemas.microsoft.com/office/drawing/2014/main" id="{2320A7D7-A9B9-ED94-EE64-5E2A26981A16}"/>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86970496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Chapt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090AB-84BE-111F-4E18-AEB2B78DA0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1530496" y="2124222"/>
            <a:ext cx="6909830" cy="1618381"/>
          </a:xfrm>
        </p:spPr>
        <p:txBody>
          <a:bodyPr anchor="b">
            <a:noAutofit/>
          </a:bodyPr>
          <a:lstStyle>
            <a:lvl1pPr algn="l">
              <a:defRPr sz="5400">
                <a:solidFill>
                  <a:schemeClr val="accent2"/>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1530496"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5" name="Graphic 4">
            <a:extLst>
              <a:ext uri="{FF2B5EF4-FFF2-40B4-BE49-F238E27FC236}">
                <a16:creationId xmlns:a16="http://schemas.microsoft.com/office/drawing/2014/main" id="{023A7B92-8663-D3F8-5CB5-8C838C6FD20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4963" y="345161"/>
            <a:ext cx="1585902" cy="842387"/>
          </a:xfrm>
          <a:prstGeom prst="rect">
            <a:avLst/>
          </a:prstGeom>
        </p:spPr>
      </p:pic>
      <p:sp>
        <p:nvSpPr>
          <p:cNvPr id="4" name="TextBox 3">
            <a:extLst>
              <a:ext uri="{FF2B5EF4-FFF2-40B4-BE49-F238E27FC236}">
                <a16:creationId xmlns:a16="http://schemas.microsoft.com/office/drawing/2014/main" id="{7C6BFB38-7D7D-3B4E-DBD9-814B277CD679}"/>
              </a:ext>
            </a:extLst>
          </p:cNvPr>
          <p:cNvSpPr txBox="1"/>
          <p:nvPr userDrawn="1"/>
        </p:nvSpPr>
        <p:spPr>
          <a:xfrm>
            <a:off x="277339" y="6512839"/>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pic>
        <p:nvPicPr>
          <p:cNvPr id="7" name="Picture 6" descr="Blue text on a black background&#10;&#10;Description automatically generated">
            <a:extLst>
              <a:ext uri="{FF2B5EF4-FFF2-40B4-BE49-F238E27FC236}">
                <a16:creationId xmlns:a16="http://schemas.microsoft.com/office/drawing/2014/main" id="{519BDBDF-601E-F817-7249-A7D34DA5446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Tree>
    <p:extLst>
      <p:ext uri="{BB962C8B-B14F-4D97-AF65-F5344CB8AC3E}">
        <p14:creationId xmlns:p14="http://schemas.microsoft.com/office/powerpoint/2010/main" val="427744876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Chapt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CAF52-2792-026D-8E47-0A3F9089D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4947208" y="2124222"/>
            <a:ext cx="6909830" cy="1618381"/>
          </a:xfrm>
        </p:spPr>
        <p:txBody>
          <a:bodyPr anchor="b">
            <a:noAutofit/>
          </a:bodyPr>
          <a:lstStyle>
            <a:lvl1pPr algn="l">
              <a:defRPr sz="5400">
                <a:solidFill>
                  <a:schemeClr val="accent4"/>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4947208"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10" name="Picture 9" descr="Blue text on a black background&#10;&#10;Description automatically generated">
            <a:extLst>
              <a:ext uri="{FF2B5EF4-FFF2-40B4-BE49-F238E27FC236}">
                <a16:creationId xmlns:a16="http://schemas.microsoft.com/office/drawing/2014/main" id="{2A90FEAD-0534-D606-D361-AF18FCADB62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4" name="Graphic 3">
            <a:extLst>
              <a:ext uri="{FF2B5EF4-FFF2-40B4-BE49-F238E27FC236}">
                <a16:creationId xmlns:a16="http://schemas.microsoft.com/office/drawing/2014/main" id="{4611A315-F385-04C3-54B6-C28D6ACC6E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6" name="TextBox 5">
            <a:extLst>
              <a:ext uri="{FF2B5EF4-FFF2-40B4-BE49-F238E27FC236}">
                <a16:creationId xmlns:a16="http://schemas.microsoft.com/office/drawing/2014/main" id="{8F6FA8CE-5AC5-0B0C-BA2A-54E12532ACD3}"/>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14173149"/>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slide">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2EFE6-3D69-D594-A0DF-4A536E097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speaker role</a:t>
            </a:r>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4"/>
                </a:solidFill>
                <a:latin typeface="+mj-lt"/>
              </a:rPr>
              <a:t>Meet the speaker</a:t>
            </a:r>
            <a:endParaRPr lang="en-IE" sz="2400" dirty="0">
              <a:solidFill>
                <a:schemeClr val="accent4"/>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1"/>
                </a:solidFill>
                <a:latin typeface="+mj-lt"/>
              </a:defRPr>
            </a:lvl1pPr>
          </a:lstStyle>
          <a:p>
            <a:pPr lvl="0"/>
            <a:r>
              <a:rPr lang="en-US" dirty="0"/>
              <a:t>@nickname</a:t>
            </a:r>
            <a:endParaRPr lang="en-IE" dirty="0"/>
          </a:p>
        </p:txBody>
      </p:sp>
      <p:sp>
        <p:nvSpPr>
          <p:cNvPr id="22" name="Text Placeholder 14">
            <a:extLst>
              <a:ext uri="{FF2B5EF4-FFF2-40B4-BE49-F238E27FC236}">
                <a16:creationId xmlns:a16="http://schemas.microsoft.com/office/drawing/2014/main" id="{0EAB9A1D-46D2-9B34-62D6-BC4800386A22}"/>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company name</a:t>
            </a:r>
          </a:p>
        </p:txBody>
      </p:sp>
      <p:sp>
        <p:nvSpPr>
          <p:cNvPr id="23" name="Slide Number Placeholder 5">
            <a:extLst>
              <a:ext uri="{FF2B5EF4-FFF2-40B4-BE49-F238E27FC236}">
                <a16:creationId xmlns:a16="http://schemas.microsoft.com/office/drawing/2014/main" id="{2723772D-A1D0-7615-3DE8-E5562E320EF7}"/>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4" name="Straight Connector 23">
            <a:extLst>
              <a:ext uri="{FF2B5EF4-FFF2-40B4-BE49-F238E27FC236}">
                <a16:creationId xmlns:a16="http://schemas.microsoft.com/office/drawing/2014/main" id="{5A87B1E5-57D8-0FEF-C086-5848548BA8DC}"/>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Rectangle: Diagonal Corners Rounded 2">
            <a:extLst>
              <a:ext uri="{FF2B5EF4-FFF2-40B4-BE49-F238E27FC236}">
                <a16:creationId xmlns:a16="http://schemas.microsoft.com/office/drawing/2014/main" id="{11641AC4-A1DC-413F-F170-79A2E64E6422}"/>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icture Placeholder 6">
            <a:extLst>
              <a:ext uri="{FF2B5EF4-FFF2-40B4-BE49-F238E27FC236}">
                <a16:creationId xmlns:a16="http://schemas.microsoft.com/office/drawing/2014/main" id="{2666BB57-9316-A4AD-A113-B9A2529750ED}"/>
              </a:ext>
            </a:extLst>
          </p:cNvPr>
          <p:cNvSpPr>
            <a:spLocks noGrp="1"/>
          </p:cNvSpPr>
          <p:nvPr>
            <p:ph type="pic" sz="quarter" idx="14" hasCustomPrompt="1"/>
          </p:nvPr>
        </p:nvSpPr>
        <p:spPr>
          <a:xfrm>
            <a:off x="1649145" y="1452036"/>
            <a:ext cx="3600000" cy="3600000"/>
          </a:xfrm>
          <a:prstGeom prst="round2DiagRect">
            <a:avLst/>
          </a:prstGeom>
          <a:solidFill>
            <a:schemeClr val="tx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706954D3-9EC4-0378-1400-8CFF20E882E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6F1412BD-4C5E-0D1B-D0CB-755284A71812}"/>
              </a:ext>
            </a:extLst>
          </p:cNvPr>
          <p:cNvSpPr txBox="1"/>
          <p:nvPr userDrawn="1"/>
        </p:nvSpPr>
        <p:spPr>
          <a:xfrm>
            <a:off x="270308" y="6540027"/>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81711507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eak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C261B5-91BB-D2FC-BF28-A4755AC4D6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speaker role,</a:t>
            </a:r>
          </a:p>
        </p:txBody>
      </p:sp>
      <p:sp>
        <p:nvSpPr>
          <p:cNvPr id="10" name="Text Placeholder 9">
            <a:extLst>
              <a:ext uri="{FF2B5EF4-FFF2-40B4-BE49-F238E27FC236}">
                <a16:creationId xmlns:a16="http://schemas.microsoft.com/office/drawing/2014/main" id="{8D9B0014-CEEC-C069-2A16-393E442FD087}"/>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2"/>
                </a:solidFill>
                <a:latin typeface="+mj-lt"/>
              </a:defRPr>
            </a:lvl1pPr>
          </a:lstStyle>
          <a:p>
            <a:pPr lvl="0"/>
            <a:r>
              <a:rPr lang="en-US" dirty="0"/>
              <a:t>@nickname</a:t>
            </a:r>
            <a:endParaRPr lang="en-IE" dirty="0"/>
          </a:p>
        </p:txBody>
      </p:sp>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5"/>
                </a:solidFill>
                <a:latin typeface="+mj-lt"/>
              </a:rPr>
              <a:t>Meet the speaker</a:t>
            </a:r>
            <a:endParaRPr lang="en-IE" sz="2400" dirty="0">
              <a:solidFill>
                <a:schemeClr val="accent5"/>
              </a:solidFill>
              <a:latin typeface="+mj-lt"/>
            </a:endParaRPr>
          </a:p>
        </p:txBody>
      </p:sp>
      <p:sp>
        <p:nvSpPr>
          <p:cNvPr id="9" name="Text Placeholder 14">
            <a:extLst>
              <a:ext uri="{FF2B5EF4-FFF2-40B4-BE49-F238E27FC236}">
                <a16:creationId xmlns:a16="http://schemas.microsoft.com/office/drawing/2014/main" id="{C83EA552-9136-1C0A-77D3-315D39C94D4E}"/>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company name,</a:t>
            </a:r>
          </a:p>
        </p:txBody>
      </p:sp>
      <p:sp>
        <p:nvSpPr>
          <p:cNvPr id="3" name="Rectangle 2">
            <a:extLst>
              <a:ext uri="{FF2B5EF4-FFF2-40B4-BE49-F238E27FC236}">
                <a16:creationId xmlns:a16="http://schemas.microsoft.com/office/drawing/2014/main" id="{613150EF-BE36-0E9E-971F-85694D69D69B}"/>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descr="Blue text on a black background&#10;&#10;Description automatically generated">
            <a:extLst>
              <a:ext uri="{FF2B5EF4-FFF2-40B4-BE49-F238E27FC236}">
                <a16:creationId xmlns:a16="http://schemas.microsoft.com/office/drawing/2014/main" id="{9B6852CE-814C-039C-4B18-121919D2F4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Slide Number Placeholder 5">
            <a:extLst>
              <a:ext uri="{FF2B5EF4-FFF2-40B4-BE49-F238E27FC236}">
                <a16:creationId xmlns:a16="http://schemas.microsoft.com/office/drawing/2014/main" id="{E51B51AE-9253-7F36-5C6B-76480E8F2C65}"/>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5" name="Straight Connector 24">
            <a:extLst>
              <a:ext uri="{FF2B5EF4-FFF2-40B4-BE49-F238E27FC236}">
                <a16:creationId xmlns:a16="http://schemas.microsoft.com/office/drawing/2014/main" id="{FC46EFF5-E730-F7EC-F745-83562A45FD0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Rectangle: Diagonal Corners Rounded 3">
            <a:extLst>
              <a:ext uri="{FF2B5EF4-FFF2-40B4-BE49-F238E27FC236}">
                <a16:creationId xmlns:a16="http://schemas.microsoft.com/office/drawing/2014/main" id="{2DF3D7CA-9A48-1235-17E3-E9B7E23E10F1}"/>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icture Placeholder 6">
            <a:extLst>
              <a:ext uri="{FF2B5EF4-FFF2-40B4-BE49-F238E27FC236}">
                <a16:creationId xmlns:a16="http://schemas.microsoft.com/office/drawing/2014/main" id="{55E71C5D-59C1-8F93-AE64-3F45FEC67EBF}"/>
              </a:ext>
            </a:extLst>
          </p:cNvPr>
          <p:cNvSpPr>
            <a:spLocks noGrp="1"/>
          </p:cNvSpPr>
          <p:nvPr>
            <p:ph type="pic" sz="quarter" idx="14" hasCustomPrompt="1"/>
          </p:nvPr>
        </p:nvSpPr>
        <p:spPr>
          <a:xfrm>
            <a:off x="1649145" y="1452036"/>
            <a:ext cx="3600000" cy="3600000"/>
          </a:xfrm>
          <a:prstGeom prst="round2DiagRect">
            <a:avLst/>
          </a:prstGeom>
          <a:solidFill>
            <a:schemeClr val="bg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57875BD2-4915-DBE4-BF6A-595B66218D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7" name="TextBox 6">
            <a:extLst>
              <a:ext uri="{FF2B5EF4-FFF2-40B4-BE49-F238E27FC236}">
                <a16:creationId xmlns:a16="http://schemas.microsoft.com/office/drawing/2014/main" id="{BD20CE3E-9B5B-F335-2CFC-812FDF0D952F}"/>
              </a:ext>
            </a:extLst>
          </p:cNvPr>
          <p:cNvSpPr txBox="1"/>
          <p:nvPr userDrawn="1"/>
        </p:nvSpPr>
        <p:spPr>
          <a:xfrm>
            <a:off x="273405" y="6540258"/>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792552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1129E-63A3-7E6F-7A96-D1A6F10DB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Picture Placeholder 6">
            <a:extLst>
              <a:ext uri="{FF2B5EF4-FFF2-40B4-BE49-F238E27FC236}">
                <a16:creationId xmlns:a16="http://schemas.microsoft.com/office/drawing/2014/main" id="{3D8C572B-2DA7-ACC1-2B8C-2909C09FA98A}"/>
              </a:ext>
            </a:extLst>
          </p:cNvPr>
          <p:cNvSpPr>
            <a:spLocks noGrp="1"/>
          </p:cNvSpPr>
          <p:nvPr>
            <p:ph type="pic" sz="quarter" idx="14" hasCustomPrompt="1"/>
          </p:nvPr>
        </p:nvSpPr>
        <p:spPr>
          <a:xfrm>
            <a:off x="6402543" y="1326905"/>
            <a:ext cx="3600000" cy="3600000"/>
          </a:xfrm>
          <a:prstGeom prst="round2DiagRect">
            <a:avLst/>
          </a:prstGeom>
          <a:solidFill>
            <a:schemeClr val="bg1"/>
          </a:solidFill>
          <a:ln w="127000">
            <a:solidFill>
              <a:schemeClr val="bg1"/>
            </a:solid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2025749" y="1322364"/>
            <a:ext cx="3882682" cy="2658793"/>
          </a:xfrm>
        </p:spPr>
        <p:txBody>
          <a:bodyPr wrap="square">
            <a:noAutofit/>
          </a:bodyPr>
          <a:lstStyle>
            <a:lvl1pPr marL="0" indent="0">
              <a:buNone/>
              <a:defRPr lang="en-US" sz="3200" dirty="0">
                <a:solidFill>
                  <a:schemeClr val="bg1"/>
                </a:solidFill>
                <a:latin typeface="Montserrat" panose="00000500000000000000" pitchFamily="2" charset="0"/>
              </a:defRPr>
            </a:lvl1pPr>
          </a:lstStyle>
          <a:p>
            <a:pPr lvl="0"/>
            <a:r>
              <a:rPr lang="en-US" dirty="0"/>
              <a:t>Click to edit quote lorem ipsum dolor sit </a:t>
            </a:r>
            <a:r>
              <a:rPr lang="en-US" dirty="0" err="1"/>
              <a:t>amet</a:t>
            </a:r>
            <a:r>
              <a:rPr lang="en-US" dirty="0"/>
              <a:t> </a:t>
            </a:r>
            <a:r>
              <a:rPr lang="en-US" dirty="0" err="1"/>
              <a:t>consectur</a:t>
            </a:r>
            <a:endParaRPr lang="en-US" dirty="0"/>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a:spLocks/>
          </p:cNvSpPr>
          <p:nvPr userDrawn="1"/>
        </p:nvSpPr>
        <p:spPr>
          <a:xfrm>
            <a:off x="585305" y="737506"/>
            <a:ext cx="1201291" cy="2646878"/>
          </a:xfrm>
          <a:prstGeom prst="rect">
            <a:avLst/>
          </a:prstGeom>
          <a:noFill/>
        </p:spPr>
        <p:txBody>
          <a:bodyPr wrap="square" rtlCol="0">
            <a:spAutoFit/>
          </a:bodyPr>
          <a:lstStyle/>
          <a:p>
            <a:r>
              <a:rPr lang="it-IT" sz="16600" dirty="0">
                <a:solidFill>
                  <a:schemeClr val="accent2"/>
                </a:solidFill>
                <a:latin typeface="+mj-lt"/>
              </a:rPr>
              <a:t>“</a:t>
            </a:r>
            <a:endParaRPr lang="en-IE" sz="16600" dirty="0">
              <a:solidFill>
                <a:schemeClr val="accent2"/>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2259361" y="4858512"/>
            <a:ext cx="768485" cy="583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2162792" y="4939123"/>
            <a:ext cx="3549886" cy="328885"/>
          </a:xfrm>
        </p:spPr>
        <p:txBody>
          <a:bodyPr>
            <a:noAutofit/>
          </a:bodyPr>
          <a:lstStyle>
            <a:lvl1pPr marL="0" indent="0">
              <a:buNone/>
              <a:defRPr sz="1600">
                <a:solidFill>
                  <a:schemeClr val="bg1">
                    <a:lumMod val="95000"/>
                  </a:schemeClr>
                </a:solidFill>
                <a:latin typeface="+mj-lt"/>
              </a:defRPr>
            </a:lvl1pPr>
          </a:lstStyle>
          <a:p>
            <a:pPr lvl="0"/>
            <a:r>
              <a:rPr lang="en-US" dirty="0"/>
              <a:t>Click to edit name</a:t>
            </a:r>
            <a:endParaRPr lang="en-IE" dirty="0"/>
          </a:p>
        </p:txBody>
      </p:sp>
      <p:sp>
        <p:nvSpPr>
          <p:cNvPr id="11" name="Text Placeholder 9">
            <a:extLst>
              <a:ext uri="{FF2B5EF4-FFF2-40B4-BE49-F238E27FC236}">
                <a16:creationId xmlns:a16="http://schemas.microsoft.com/office/drawing/2014/main" id="{C916D6E8-1BA4-BFBF-C1DC-FA0F2E363FC6}"/>
              </a:ext>
            </a:extLst>
          </p:cNvPr>
          <p:cNvSpPr>
            <a:spLocks noGrp="1"/>
          </p:cNvSpPr>
          <p:nvPr>
            <p:ph type="body" sz="quarter" idx="18" hasCustomPrompt="1"/>
          </p:nvPr>
        </p:nvSpPr>
        <p:spPr>
          <a:xfrm>
            <a:off x="2162792" y="5301208"/>
            <a:ext cx="3549886" cy="328885"/>
          </a:xfrm>
        </p:spPr>
        <p:txBody>
          <a:bodyPr>
            <a:noAutofit/>
          </a:bodyPr>
          <a:lstStyle>
            <a:lvl1pPr marL="0" indent="0">
              <a:buNone/>
              <a:defRPr sz="1200">
                <a:solidFill>
                  <a:schemeClr val="bg1">
                    <a:lumMod val="95000"/>
                  </a:schemeClr>
                </a:solidFill>
                <a:latin typeface="Montserrat" panose="00000500000000000000" pitchFamily="2" charset="0"/>
              </a:defRPr>
            </a:lvl1pPr>
          </a:lstStyle>
          <a:p>
            <a:pPr lvl="0"/>
            <a:r>
              <a:rPr lang="en-US" dirty="0"/>
              <a:t>Click to edit job role</a:t>
            </a:r>
            <a:endParaRPr lang="en-IE" dirty="0"/>
          </a:p>
        </p:txBody>
      </p:sp>
      <p:sp>
        <p:nvSpPr>
          <p:cNvPr id="21" name="Slide Number Placeholder 5">
            <a:extLst>
              <a:ext uri="{FF2B5EF4-FFF2-40B4-BE49-F238E27FC236}">
                <a16:creationId xmlns:a16="http://schemas.microsoft.com/office/drawing/2014/main" id="{C428928B-E51D-2502-731F-CE3844D7D948}"/>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chemeClr val="bg1">
                    <a:lumMod val="50000"/>
                  </a:schemeClr>
                </a:solidFill>
              </a:rPr>
              <a:t>Page </a:t>
            </a:r>
            <a:fld id="{D32FFA9C-ACEC-4B87-9D33-03CFB048E816}" type="slidenum">
              <a:rPr lang="en-IE" smtClean="0">
                <a:solidFill>
                  <a:schemeClr val="bg1">
                    <a:lumMod val="50000"/>
                  </a:schemeClr>
                </a:solidFill>
              </a:rPr>
              <a:pPr/>
              <a:t>‹#›</a:t>
            </a:fld>
            <a:endParaRPr lang="en-IE" dirty="0">
              <a:solidFill>
                <a:schemeClr val="bg1">
                  <a:lumMod val="50000"/>
                </a:schemeClr>
              </a:solidFill>
            </a:endParaRPr>
          </a:p>
        </p:txBody>
      </p:sp>
      <p:cxnSp>
        <p:nvCxnSpPr>
          <p:cNvPr id="22" name="Straight Connector 21">
            <a:extLst>
              <a:ext uri="{FF2B5EF4-FFF2-40B4-BE49-F238E27FC236}">
                <a16:creationId xmlns:a16="http://schemas.microsoft.com/office/drawing/2014/main" id="{83CBC778-287D-C991-0EBB-738559359BC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FBDEFE1-CA4B-C896-08AC-C954A32DAF9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4" name="TextBox 3">
            <a:extLst>
              <a:ext uri="{FF2B5EF4-FFF2-40B4-BE49-F238E27FC236}">
                <a16:creationId xmlns:a16="http://schemas.microsoft.com/office/drawing/2014/main" id="{68CCEC3A-0404-0F4E-0FBB-819CFE9557AF}"/>
              </a:ext>
            </a:extLst>
          </p:cNvPr>
          <p:cNvSpPr txBox="1"/>
          <p:nvPr userDrawn="1"/>
        </p:nvSpPr>
        <p:spPr>
          <a:xfrm>
            <a:off x="257381" y="654002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7256515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CF159-D7C6-5C4F-DF4F-B43B88B5A3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tx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18" name="Picture 17" descr="Blue text on a black background&#10;&#10;Description automatically generated">
            <a:extLst>
              <a:ext uri="{FF2B5EF4-FFF2-40B4-BE49-F238E27FC236}">
                <a16:creationId xmlns:a16="http://schemas.microsoft.com/office/drawing/2014/main" id="{B19C0595-FC4F-8A17-32EA-B6FC567827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rgbClr val="536B7E"/>
                </a:solidFill>
              </a:defRPr>
            </a:lvl1pPr>
            <a:lvl2pPr marL="0" indent="0" algn="l">
              <a:buNone/>
              <a:defRPr sz="1200">
                <a:solidFill>
                  <a:srgbClr val="536B7E"/>
                </a:solidFill>
              </a:defRPr>
            </a:lvl2pPr>
            <a:lvl3pPr marL="914400" indent="0">
              <a:buNone/>
              <a:defRPr/>
            </a:lvl3pPr>
          </a:lstStyle>
          <a:p>
            <a:pPr lvl="0"/>
            <a:r>
              <a:rPr lang="en-US" dirty="0"/>
              <a:t>Click to edit slide 2 columns paragraph</a:t>
            </a:r>
            <a:endParaRPr lang="en-IE" dirty="0"/>
          </a:p>
          <a:p>
            <a:pPr lvl="1"/>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sp>
        <p:nvSpPr>
          <p:cNvPr id="6" name="Slide Number Placeholder 5">
            <a:extLst>
              <a:ext uri="{FF2B5EF4-FFF2-40B4-BE49-F238E27FC236}">
                <a16:creationId xmlns:a16="http://schemas.microsoft.com/office/drawing/2014/main" id="{CCA7C540-3F2B-235B-CA74-70271DB88FA2}"/>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7" name="Straight Connector 6">
            <a:extLst>
              <a:ext uri="{FF2B5EF4-FFF2-40B4-BE49-F238E27FC236}">
                <a16:creationId xmlns:a16="http://schemas.microsoft.com/office/drawing/2014/main" id="{10FF5AB0-8153-537A-17F5-D1E865EA49C9}"/>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75EBFE1B-F514-641A-E70C-5B55C3C3BC22}"/>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5" name="TextBox 4">
            <a:extLst>
              <a:ext uri="{FF2B5EF4-FFF2-40B4-BE49-F238E27FC236}">
                <a16:creationId xmlns:a16="http://schemas.microsoft.com/office/drawing/2014/main" id="{6AD806B1-C7D4-1A4A-7B04-58F5D34BF8C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35769125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1_Title and Cont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130F1E-845B-8DB0-74ED-CA934A3CA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17B65922-7FE5-6FB2-B839-EEA304C253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chemeClr val="tx1"/>
                </a:solidFill>
              </a:defRPr>
            </a:lvl1pPr>
            <a:lvl2pPr marL="0" indent="0" algn="l">
              <a:buNone/>
              <a:defRPr sz="1200">
                <a:solidFill>
                  <a:schemeClr val="tx1"/>
                </a:solidFill>
              </a:defRPr>
            </a:lvl2pPr>
            <a:lvl3pPr marL="914400" indent="0">
              <a:buNone/>
              <a:defRPr/>
            </a:lvl3pPr>
          </a:lstStyle>
          <a:p>
            <a:pPr lvl="0"/>
            <a:r>
              <a:rPr lang="en-US" dirty="0"/>
              <a:t>Click to edit slide 2 columns paragraph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0" name="Slide Number Placeholder 5">
            <a:extLst>
              <a:ext uri="{FF2B5EF4-FFF2-40B4-BE49-F238E27FC236}">
                <a16:creationId xmlns:a16="http://schemas.microsoft.com/office/drawing/2014/main" id="{38BB7287-C4F9-9BF8-38C1-39471BC0D5C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91CE7F8E-D438-BB6D-0CEF-8D8525BDE153}"/>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72AB1F9-2217-A2A0-E04C-8D1E3D2194D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5587797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artners">
    <p:spTree>
      <p:nvGrpSpPr>
        <p:cNvPr id="1" name=""/>
        <p:cNvGrpSpPr/>
        <p:nvPr/>
      </p:nvGrpSpPr>
      <p:grpSpPr>
        <a:xfrm>
          <a:off x="0" y="0"/>
          <a:ext cx="0" cy="0"/>
          <a:chOff x="0" y="0"/>
          <a:chExt cx="0" cy="0"/>
        </a:xfrm>
      </p:grpSpPr>
      <p:pic>
        <p:nvPicPr>
          <p:cNvPr id="7" name="Picture 6" descr="A green and blue logo&#10;&#10;Description automatically generated">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653268" y="4606494"/>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73622" y="587693"/>
            <a:ext cx="2964173" cy="1567521"/>
          </a:xfrm>
          <a:prstGeom prst="rect">
            <a:avLst/>
          </a:prstGeom>
        </p:spPr>
      </p:pic>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sp>
        <p:nvSpPr>
          <p:cNvPr id="3" name="TextBox 2">
            <a:extLst>
              <a:ext uri="{FF2B5EF4-FFF2-40B4-BE49-F238E27FC236}">
                <a16:creationId xmlns:a16="http://schemas.microsoft.com/office/drawing/2014/main" id="{E8DA87B1-0779-54B5-A53C-39F685582A8D}"/>
              </a:ext>
            </a:extLst>
          </p:cNvPr>
          <p:cNvSpPr txBox="1"/>
          <p:nvPr userDrawn="1"/>
        </p:nvSpPr>
        <p:spPr>
          <a:xfrm>
            <a:off x="7607088" y="5026593"/>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00051034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BD5B7-FE33-D812-6C83-D062C23C88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4A586B1-2439-2DB2-FCDE-B384B06CA0C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custGeom>
            <a:avLst/>
            <a:gdLst>
              <a:gd name="connsiteX0" fmla="*/ 0 w 4427538"/>
              <a:gd name="connsiteY0" fmla="*/ 0 h 3273425"/>
              <a:gd name="connsiteX1" fmla="*/ 4427538 w 4427538"/>
              <a:gd name="connsiteY1" fmla="*/ 0 h 3273425"/>
              <a:gd name="connsiteX2" fmla="*/ 4427538 w 4427538"/>
              <a:gd name="connsiteY2" fmla="*/ 3273425 h 3273425"/>
              <a:gd name="connsiteX3" fmla="*/ 0 w 4427538"/>
              <a:gd name="connsiteY3" fmla="*/ 3273425 h 3273425"/>
              <a:gd name="connsiteX4" fmla="*/ 0 w 4427538"/>
              <a:gd name="connsiteY4" fmla="*/ 0 h 3273425"/>
              <a:gd name="connsiteX0" fmla="*/ 0 w 4427538"/>
              <a:gd name="connsiteY0" fmla="*/ 0 h 3538120"/>
              <a:gd name="connsiteX1" fmla="*/ 4427538 w 4427538"/>
              <a:gd name="connsiteY1" fmla="*/ 0 h 3538120"/>
              <a:gd name="connsiteX2" fmla="*/ 4427538 w 4427538"/>
              <a:gd name="connsiteY2" fmla="*/ 3273425 h 3538120"/>
              <a:gd name="connsiteX3" fmla="*/ 0 w 4427538"/>
              <a:gd name="connsiteY3" fmla="*/ 3538120 h 3538120"/>
              <a:gd name="connsiteX4" fmla="*/ 0 w 4427538"/>
              <a:gd name="connsiteY4" fmla="*/ 0 h 3538120"/>
              <a:gd name="connsiteX0" fmla="*/ 0 w 4427538"/>
              <a:gd name="connsiteY0" fmla="*/ 0 h 3538120"/>
              <a:gd name="connsiteX1" fmla="*/ 4427538 w 4427538"/>
              <a:gd name="connsiteY1" fmla="*/ 0 h 3538120"/>
              <a:gd name="connsiteX2" fmla="*/ 4427538 w 4427538"/>
              <a:gd name="connsiteY2" fmla="*/ 3237331 h 3538120"/>
              <a:gd name="connsiteX3" fmla="*/ 0 w 4427538"/>
              <a:gd name="connsiteY3" fmla="*/ 3538120 h 3538120"/>
              <a:gd name="connsiteX4" fmla="*/ 0 w 4427538"/>
              <a:gd name="connsiteY4" fmla="*/ 0 h 353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538" h="3538120">
                <a:moveTo>
                  <a:pt x="0" y="0"/>
                </a:moveTo>
                <a:lnTo>
                  <a:pt x="4427538" y="0"/>
                </a:lnTo>
                <a:lnTo>
                  <a:pt x="4427538" y="3237331"/>
                </a:lnTo>
                <a:lnTo>
                  <a:pt x="0" y="3538120"/>
                </a:lnTo>
                <a:lnTo>
                  <a:pt x="0" y="0"/>
                </a:lnTo>
                <a:close/>
              </a:path>
            </a:pathLst>
          </a:cu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sp>
        <p:nvSpPr>
          <p:cNvPr id="10" name="Slide Number Placeholder 5">
            <a:extLst>
              <a:ext uri="{FF2B5EF4-FFF2-40B4-BE49-F238E27FC236}">
                <a16:creationId xmlns:a16="http://schemas.microsoft.com/office/drawing/2014/main" id="{21210B46-DF20-11BD-7AC6-F11763B8FE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3F2453BE-1B70-AB76-E61F-385CC3A6E972}"/>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21AFE4A-5A86-05AC-66ED-582EAEFE3D97}"/>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02026209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DF471-D767-2248-41B8-DF5250487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BACCEAD-E4AA-D503-6D29-C2D2DCE72F5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Slide Number Placeholder 5">
            <a:extLst>
              <a:ext uri="{FF2B5EF4-FFF2-40B4-BE49-F238E27FC236}">
                <a16:creationId xmlns:a16="http://schemas.microsoft.com/office/drawing/2014/main" id="{9743F11D-746B-86CF-FC1D-0C00B53532D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D29BAC24-078E-2532-C569-1657DDA4F544}"/>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174B9E3-885D-5A17-32B4-F082AE05B416}"/>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0098882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7B75E-D736-1D40-ED91-734A9F5C2B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735DAC69-50C9-2E73-5A11-F298A05D324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333375"/>
            <a:ext cx="5326951" cy="1059007"/>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1409446"/>
            <a:ext cx="5334000" cy="751863"/>
          </a:xfrm>
        </p:spPr>
        <p:txBody>
          <a:bodyPr>
            <a:normAutofit/>
          </a:bodyPr>
          <a:lstStyle>
            <a:lvl1pPr marL="0" indent="0">
              <a:buNone/>
              <a:defRPr sz="1600"/>
            </a:lvl1pPr>
            <a:lvl2pPr marL="0" indent="0">
              <a:buNone/>
              <a:defRPr sz="1400"/>
            </a:lvl2pPr>
          </a:lstStyle>
          <a:p>
            <a:pPr lvl="0"/>
            <a:r>
              <a:rPr lang="en-US"/>
              <a:t>Click to edit Master text styles</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6" name="SmartArt Placeholder 5">
            <a:extLst>
              <a:ext uri="{FF2B5EF4-FFF2-40B4-BE49-F238E27FC236}">
                <a16:creationId xmlns:a16="http://schemas.microsoft.com/office/drawing/2014/main" id="{DFB82D7B-074C-FDB1-A67C-7A212FE6202E}"/>
              </a:ext>
            </a:extLst>
          </p:cNvPr>
          <p:cNvSpPr>
            <a:spLocks noGrp="1"/>
          </p:cNvSpPr>
          <p:nvPr>
            <p:ph type="dgm" sz="quarter" idx="20"/>
          </p:nvPr>
        </p:nvSpPr>
        <p:spPr>
          <a:xfrm>
            <a:off x="864899"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8" name="SmartArt Placeholder 5">
            <a:extLst>
              <a:ext uri="{FF2B5EF4-FFF2-40B4-BE49-F238E27FC236}">
                <a16:creationId xmlns:a16="http://schemas.microsoft.com/office/drawing/2014/main" id="{BA17BCE1-2BD0-08AE-1FBD-F59533BFAFC7}"/>
              </a:ext>
            </a:extLst>
          </p:cNvPr>
          <p:cNvSpPr>
            <a:spLocks noGrp="1"/>
          </p:cNvSpPr>
          <p:nvPr>
            <p:ph type="dgm" sz="quarter" idx="21"/>
          </p:nvPr>
        </p:nvSpPr>
        <p:spPr>
          <a:xfrm>
            <a:off x="3503712"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0" name="SmartArt Placeholder 5">
            <a:extLst>
              <a:ext uri="{FF2B5EF4-FFF2-40B4-BE49-F238E27FC236}">
                <a16:creationId xmlns:a16="http://schemas.microsoft.com/office/drawing/2014/main" id="{004D7ED1-F790-F5A4-16A2-1A7DE0E9885B}"/>
              </a:ext>
            </a:extLst>
          </p:cNvPr>
          <p:cNvSpPr>
            <a:spLocks noGrp="1"/>
          </p:cNvSpPr>
          <p:nvPr>
            <p:ph type="dgm" sz="quarter" idx="22"/>
          </p:nvPr>
        </p:nvSpPr>
        <p:spPr>
          <a:xfrm>
            <a:off x="864899"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1" name="SmartArt Placeholder 5">
            <a:extLst>
              <a:ext uri="{FF2B5EF4-FFF2-40B4-BE49-F238E27FC236}">
                <a16:creationId xmlns:a16="http://schemas.microsoft.com/office/drawing/2014/main" id="{450FE0F2-05B0-E19F-D6DF-86D291836CCE}"/>
              </a:ext>
            </a:extLst>
          </p:cNvPr>
          <p:cNvSpPr>
            <a:spLocks noGrp="1"/>
          </p:cNvSpPr>
          <p:nvPr>
            <p:ph type="dgm" sz="quarter" idx="23"/>
          </p:nvPr>
        </p:nvSpPr>
        <p:spPr>
          <a:xfrm>
            <a:off x="3503712"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cxnSp>
        <p:nvCxnSpPr>
          <p:cNvPr id="3" name="Straight Connector 2">
            <a:extLst>
              <a:ext uri="{FF2B5EF4-FFF2-40B4-BE49-F238E27FC236}">
                <a16:creationId xmlns:a16="http://schemas.microsoft.com/office/drawing/2014/main" id="{7ACC04E5-00AC-F80D-9A7F-4AA07975F35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1854E22-2B10-4083-E7E9-0FCCF53E1B6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5" name="TextBox 14">
            <a:extLst>
              <a:ext uri="{FF2B5EF4-FFF2-40B4-BE49-F238E27FC236}">
                <a16:creationId xmlns:a16="http://schemas.microsoft.com/office/drawing/2014/main" id="{FE21AC13-5D49-6AD9-67B1-E9E65AE99E7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1552864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EEE54-19E1-9A6D-A281-9E64C46A9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769E6A8E-CA3E-C9D0-F881-B0D4488D353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10489" y="6092309"/>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cxnSp>
        <p:nvCxnSpPr>
          <p:cNvPr id="11" name="Straight Connector 10">
            <a:extLst>
              <a:ext uri="{FF2B5EF4-FFF2-40B4-BE49-F238E27FC236}">
                <a16:creationId xmlns:a16="http://schemas.microsoft.com/office/drawing/2014/main" id="{CD17EF02-4F9D-31B3-61C3-4DA86AB9B457}"/>
              </a:ext>
            </a:extLst>
          </p:cNvPr>
          <p:cNvCxnSpPr>
            <a:cxnSpLocks/>
          </p:cNvCxnSpPr>
          <p:nvPr userDrawn="1"/>
        </p:nvCxnSpPr>
        <p:spPr>
          <a:xfrm>
            <a:off x="10006326" y="6139837"/>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9923E0C0-68B5-A3D3-A756-60BC74DAE25C}"/>
              </a:ext>
            </a:extLst>
          </p:cNvPr>
          <p:cNvSpPr txBox="1">
            <a:spLocks/>
          </p:cNvSpPr>
          <p:nvPr userDrawn="1"/>
        </p:nvSpPr>
        <p:spPr>
          <a:xfrm>
            <a:off x="9153852" y="6075052"/>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46AD9617-D615-04F7-857E-43B4FF4F5675}"/>
              </a:ext>
            </a:extLst>
          </p:cNvPr>
          <p:cNvSpPr txBox="1"/>
          <p:nvPr userDrawn="1"/>
        </p:nvSpPr>
        <p:spPr>
          <a:xfrm>
            <a:off x="10154058" y="6494379"/>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419328781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F183F-44E4-2EA9-92DE-EAC60D7364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9E50D1D5-44ED-456A-098A-8D127F9F456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DBDDCD1-5E41-697A-B0E0-AB7503B561D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3CD4D5D9-FAE4-47CD-EF26-70D554CB117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 Placeholder 17">
            <a:extLst>
              <a:ext uri="{FF2B5EF4-FFF2-40B4-BE49-F238E27FC236}">
                <a16:creationId xmlns:a16="http://schemas.microsoft.com/office/drawing/2014/main" id="{613AABAB-50BF-B11D-A5F4-A60EFF4B85BF}"/>
              </a:ext>
            </a:extLst>
          </p:cNvPr>
          <p:cNvSpPr>
            <a:spLocks noGrp="1"/>
          </p:cNvSpPr>
          <p:nvPr>
            <p:ph type="body" sz="quarter" idx="15"/>
          </p:nvPr>
        </p:nvSpPr>
        <p:spPr>
          <a:xfrm>
            <a:off x="334963" y="4243526"/>
            <a:ext cx="8339137" cy="514212"/>
          </a:xfrm>
        </p:spPr>
        <p:txBody>
          <a:bodyPr anchor="b"/>
          <a:lstStyle>
            <a:lvl1pPr marL="0" indent="0">
              <a:buNone/>
              <a:defRPr b="0">
                <a:solidFill>
                  <a:schemeClr val="accent2"/>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3DB53DFB-25F9-EA3A-0CDE-EF770207B5E8}"/>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73744078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565FE-4BED-EA4B-4294-376D8A395D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A95FFBFF-4992-A15C-65AA-84E7130EB1B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1048252"/>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2227346"/>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sp>
        <p:nvSpPr>
          <p:cNvPr id="16" name="Slide Number Placeholder 5">
            <a:extLst>
              <a:ext uri="{FF2B5EF4-FFF2-40B4-BE49-F238E27FC236}">
                <a16:creationId xmlns:a16="http://schemas.microsoft.com/office/drawing/2014/main" id="{66D50809-21D6-74D3-25C2-1DA013B391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7" name="Straight Connector 16">
            <a:extLst>
              <a:ext uri="{FF2B5EF4-FFF2-40B4-BE49-F238E27FC236}">
                <a16:creationId xmlns:a16="http://schemas.microsoft.com/office/drawing/2014/main" id="{481DD6DC-6709-D91C-A972-00733644A815}"/>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17">
            <a:extLst>
              <a:ext uri="{FF2B5EF4-FFF2-40B4-BE49-F238E27FC236}">
                <a16:creationId xmlns:a16="http://schemas.microsoft.com/office/drawing/2014/main" id="{781CB861-38FE-D27C-D191-F122DEAC3C9C}"/>
              </a:ext>
            </a:extLst>
          </p:cNvPr>
          <p:cNvSpPr>
            <a:spLocks noGrp="1"/>
          </p:cNvSpPr>
          <p:nvPr>
            <p:ph type="body" sz="quarter" idx="15"/>
          </p:nvPr>
        </p:nvSpPr>
        <p:spPr>
          <a:xfrm>
            <a:off x="334963" y="4243526"/>
            <a:ext cx="8339137" cy="514212"/>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4" name="TextBox 3">
            <a:extLst>
              <a:ext uri="{FF2B5EF4-FFF2-40B4-BE49-F238E27FC236}">
                <a16:creationId xmlns:a16="http://schemas.microsoft.com/office/drawing/2014/main" id="{242B394D-87A1-AEC3-1285-E386FEBEE75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9655544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299C5-1321-DB8E-D4E4-36167C314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AE3927A6-D9EF-3D80-1A8D-F583E3D10CC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pic>
        <p:nvPicPr>
          <p:cNvPr id="9" name="Picture 8" descr="Blue text on a black background&#10;&#10;Description automatically generated">
            <a:extLst>
              <a:ext uri="{FF2B5EF4-FFF2-40B4-BE49-F238E27FC236}">
                <a16:creationId xmlns:a16="http://schemas.microsoft.com/office/drawing/2014/main" id="{5D0ED62C-2B2A-E90B-4B0F-B5ED9C710A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20" name="Straight Connector 19">
            <a:extLst>
              <a:ext uri="{FF2B5EF4-FFF2-40B4-BE49-F238E27FC236}">
                <a16:creationId xmlns:a16="http://schemas.microsoft.com/office/drawing/2014/main" id="{BC70567D-E204-CD2B-4457-52A3044E53C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09CF691-9FBA-12F4-CB6D-C70E5CF01EB1}"/>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8" name="Text Placeholder 17">
            <a:extLst>
              <a:ext uri="{FF2B5EF4-FFF2-40B4-BE49-F238E27FC236}">
                <a16:creationId xmlns:a16="http://schemas.microsoft.com/office/drawing/2014/main" id="{F2797374-DA54-3E97-C5AC-82C4F20882E0}"/>
              </a:ext>
            </a:extLst>
          </p:cNvPr>
          <p:cNvSpPr>
            <a:spLocks noGrp="1"/>
          </p:cNvSpPr>
          <p:nvPr>
            <p:ph type="body" sz="quarter" idx="15"/>
          </p:nvPr>
        </p:nvSpPr>
        <p:spPr>
          <a:xfrm>
            <a:off x="334963" y="3897313"/>
            <a:ext cx="8339137" cy="860425"/>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B6F01852-9913-85F1-317A-98366D54CF4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21931492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reak page with statist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8A5D1-0E5E-E76F-403F-6BEA894895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3303313" y="2227912"/>
            <a:ext cx="6909830" cy="2402176"/>
          </a:xfrm>
        </p:spPr>
        <p:txBody>
          <a:bodyPr anchor="b">
            <a:noAutofit/>
          </a:bodyPr>
          <a:lstStyle>
            <a:lvl1pPr algn="l">
              <a:defRPr sz="16600">
                <a:solidFill>
                  <a:schemeClr val="accent2"/>
                </a:solidFill>
              </a:defRPr>
            </a:lvl1pPr>
          </a:lstStyle>
          <a:p>
            <a:r>
              <a:rPr lang="en-GB" dirty="0"/>
              <a:t>100%</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3303313" y="4662857"/>
            <a:ext cx="6909830" cy="1851704"/>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of people think </a:t>
            </a:r>
            <a:r>
              <a:rPr lang="it-IT" dirty="0" err="1"/>
              <a:t>this</a:t>
            </a:r>
            <a:r>
              <a:rPr lang="it-IT" dirty="0"/>
              <a:t> slide </a:t>
            </a:r>
            <a:r>
              <a:rPr lang="it-IT" dirty="0" err="1"/>
              <a:t>is</a:t>
            </a:r>
            <a:r>
              <a:rPr lang="it-IT" dirty="0"/>
              <a:t> a </a:t>
            </a:r>
            <a:r>
              <a:rPr lang="it-IT" dirty="0" err="1"/>
              <a:t>great</a:t>
            </a:r>
            <a:r>
              <a:rPr lang="it-IT" dirty="0"/>
              <a:t> way to display a </a:t>
            </a:r>
            <a:r>
              <a:rPr lang="it-IT" dirty="0" err="1"/>
              <a:t>statistic</a:t>
            </a:r>
            <a:r>
              <a:rPr lang="it-IT" dirty="0"/>
              <a:t>.</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D72C8CCF-E4A6-705A-9BBC-D43B904AF0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10" name="Graphic 9">
            <a:extLst>
              <a:ext uri="{FF2B5EF4-FFF2-40B4-BE49-F238E27FC236}">
                <a16:creationId xmlns:a16="http://schemas.microsoft.com/office/drawing/2014/main" id="{E0CCB627-5A99-C7BC-4BDC-04DD8AB9804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4" name="TextBox 3">
            <a:extLst>
              <a:ext uri="{FF2B5EF4-FFF2-40B4-BE49-F238E27FC236}">
                <a16:creationId xmlns:a16="http://schemas.microsoft.com/office/drawing/2014/main" id="{1C255548-3552-B8C9-E9EA-A1CE3FDE41C0}"/>
              </a:ext>
            </a:extLst>
          </p:cNvPr>
          <p:cNvSpPr txBox="1"/>
          <p:nvPr userDrawn="1"/>
        </p:nvSpPr>
        <p:spPr>
          <a:xfrm>
            <a:off x="10224718" y="654597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3748378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2A6B0-5567-BBBC-B40E-6F53F414D7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8DE698E-6062-7EC7-9A7A-9B83B26C8EF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82FDCE8-F2EF-4687-56D6-28E8B2AE3C0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9" name="Title 1">
            <a:extLst>
              <a:ext uri="{FF2B5EF4-FFF2-40B4-BE49-F238E27FC236}">
                <a16:creationId xmlns:a16="http://schemas.microsoft.com/office/drawing/2014/main" id="{4441151C-23F7-CFA7-18E3-A092F669A70A}"/>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3" name="Content Placeholder 2">
            <a:extLst>
              <a:ext uri="{FF2B5EF4-FFF2-40B4-BE49-F238E27FC236}">
                <a16:creationId xmlns:a16="http://schemas.microsoft.com/office/drawing/2014/main" id="{93617C26-66D8-CA2E-FC88-C596FAEF3A7C}"/>
              </a:ext>
            </a:extLst>
          </p:cNvPr>
          <p:cNvSpPr>
            <a:spLocks noGrp="1"/>
          </p:cNvSpPr>
          <p:nvPr>
            <p:ph sz="half" idx="1"/>
          </p:nvPr>
        </p:nvSpPr>
        <p:spPr>
          <a:xfrm>
            <a:off x="363984"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72699D99-FE1E-DAAD-07EE-4EEA22275165}"/>
              </a:ext>
            </a:extLst>
          </p:cNvPr>
          <p:cNvSpPr>
            <a:spLocks noGrp="1"/>
          </p:cNvSpPr>
          <p:nvPr>
            <p:ph sz="half" idx="2"/>
          </p:nvPr>
        </p:nvSpPr>
        <p:spPr>
          <a:xfrm>
            <a:off x="6172200"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0" name="Straight Connector 9">
            <a:extLst>
              <a:ext uri="{FF2B5EF4-FFF2-40B4-BE49-F238E27FC236}">
                <a16:creationId xmlns:a16="http://schemas.microsoft.com/office/drawing/2014/main" id="{798CC69A-04A3-EFEF-3848-D7F803E05C13}"/>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CEB126C-86E7-32A6-8510-82F8E794D4EC}"/>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8935098-8BBB-46B3-92EB-31D0347A321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6093812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Char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44D625-CEDE-0444-B29C-E988703356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B8B39307-8715-5604-A925-7A673383DB0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76207" cy="1325563"/>
          </a:xfrm>
        </p:spPr>
        <p:txBody>
          <a:bodyPr/>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1" name="Chart Placeholder 6">
            <a:extLst>
              <a:ext uri="{FF2B5EF4-FFF2-40B4-BE49-F238E27FC236}">
                <a16:creationId xmlns:a16="http://schemas.microsoft.com/office/drawing/2014/main" id="{9417D645-894F-D0CC-2D07-7F0AA6A22912}"/>
              </a:ext>
            </a:extLst>
          </p:cNvPr>
          <p:cNvSpPr>
            <a:spLocks noGrp="1"/>
          </p:cNvSpPr>
          <p:nvPr>
            <p:ph type="chart" sz="quarter" idx="14"/>
          </p:nvPr>
        </p:nvSpPr>
        <p:spPr>
          <a:xfrm>
            <a:off x="3350388"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2" name="Chart Placeholder 6">
            <a:extLst>
              <a:ext uri="{FF2B5EF4-FFF2-40B4-BE49-F238E27FC236}">
                <a16:creationId xmlns:a16="http://schemas.microsoft.com/office/drawing/2014/main" id="{1467EC53-8F53-F5A2-4675-015594CA7D38}"/>
              </a:ext>
            </a:extLst>
          </p:cNvPr>
          <p:cNvSpPr>
            <a:spLocks noGrp="1"/>
          </p:cNvSpPr>
          <p:nvPr>
            <p:ph type="chart" sz="quarter" idx="15"/>
          </p:nvPr>
        </p:nvSpPr>
        <p:spPr>
          <a:xfrm>
            <a:off x="636581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4" name="Chart Placeholder 6">
            <a:extLst>
              <a:ext uri="{FF2B5EF4-FFF2-40B4-BE49-F238E27FC236}">
                <a16:creationId xmlns:a16="http://schemas.microsoft.com/office/drawing/2014/main" id="{0778DA3C-D384-2C37-3795-1A988174A15F}"/>
              </a:ext>
            </a:extLst>
          </p:cNvPr>
          <p:cNvSpPr>
            <a:spLocks noGrp="1"/>
          </p:cNvSpPr>
          <p:nvPr>
            <p:ph type="chart" sz="quarter" idx="16"/>
          </p:nvPr>
        </p:nvSpPr>
        <p:spPr>
          <a:xfrm>
            <a:off x="9381237"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7" name="Text Placeholder 15">
            <a:extLst>
              <a:ext uri="{FF2B5EF4-FFF2-40B4-BE49-F238E27FC236}">
                <a16:creationId xmlns:a16="http://schemas.microsoft.com/office/drawing/2014/main" id="{A1C35E82-7043-4DFC-9FF7-2D836B3966E5}"/>
              </a:ext>
            </a:extLst>
          </p:cNvPr>
          <p:cNvSpPr>
            <a:spLocks noGrp="1"/>
          </p:cNvSpPr>
          <p:nvPr>
            <p:ph type="body" sz="quarter" idx="18"/>
          </p:nvPr>
        </p:nvSpPr>
        <p:spPr>
          <a:xfrm>
            <a:off x="3359696"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8" name="Text Placeholder 15">
            <a:extLst>
              <a:ext uri="{FF2B5EF4-FFF2-40B4-BE49-F238E27FC236}">
                <a16:creationId xmlns:a16="http://schemas.microsoft.com/office/drawing/2014/main" id="{AB92D624-C3B3-BB82-D374-290AEE1B9129}"/>
              </a:ext>
            </a:extLst>
          </p:cNvPr>
          <p:cNvSpPr>
            <a:spLocks noGrp="1"/>
          </p:cNvSpPr>
          <p:nvPr>
            <p:ph type="body" sz="quarter" idx="19"/>
          </p:nvPr>
        </p:nvSpPr>
        <p:spPr>
          <a:xfrm>
            <a:off x="6384032"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9" name="Text Placeholder 15">
            <a:extLst>
              <a:ext uri="{FF2B5EF4-FFF2-40B4-BE49-F238E27FC236}">
                <a16:creationId xmlns:a16="http://schemas.microsoft.com/office/drawing/2014/main" id="{E3B3C918-5FA0-A13B-324B-5CE69C5C5FD8}"/>
              </a:ext>
            </a:extLst>
          </p:cNvPr>
          <p:cNvSpPr>
            <a:spLocks noGrp="1"/>
          </p:cNvSpPr>
          <p:nvPr>
            <p:ph type="body" sz="quarter" idx="20"/>
          </p:nvPr>
        </p:nvSpPr>
        <p:spPr>
          <a:xfrm>
            <a:off x="9408765"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6" name="Straight Connector 5">
            <a:extLst>
              <a:ext uri="{FF2B5EF4-FFF2-40B4-BE49-F238E27FC236}">
                <a16:creationId xmlns:a16="http://schemas.microsoft.com/office/drawing/2014/main" id="{200A4503-6F5E-A2EC-5437-9559C8B3F94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BFB08979-20A2-B510-E640-CEC1C40101A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05893EF6-02E0-FFF5-09F6-DBC601F8C89F}"/>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7980557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artners">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8DD9E12-E139-C2A1-0937-05F6664DD2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98963" y="4606654"/>
            <a:ext cx="1636820" cy="365195"/>
          </a:xfrm>
          <a:prstGeom prst="rect">
            <a:avLst/>
          </a:prstGeom>
        </p:spPr>
      </p:pic>
      <p:pic>
        <p:nvPicPr>
          <p:cNvPr id="5" name="Graphic 4">
            <a:extLst>
              <a:ext uri="{FF2B5EF4-FFF2-40B4-BE49-F238E27FC236}">
                <a16:creationId xmlns:a16="http://schemas.microsoft.com/office/drawing/2014/main" id="{351B5551-9027-0076-CFF0-528DE76CE6E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54901" y="551692"/>
            <a:ext cx="3045042" cy="1617442"/>
          </a:xfrm>
          <a:prstGeom prst="rect">
            <a:avLst/>
          </a:prstGeom>
        </p:spPr>
      </p:pic>
      <p:sp>
        <p:nvSpPr>
          <p:cNvPr id="4" name="TextBox 3">
            <a:extLst>
              <a:ext uri="{FF2B5EF4-FFF2-40B4-BE49-F238E27FC236}">
                <a16:creationId xmlns:a16="http://schemas.microsoft.com/office/drawing/2014/main" id="{6027A322-59DF-9852-62DF-C0CADEAFEC51}"/>
              </a:ext>
            </a:extLst>
          </p:cNvPr>
          <p:cNvSpPr txBox="1"/>
          <p:nvPr userDrawn="1"/>
        </p:nvSpPr>
        <p:spPr>
          <a:xfrm>
            <a:off x="7632828" y="5022420"/>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07720299"/>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7C6BE-9FC1-863E-4B03-F39DCA1A5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6E57EEEB-F4A3-9CBE-65E6-02B76E47AC6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11522075" cy="3636448"/>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B7BA15CE-34DF-B0C8-2421-BDF47E8BD81D}"/>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3DB4A99-AAC1-0FE4-DA54-C544143D16F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EC43EE86-DF40-078A-E388-CB6CAA677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18120473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64F270-C0CC-49D2-6366-B20F40FC89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1FF87DC8-6524-37E5-E4E4-9A24BCB0A94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4" name="Table Placeholder 3">
            <a:extLst>
              <a:ext uri="{FF2B5EF4-FFF2-40B4-BE49-F238E27FC236}">
                <a16:creationId xmlns:a16="http://schemas.microsoft.com/office/drawing/2014/main" id="{7176B724-EEE3-76A0-35A2-13111038DC0D}"/>
              </a:ext>
            </a:extLst>
          </p:cNvPr>
          <p:cNvSpPr>
            <a:spLocks noGrp="1"/>
          </p:cNvSpPr>
          <p:nvPr>
            <p:ph type="tbl" sz="quarter" idx="18"/>
          </p:nvPr>
        </p:nvSpPr>
        <p:spPr>
          <a:xfrm>
            <a:off x="334963" y="2203599"/>
            <a:ext cx="11522075" cy="3678237"/>
          </a:xfrm>
        </p:spPr>
        <p:txBody>
          <a:bodyPr anchor="ctr"/>
          <a:lstStyle>
            <a:lvl1pPr algn="ctr">
              <a:defRPr>
                <a:solidFill>
                  <a:schemeClr val="bg2"/>
                </a:solidFill>
              </a:defRPr>
            </a:lvl1pPr>
          </a:lstStyle>
          <a:p>
            <a:r>
              <a:rPr lang="en-US"/>
              <a:t>Click icon to add table</a:t>
            </a:r>
            <a:endParaRPr lang="en-IE"/>
          </a:p>
        </p:txBody>
      </p:sp>
      <p:cxnSp>
        <p:nvCxnSpPr>
          <p:cNvPr id="7" name="Straight Connector 6">
            <a:extLst>
              <a:ext uri="{FF2B5EF4-FFF2-40B4-BE49-F238E27FC236}">
                <a16:creationId xmlns:a16="http://schemas.microsoft.com/office/drawing/2014/main" id="{8233C603-6894-8D8D-F305-318BE3FB635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55398BE8-D158-6022-B740-2FC49DAC095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E0C4A59B-1C19-6F4A-3887-AADC2941B23E}"/>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4455514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072D2-2324-D37A-1244-6731977DE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93AA7613-48C9-185C-1D26-E1804BBCAC7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BAC2314-CA0D-0A0E-230F-64FF9ED6AFE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45034" cy="1325563"/>
          </a:xfrm>
        </p:spPr>
        <p:txBody>
          <a:bodyPr/>
          <a:lstStyle>
            <a:lvl1pPr>
              <a:defRPr>
                <a:solidFill>
                  <a:schemeClr val="accent1"/>
                </a:solidFill>
              </a:defRPr>
            </a:lvl1pPr>
          </a:lstStyle>
          <a:p>
            <a:r>
              <a:rPr lang="en-GB" dirty="0"/>
              <a:t>Click to edit data chart title style</a:t>
            </a:r>
            <a:endParaRPr lang="en-IE" dirty="0"/>
          </a:p>
        </p:txBody>
      </p:sp>
      <p:sp>
        <p:nvSpPr>
          <p:cNvPr id="9" name="SmartArt Placeholder 8">
            <a:extLst>
              <a:ext uri="{FF2B5EF4-FFF2-40B4-BE49-F238E27FC236}">
                <a16:creationId xmlns:a16="http://schemas.microsoft.com/office/drawing/2014/main" id="{5E8937F7-AF0A-7B02-8BBF-6DF3137296E2}"/>
              </a:ext>
            </a:extLst>
          </p:cNvPr>
          <p:cNvSpPr>
            <a:spLocks noGrp="1"/>
          </p:cNvSpPr>
          <p:nvPr>
            <p:ph type="dgm" sz="quarter" idx="14"/>
          </p:nvPr>
        </p:nvSpPr>
        <p:spPr>
          <a:xfrm>
            <a:off x="334963"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sp>
        <p:nvSpPr>
          <p:cNvPr id="3" name="SmartArt Placeholder 8">
            <a:extLst>
              <a:ext uri="{FF2B5EF4-FFF2-40B4-BE49-F238E27FC236}">
                <a16:creationId xmlns:a16="http://schemas.microsoft.com/office/drawing/2014/main" id="{0F8967A0-6216-EB11-6F28-AFC5B34EF357}"/>
              </a:ext>
            </a:extLst>
          </p:cNvPr>
          <p:cNvSpPr>
            <a:spLocks noGrp="1"/>
          </p:cNvSpPr>
          <p:nvPr>
            <p:ph type="dgm" sz="quarter" idx="15"/>
          </p:nvPr>
        </p:nvSpPr>
        <p:spPr>
          <a:xfrm>
            <a:off x="5624186"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cxnSp>
        <p:nvCxnSpPr>
          <p:cNvPr id="11" name="Straight Connector 10">
            <a:extLst>
              <a:ext uri="{FF2B5EF4-FFF2-40B4-BE49-F238E27FC236}">
                <a16:creationId xmlns:a16="http://schemas.microsoft.com/office/drawing/2014/main" id="{7F2C21F0-5226-7F1C-2C62-6D98A5565B4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1F12914-F82D-9830-4870-3BE81B1FFC9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6" name="TextBox 5">
            <a:extLst>
              <a:ext uri="{FF2B5EF4-FFF2-40B4-BE49-F238E27FC236}">
                <a16:creationId xmlns:a16="http://schemas.microsoft.com/office/drawing/2014/main" id="{464AE9D1-B2F1-ACB2-0627-E71CFBF1584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6078272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18EDB9-819C-9F14-1066-D18A4C627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4958A540-F7F6-5A8B-2B1A-490EEDFCF28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F458318B-256B-18F4-6DD4-CE9D4A568A9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262DA441-54AD-8C9B-15CB-65E453987CC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IE" dirty="0"/>
          </a:p>
        </p:txBody>
      </p:sp>
      <p:sp>
        <p:nvSpPr>
          <p:cNvPr id="10" name="Content Placeholder 2">
            <a:extLst>
              <a:ext uri="{FF2B5EF4-FFF2-40B4-BE49-F238E27FC236}">
                <a16:creationId xmlns:a16="http://schemas.microsoft.com/office/drawing/2014/main" id="{E4426A39-20D5-79F5-309C-519C590318DF}"/>
              </a:ext>
            </a:extLst>
          </p:cNvPr>
          <p:cNvSpPr>
            <a:spLocks noGrp="1"/>
          </p:cNvSpPr>
          <p:nvPr>
            <p:ph idx="1"/>
          </p:nvPr>
        </p:nvSpPr>
        <p:spPr>
          <a:xfrm>
            <a:off x="363984" y="1825625"/>
            <a:ext cx="1098981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cxnSp>
        <p:nvCxnSpPr>
          <p:cNvPr id="8" name="Straight Connector 7">
            <a:extLst>
              <a:ext uri="{FF2B5EF4-FFF2-40B4-BE49-F238E27FC236}">
                <a16:creationId xmlns:a16="http://schemas.microsoft.com/office/drawing/2014/main" id="{F0833A7C-FA81-B125-6117-792BA6C58F3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7C4083C0-61DC-0D2C-91B6-6FB9F4CD92C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375973C4-D298-332B-FFB9-8CDD3293C5D5}"/>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34104200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837392-7DC7-9AB5-EE4A-CF567A589F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039C29CD-2D38-DBD9-57EC-9EB6D2C00A7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C5523214-F44E-D7C3-BB48-BB9258F928B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5" name="Title 1">
            <a:extLst>
              <a:ext uri="{FF2B5EF4-FFF2-40B4-BE49-F238E27FC236}">
                <a16:creationId xmlns:a16="http://schemas.microsoft.com/office/drawing/2014/main" id="{6E71FF47-061E-5BE8-2C7A-6096557C1A72}"/>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a:p>
        </p:txBody>
      </p:sp>
      <p:sp>
        <p:nvSpPr>
          <p:cNvPr id="16" name="Content Placeholder 2">
            <a:extLst>
              <a:ext uri="{FF2B5EF4-FFF2-40B4-BE49-F238E27FC236}">
                <a16:creationId xmlns:a16="http://schemas.microsoft.com/office/drawing/2014/main" id="{ECF8FEAF-2B00-977E-7797-4FDEDC77D147}"/>
              </a:ext>
            </a:extLst>
          </p:cNvPr>
          <p:cNvSpPr>
            <a:spLocks noGrp="1"/>
          </p:cNvSpPr>
          <p:nvPr>
            <p:ph sz="half" idx="1"/>
          </p:nvPr>
        </p:nvSpPr>
        <p:spPr>
          <a:xfrm>
            <a:off x="363984" y="1825625"/>
            <a:ext cx="739726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Picture Placeholder 3">
            <a:extLst>
              <a:ext uri="{FF2B5EF4-FFF2-40B4-BE49-F238E27FC236}">
                <a16:creationId xmlns:a16="http://schemas.microsoft.com/office/drawing/2014/main" id="{096AB8FD-35BB-8325-6FEA-986186243657}"/>
              </a:ext>
            </a:extLst>
          </p:cNvPr>
          <p:cNvSpPr>
            <a:spLocks noGrp="1"/>
          </p:cNvSpPr>
          <p:nvPr>
            <p:ph type="pic" sz="quarter" idx="13"/>
          </p:nvPr>
        </p:nvSpPr>
        <p:spPr>
          <a:xfrm>
            <a:off x="8620125" y="2636514"/>
            <a:ext cx="2530475" cy="2530475"/>
          </a:xfrm>
          <a:prstGeom prst="ellipse">
            <a:avLst/>
          </a:prstGeom>
          <a:solidFill>
            <a:schemeClr val="bg2"/>
          </a:solidFill>
          <a:ln>
            <a:noFill/>
          </a:ln>
        </p:spPr>
        <p:txBody>
          <a:bodyPr anchor="ctr"/>
          <a:lstStyle>
            <a:lvl1pPr algn="ctr">
              <a:defRPr/>
            </a:lvl1pPr>
          </a:lstStyle>
          <a:p>
            <a:r>
              <a:rPr lang="en-US"/>
              <a:t>Click icon to add picture</a:t>
            </a:r>
            <a:endParaRPr lang="en-IE" dirty="0"/>
          </a:p>
        </p:txBody>
      </p:sp>
      <p:cxnSp>
        <p:nvCxnSpPr>
          <p:cNvPr id="9" name="Straight Connector 8">
            <a:extLst>
              <a:ext uri="{FF2B5EF4-FFF2-40B4-BE49-F238E27FC236}">
                <a16:creationId xmlns:a16="http://schemas.microsoft.com/office/drawing/2014/main" id="{9B9AAC49-7F35-2B0C-F566-F3EB7312E81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45415414-BE71-F716-BCC7-17CF6A1B20A4}"/>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9245F3E-47ED-7366-7601-1AE2EA2BFB3D}"/>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53148075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D7971D20-C86A-7803-2AE7-2F94A9CF93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6" name="Straight Connector 5">
            <a:extLst>
              <a:ext uri="{FF2B5EF4-FFF2-40B4-BE49-F238E27FC236}">
                <a16:creationId xmlns:a16="http://schemas.microsoft.com/office/drawing/2014/main" id="{B20369B2-33B5-7C4A-1FEC-D16B4AA2FD86}"/>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5580C0FA-1DED-684F-28ED-157236D0DC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E38E4E3D-52AB-ED5B-CFD6-53D3348093D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extBox 1">
            <a:extLst>
              <a:ext uri="{FF2B5EF4-FFF2-40B4-BE49-F238E27FC236}">
                <a16:creationId xmlns:a16="http://schemas.microsoft.com/office/drawing/2014/main" id="{BA6868ED-8194-D147-D448-53FDA787CD60}"/>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332527325"/>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E27A3-ECEE-ED7E-8B00-CF1C5C7CCA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3017E49-D8CE-2AED-6976-76D0E1C244F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0" name="Title 1">
            <a:extLst>
              <a:ext uri="{FF2B5EF4-FFF2-40B4-BE49-F238E27FC236}">
                <a16:creationId xmlns:a16="http://schemas.microsoft.com/office/drawing/2014/main" id="{D253523F-4C75-923A-9CD3-85B73EDB85D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1" name="Content Placeholder 2">
            <a:extLst>
              <a:ext uri="{FF2B5EF4-FFF2-40B4-BE49-F238E27FC236}">
                <a16:creationId xmlns:a16="http://schemas.microsoft.com/office/drawing/2014/main" id="{E7784476-1886-F6FF-03A3-C5EB84A13BC5}"/>
              </a:ext>
            </a:extLst>
          </p:cNvPr>
          <p:cNvSpPr>
            <a:spLocks noGrp="1"/>
          </p:cNvSpPr>
          <p:nvPr>
            <p:ph sz="half" idx="1"/>
          </p:nvPr>
        </p:nvSpPr>
        <p:spPr>
          <a:xfrm>
            <a:off x="36398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Content Placeholder 3">
            <a:extLst>
              <a:ext uri="{FF2B5EF4-FFF2-40B4-BE49-F238E27FC236}">
                <a16:creationId xmlns:a16="http://schemas.microsoft.com/office/drawing/2014/main" id="{3A0B5E15-BCA1-5E34-CF22-8550F388D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9" name="Graphic 7">
            <a:extLst>
              <a:ext uri="{FF2B5EF4-FFF2-40B4-BE49-F238E27FC236}">
                <a16:creationId xmlns:a16="http://schemas.microsoft.com/office/drawing/2014/main" id="{73746B43-9BD3-E01A-8DD1-8DA8C0A2B576}"/>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04DC97B1-A187-1D30-8818-CAE3976DDC2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5">
            <a:extLst>
              <a:ext uri="{FF2B5EF4-FFF2-40B4-BE49-F238E27FC236}">
                <a16:creationId xmlns:a16="http://schemas.microsoft.com/office/drawing/2014/main" id="{194175D8-88F1-9414-8E84-0041C5866A33}"/>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68505C49-622A-6137-70F3-0E61C31552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48041630"/>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Title and Conten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213EA-B8CE-2313-C8C7-2456A04A1D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91637DC-1C98-9327-CB71-95CEAB1A2F1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3" name="Content Placeholder 2">
            <a:extLst>
              <a:ext uri="{FF2B5EF4-FFF2-40B4-BE49-F238E27FC236}">
                <a16:creationId xmlns:a16="http://schemas.microsoft.com/office/drawing/2014/main" id="{02E67EF2-D871-3F46-99F7-DD48CC631E05}"/>
              </a:ext>
            </a:extLst>
          </p:cNvPr>
          <p:cNvSpPr>
            <a:spLocks noGrp="1"/>
          </p:cNvSpPr>
          <p:nvPr>
            <p:ph idx="1"/>
          </p:nvPr>
        </p:nvSpPr>
        <p:spPr>
          <a:xfrm>
            <a:off x="363984" y="1825625"/>
            <a:ext cx="10989816" cy="4238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6" name="Graphic 7">
            <a:extLst>
              <a:ext uri="{FF2B5EF4-FFF2-40B4-BE49-F238E27FC236}">
                <a16:creationId xmlns:a16="http://schemas.microsoft.com/office/drawing/2014/main" id="{2CFD05D0-126E-1256-0D30-374D0BF9BF2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8" name="Straight Connector 7">
            <a:extLst>
              <a:ext uri="{FF2B5EF4-FFF2-40B4-BE49-F238E27FC236}">
                <a16:creationId xmlns:a16="http://schemas.microsoft.com/office/drawing/2014/main" id="{4707D994-E005-F657-D8DD-3E1FD607659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A4DBFA9-1C3F-AD66-8C1C-09EB334CB91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D5AAC2CF-C018-A9CA-DD68-13B183070769}"/>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59720697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B591F-5199-625B-BAA8-B2095FFB6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1069AD8-681E-45EC-9C04-F727A9D4835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2" name="Content Placeholder 2">
            <a:extLst>
              <a:ext uri="{FF2B5EF4-FFF2-40B4-BE49-F238E27FC236}">
                <a16:creationId xmlns:a16="http://schemas.microsoft.com/office/drawing/2014/main" id="{F274AB5D-7FFD-736C-1623-EA6AA917D439}"/>
              </a:ext>
            </a:extLst>
          </p:cNvPr>
          <p:cNvSpPr>
            <a:spLocks noGrp="1"/>
          </p:cNvSpPr>
          <p:nvPr>
            <p:ph sz="half" idx="1"/>
          </p:nvPr>
        </p:nvSpPr>
        <p:spPr>
          <a:xfrm>
            <a:off x="363984" y="1825625"/>
            <a:ext cx="7397266" cy="4202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7" name="Graphic 7">
            <a:extLst>
              <a:ext uri="{FF2B5EF4-FFF2-40B4-BE49-F238E27FC236}">
                <a16:creationId xmlns:a16="http://schemas.microsoft.com/office/drawing/2014/main" id="{AE7B4E5C-4B6C-A372-4D7A-60935B229B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9" name="Straight Connector 8">
            <a:extLst>
              <a:ext uri="{FF2B5EF4-FFF2-40B4-BE49-F238E27FC236}">
                <a16:creationId xmlns:a16="http://schemas.microsoft.com/office/drawing/2014/main" id="{C0FB1FAD-86B2-DDB6-2813-5815C9E8F54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3BFD5C6-5422-8CEB-B911-492B2BC9F94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82F335D4-3A4D-C2D0-3569-971C1AD6136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1173636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C1B6E7-E254-2EA2-6589-34089D6F39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2EC40BE3-2579-2215-17B4-E873103FAB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pic>
        <p:nvPicPr>
          <p:cNvPr id="9" name="Graphic 7">
            <a:extLst>
              <a:ext uri="{FF2B5EF4-FFF2-40B4-BE49-F238E27FC236}">
                <a16:creationId xmlns:a16="http://schemas.microsoft.com/office/drawing/2014/main" id="{5CF20F71-09DA-9F91-ABB1-C56A9EC1C03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1718A3E9-5047-9DB8-8E63-8F5F1DFB0A6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CCF5FDBB-1D27-9C30-1A79-5BC57A5942C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4DA44FC1-6E40-E7AF-7585-0071D5705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12095244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P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0D51C-1185-4CAD-0EB9-8A30521A22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7" name="Graphic 6">
            <a:extLst>
              <a:ext uri="{FF2B5EF4-FFF2-40B4-BE49-F238E27FC236}">
                <a16:creationId xmlns:a16="http://schemas.microsoft.com/office/drawing/2014/main" id="{C46D325B-4108-0EE2-ABCD-40BD0CD9E01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2"/>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1</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6" name="Picture Placeholder 5">
            <a:extLst>
              <a:ext uri="{FF2B5EF4-FFF2-40B4-BE49-F238E27FC236}">
                <a16:creationId xmlns:a16="http://schemas.microsoft.com/office/drawing/2014/main" id="{BC79B4E3-4D8C-BB9C-71A2-84C194FE73F8}"/>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9951854A-34CE-D0A4-B104-FF3A34C00F9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6B286047-C81C-01B1-EBF8-C25B2DBFB13A}"/>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7EB2D168-4DA6-EC4D-3B37-A925A9D9C302}"/>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D660544F-F56C-68F5-736F-87B5EA83F474}"/>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2856638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5832-0B43-7AEB-4BFE-A57FE7ED5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9F60D8-E63A-0A0C-FBE4-1194897410A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8" name="Subtitle 2">
            <a:extLst>
              <a:ext uri="{FF2B5EF4-FFF2-40B4-BE49-F238E27FC236}">
                <a16:creationId xmlns:a16="http://schemas.microsoft.com/office/drawing/2014/main" id="{5F99D197-7E89-ED45-E75B-9CB5512753F0}"/>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pic>
        <p:nvPicPr>
          <p:cNvPr id="9" name="Graphic 7">
            <a:extLst>
              <a:ext uri="{FF2B5EF4-FFF2-40B4-BE49-F238E27FC236}">
                <a16:creationId xmlns:a16="http://schemas.microsoft.com/office/drawing/2014/main" id="{2362B973-30A2-9B07-E51E-40B97A58ACC8}"/>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11" name="Straight Connector 10">
            <a:extLst>
              <a:ext uri="{FF2B5EF4-FFF2-40B4-BE49-F238E27FC236}">
                <a16:creationId xmlns:a16="http://schemas.microsoft.com/office/drawing/2014/main" id="{F51E8FD0-0BFE-0531-EB9F-59549FC2B7F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744BBFF-BD10-564D-876C-D032FC8E70D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E5CA3EC1-96B7-7F64-8BC2-C979099DD6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90847583"/>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408B9-A502-57AE-CBDA-1245CC4FA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DC9CE23D-41D6-C70F-8B9B-83C77750807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pic>
        <p:nvPicPr>
          <p:cNvPr id="9" name="Graphic 7">
            <a:extLst>
              <a:ext uri="{FF2B5EF4-FFF2-40B4-BE49-F238E27FC236}">
                <a16:creationId xmlns:a16="http://schemas.microsoft.com/office/drawing/2014/main" id="{934AC21F-BC6C-DFBF-81A4-ECA0FD2D331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F6CDE949-9A7D-94A6-E373-45F9D0722F5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E527702-6D25-7861-8EB5-404CE4A859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AC148027-8ABF-52A5-853C-4034219EC75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53261647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36138-9208-1582-A1A2-A3214CA75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D7E74BA-AFD2-048B-EECC-11EB1BB61E3E}"/>
              </a:ext>
            </a:extLst>
          </p:cNvPr>
          <p:cNvSpPr>
            <a:spLocks noGrp="1"/>
          </p:cNvSpPr>
          <p:nvPr>
            <p:ph type="ctrTitle" hasCustomPrompt="1"/>
          </p:nvPr>
        </p:nvSpPr>
        <p:spPr>
          <a:xfrm>
            <a:off x="798952" y="2856179"/>
            <a:ext cx="5177586" cy="1706732"/>
          </a:xfrm>
        </p:spPr>
        <p:txBody>
          <a:bodyPr anchor="b"/>
          <a:lstStyle>
            <a:lvl1pPr algn="l">
              <a:defRPr sz="6000">
                <a:solidFill>
                  <a:schemeClr val="bg2"/>
                </a:solidFill>
              </a:defRPr>
            </a:lvl1pPr>
          </a:lstStyle>
          <a:p>
            <a:r>
              <a:rPr lang="en-US" dirty="0"/>
              <a:t>Click to edit Questions?</a:t>
            </a:r>
            <a:endParaRPr lang="en-IE" dirty="0"/>
          </a:p>
        </p:txBody>
      </p:sp>
      <p:sp>
        <p:nvSpPr>
          <p:cNvPr id="9" name="Subtitle 2">
            <a:extLst>
              <a:ext uri="{FF2B5EF4-FFF2-40B4-BE49-F238E27FC236}">
                <a16:creationId xmlns:a16="http://schemas.microsoft.com/office/drawing/2014/main" id="{A13311DF-0857-DAB1-8E64-74A54FC43CD4}"/>
              </a:ext>
            </a:extLst>
          </p:cNvPr>
          <p:cNvSpPr>
            <a:spLocks noGrp="1"/>
          </p:cNvSpPr>
          <p:nvPr>
            <p:ph type="subTitle" idx="1" hasCustomPrompt="1"/>
          </p:nvPr>
        </p:nvSpPr>
        <p:spPr>
          <a:xfrm>
            <a:off x="798952"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3" name="Graphic 7">
            <a:extLst>
              <a:ext uri="{FF2B5EF4-FFF2-40B4-BE49-F238E27FC236}">
                <a16:creationId xmlns:a16="http://schemas.microsoft.com/office/drawing/2014/main" id="{A2EF07C2-F081-E407-679A-F1F305ABF75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13940" y="6157781"/>
            <a:ext cx="1639743" cy="365125"/>
          </a:xfrm>
          <a:prstGeom prst="rect">
            <a:avLst/>
          </a:prstGeom>
        </p:spPr>
      </p:pic>
      <p:pic>
        <p:nvPicPr>
          <p:cNvPr id="2" name="Graphic 7">
            <a:extLst>
              <a:ext uri="{FF2B5EF4-FFF2-40B4-BE49-F238E27FC236}">
                <a16:creationId xmlns:a16="http://schemas.microsoft.com/office/drawing/2014/main" id="{EA7DCA96-9B86-7BF3-B11C-28933DAFEE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3089" y="345207"/>
            <a:ext cx="1591896" cy="842294"/>
          </a:xfrm>
          <a:prstGeom prst="rect">
            <a:avLst/>
          </a:prstGeom>
        </p:spPr>
      </p:pic>
      <p:sp>
        <p:nvSpPr>
          <p:cNvPr id="5" name="TextBox 4">
            <a:extLst>
              <a:ext uri="{FF2B5EF4-FFF2-40B4-BE49-F238E27FC236}">
                <a16:creationId xmlns:a16="http://schemas.microsoft.com/office/drawing/2014/main" id="{F67464F8-264C-4D9B-1AD7-A55CA5BBA909}"/>
              </a:ext>
            </a:extLst>
          </p:cNvPr>
          <p:cNvSpPr txBox="1"/>
          <p:nvPr userDrawn="1"/>
        </p:nvSpPr>
        <p:spPr>
          <a:xfrm>
            <a:off x="733318" y="4756188"/>
            <a:ext cx="5166804" cy="83099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6" name="TextBox 5">
            <a:extLst>
              <a:ext uri="{FF2B5EF4-FFF2-40B4-BE49-F238E27FC236}">
                <a16:creationId xmlns:a16="http://schemas.microsoft.com/office/drawing/2014/main" id="{D17186AE-A6D0-4164-5F2B-D5D6D1C7531E}"/>
              </a:ext>
            </a:extLst>
          </p:cNvPr>
          <p:cNvSpPr txBox="1"/>
          <p:nvPr userDrawn="1"/>
        </p:nvSpPr>
        <p:spPr>
          <a:xfrm>
            <a:off x="733318" y="5607818"/>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7" name="TextBox 6">
            <a:extLst>
              <a:ext uri="{FF2B5EF4-FFF2-40B4-BE49-F238E27FC236}">
                <a16:creationId xmlns:a16="http://schemas.microsoft.com/office/drawing/2014/main" id="{02E3CC91-0E39-BCB3-B459-8C79A6A3AF2C}"/>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7120573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2_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4700F8-2D19-C5D6-766C-DA9344D25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717970" y="2856179"/>
            <a:ext cx="5177586" cy="1706732"/>
          </a:xfrm>
        </p:spPr>
        <p:txBody>
          <a:bodyPr anchor="b"/>
          <a:lstStyle>
            <a:lvl1pPr algn="l">
              <a:defRPr sz="6000">
                <a:solidFill>
                  <a:schemeClr val="bg2"/>
                </a:solidFill>
              </a:defRPr>
            </a:lvl1pPr>
          </a:lstStyle>
          <a:p>
            <a:r>
              <a:rPr lang="en-US" dirty="0"/>
              <a:t>Click to edit Thank you</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717970"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5" name="Graphic 7">
            <a:extLst>
              <a:ext uri="{FF2B5EF4-FFF2-40B4-BE49-F238E27FC236}">
                <a16:creationId xmlns:a16="http://schemas.microsoft.com/office/drawing/2014/main" id="{29009E1D-E3E2-7321-F6B4-74400639E9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4" name="Graphic 3">
            <a:extLst>
              <a:ext uri="{FF2B5EF4-FFF2-40B4-BE49-F238E27FC236}">
                <a16:creationId xmlns:a16="http://schemas.microsoft.com/office/drawing/2014/main" id="{4E0C4FC0-5265-2215-3322-3E9813C82B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6" name="TextBox 5">
            <a:extLst>
              <a:ext uri="{FF2B5EF4-FFF2-40B4-BE49-F238E27FC236}">
                <a16:creationId xmlns:a16="http://schemas.microsoft.com/office/drawing/2014/main" id="{B057A611-FD38-C39B-5A33-DD535494BE25}"/>
              </a:ext>
            </a:extLst>
          </p:cNvPr>
          <p:cNvSpPr txBox="1"/>
          <p:nvPr userDrawn="1"/>
        </p:nvSpPr>
        <p:spPr>
          <a:xfrm>
            <a:off x="6690234" y="4832144"/>
            <a:ext cx="5166804" cy="95410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IE" sz="800" dirty="0">
              <a:solidFill>
                <a:schemeClr val="bg2">
                  <a:lumMod val="90000"/>
                </a:schemeClr>
              </a:solidFill>
            </a:endParaRPr>
          </a:p>
        </p:txBody>
      </p:sp>
      <p:sp>
        <p:nvSpPr>
          <p:cNvPr id="7" name="TextBox 6">
            <a:extLst>
              <a:ext uri="{FF2B5EF4-FFF2-40B4-BE49-F238E27FC236}">
                <a16:creationId xmlns:a16="http://schemas.microsoft.com/office/drawing/2014/main" id="{DC431F86-C47C-C28A-82EE-02F4D3EA7D91}"/>
              </a:ext>
            </a:extLst>
          </p:cNvPr>
          <p:cNvSpPr txBox="1"/>
          <p:nvPr userDrawn="1"/>
        </p:nvSpPr>
        <p:spPr>
          <a:xfrm>
            <a:off x="6690234" y="5687263"/>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D85BA2E5-F8FE-FAF4-22EC-5575A13D5D74}"/>
              </a:ext>
            </a:extLst>
          </p:cNvPr>
          <p:cNvSpPr txBox="1"/>
          <p:nvPr userDrawn="1"/>
        </p:nvSpPr>
        <p:spPr>
          <a:xfrm>
            <a:off x="10202645" y="655731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8616781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P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AC7B9-7D15-4757-E863-627BD24ED6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0" name="Graphic 9">
            <a:extLst>
              <a:ext uri="{FF2B5EF4-FFF2-40B4-BE49-F238E27FC236}">
                <a16:creationId xmlns:a16="http://schemas.microsoft.com/office/drawing/2014/main" id="{2970F6B9-FDB2-4936-A35A-812CB4B7536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tx2">
              <a:lumMod val="75000"/>
              <a:lumOff val="25000"/>
            </a:schemeClr>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2</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D1DEFDB7-7C4F-3564-D39C-E08C30E908A1}"/>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0C43BDE9-9817-B15A-120B-2315C17FE91D}"/>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5BA431E4-671C-4BDF-8B6D-57AD1430EF9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B88F100E-A1A9-59E1-A0F8-2F2F68B8115D}"/>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EB1B777B-EAF1-1E17-4DF9-05FD50B23EC8}"/>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20745439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P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008A5-992A-ED70-36C0-1BB1E750E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5AF6255-26A7-6705-FB19-54B6B5146B93}"/>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1"/>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3</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CB2F9104-F05D-275A-A92B-724DB1DCA64C}"/>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5A0D7927-E63F-C024-1212-A9D436462D18}"/>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EF5EBB40-5B7F-BE73-695F-DDA910069AB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0E435BA3-819B-133F-FDA8-C801133ED54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39495866-CD94-65FE-5497-A8EEDDDCCFD9}"/>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014253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P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7A585-EBEA-A284-B32A-ACF8624A3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C9427F0-FFFA-06C6-216A-2027797363B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3"/>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4</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5FA998F7-C9FD-75FE-1989-58711110D309}"/>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77C4852A-BF15-55CF-C1EE-B2A1EE9F8AD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4C5077F1-3C88-B628-4B01-71ECE53BCAC5}"/>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7554C7CE-D57B-EC80-6FBB-DA05B68AE03A}"/>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048B3900-9637-EBF5-D3A0-E9545CBAE5F2}"/>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864424135"/>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P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503F2D-5F43-5AC4-BE1B-FCD948D7A8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30D0CE66-9ECF-9CE9-1300-C202CEA9CF1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4"/>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5</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82C0BEE-4A33-1E63-CFA8-EB9CBB3B633B}"/>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102AD2FA-1042-B052-7C31-DDD6B5C8E932}"/>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21D2E51D-3703-6B84-0A5B-A9E8C8F8217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F7C2B3BD-21FE-18EA-3636-D79431CB9F7C}"/>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805D1D7D-F9FF-D9C6-7690-B7E84626170B}"/>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893405893"/>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P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FDAF9A-005A-72C9-41CC-E0521114E3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8" name="Graphic 7">
            <a:extLst>
              <a:ext uri="{FF2B5EF4-FFF2-40B4-BE49-F238E27FC236}">
                <a16:creationId xmlns:a16="http://schemas.microsoft.com/office/drawing/2014/main" id="{4E9C2C2C-240B-3370-1614-0582A555418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5"/>
          </a:solidFill>
          <a:ln>
            <a:noFill/>
          </a:ln>
        </p:spPr>
        <p:txBody>
          <a:bodyPr wrap="square" anchor="ctr">
            <a:spAutoFit/>
          </a:bodyPr>
          <a:lstStyle>
            <a:lvl1pPr marL="0" indent="0" algn="ctr">
              <a:buNone/>
              <a:defRPr sz="17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6</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0F665FD-19AA-1007-691C-AED4A9E992D0}"/>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ED2E7510-D608-B032-830F-00775C5C4970}"/>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CE54CB1B-26BE-C1F1-86B1-22794349A3A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4DFF7D98-850E-3EC8-74D5-2F88A41A5C1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320E758C-0C17-52F7-517C-EB8AA0DC80BA}"/>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133398"/>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61C74-1E13-0914-963C-A164BFD2A5EE}"/>
              </a:ext>
            </a:extLst>
          </p:cNvPr>
          <p:cNvSpPr>
            <a:spLocks noGrp="1"/>
          </p:cNvSpPr>
          <p:nvPr>
            <p:ph type="title"/>
          </p:nvPr>
        </p:nvSpPr>
        <p:spPr>
          <a:xfrm>
            <a:off x="363984" y="365125"/>
            <a:ext cx="10989816"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C915CA4E-50C9-932A-70A1-2FA4FA1EB7E7}"/>
              </a:ext>
            </a:extLst>
          </p:cNvPr>
          <p:cNvSpPr>
            <a:spLocks noGrp="1"/>
          </p:cNvSpPr>
          <p:nvPr>
            <p:ph type="body" idx="1"/>
          </p:nvPr>
        </p:nvSpPr>
        <p:spPr>
          <a:xfrm>
            <a:off x="363984" y="1825625"/>
            <a:ext cx="1098981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4663AC5C-ECFD-57B3-94B3-7194D08FF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C9ADD-1257-46D5-9E33-B515A1D8B48E}" type="datetime2">
              <a:rPr lang="de-DE" smtClean="0"/>
              <a:t>Mittwoch, 29. April 2026</a:t>
            </a:fld>
            <a:endParaRPr lang="en-IE"/>
          </a:p>
        </p:txBody>
      </p:sp>
      <p:sp>
        <p:nvSpPr>
          <p:cNvPr id="5" name="Footer Placeholder 4">
            <a:extLst>
              <a:ext uri="{FF2B5EF4-FFF2-40B4-BE49-F238E27FC236}">
                <a16:creationId xmlns:a16="http://schemas.microsoft.com/office/drawing/2014/main" id="{4E602EF8-9DF0-A655-AE88-6086574A4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BA3BEFD5-93E7-57A9-6372-7256BA40C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FFA9C-ACEC-4B87-9D33-03CFB048E816}" type="slidenum">
              <a:rPr lang="en-IE" smtClean="0"/>
              <a:t>‹#›</a:t>
            </a:fld>
            <a:endParaRPr lang="en-IE"/>
          </a:p>
        </p:txBody>
      </p:sp>
    </p:spTree>
    <p:extLst>
      <p:ext uri="{BB962C8B-B14F-4D97-AF65-F5344CB8AC3E}">
        <p14:creationId xmlns:p14="http://schemas.microsoft.com/office/powerpoint/2010/main" val="2297850487"/>
      </p:ext>
    </p:extLst>
  </p:cSld>
  <p:clrMap bg1="lt1" tx1="dk1" bg2="lt2" tx2="dk2" accent1="accent1" accent2="accent2" accent3="accent3" accent4="accent4" accent5="accent5" accent6="accent6" hlink="hlink" folHlink="folHlink"/>
  <p:sldLayoutIdLst>
    <p:sldLayoutId id="2147483694" r:id="rId1"/>
    <p:sldLayoutId id="2147483747" r:id="rId2"/>
    <p:sldLayoutId id="2147483748" r:id="rId3"/>
    <p:sldLayoutId id="2147483741" r:id="rId4"/>
    <p:sldLayoutId id="2147483742" r:id="rId5"/>
    <p:sldLayoutId id="2147483743" r:id="rId6"/>
    <p:sldLayoutId id="2147483744" r:id="rId7"/>
    <p:sldLayoutId id="2147483745" r:id="rId8"/>
    <p:sldLayoutId id="2147483746" r:id="rId9"/>
    <p:sldLayoutId id="2147483712" r:id="rId10"/>
    <p:sldLayoutId id="2147483713" r:id="rId11"/>
    <p:sldLayoutId id="2147483719" r:id="rId12"/>
    <p:sldLayoutId id="2147483720" r:id="rId13"/>
    <p:sldLayoutId id="2147483721" r:id="rId14"/>
    <p:sldLayoutId id="2147483716" r:id="rId15"/>
    <p:sldLayoutId id="2147483717" r:id="rId16"/>
    <p:sldLayoutId id="2147483718" r:id="rId17"/>
    <p:sldLayoutId id="2147483714" r:id="rId18"/>
    <p:sldLayoutId id="2147483722" r:id="rId19"/>
    <p:sldLayoutId id="2147483723" r:id="rId20"/>
    <p:sldLayoutId id="2147483725" r:id="rId21"/>
    <p:sldLayoutId id="2147483732" r:id="rId22"/>
    <p:sldLayoutId id="2147483724" r:id="rId23"/>
    <p:sldLayoutId id="2147483726" r:id="rId24"/>
    <p:sldLayoutId id="2147483727" r:id="rId25"/>
    <p:sldLayoutId id="2147483728" r:id="rId26"/>
    <p:sldLayoutId id="2147483735" r:id="rId27"/>
    <p:sldLayoutId id="2147483652" r:id="rId28"/>
    <p:sldLayoutId id="2147483730" r:id="rId29"/>
    <p:sldLayoutId id="2147483733" r:id="rId30"/>
    <p:sldLayoutId id="2147483734" r:id="rId31"/>
    <p:sldLayoutId id="2147483731" r:id="rId32"/>
    <p:sldLayoutId id="2147483654" r:id="rId33"/>
    <p:sldLayoutId id="2147483683" r:id="rId34"/>
    <p:sldLayoutId id="2147483649" r:id="rId35"/>
    <p:sldLayoutId id="2147483675" r:id="rId36"/>
    <p:sldLayoutId id="2147483676" r:id="rId37"/>
    <p:sldLayoutId id="2147483709" r:id="rId38"/>
    <p:sldLayoutId id="2147483705" r:id="rId39"/>
    <p:sldLayoutId id="2147483704" r:id="rId40"/>
    <p:sldLayoutId id="2147483703" r:id="rId41"/>
    <p:sldLayoutId id="2147483700" r:id="rId42"/>
    <p:sldLayoutId id="2147483701" r:id="rId43"/>
  </p:sldLayoutIdLst>
  <p:transition spd="slow">
    <p:push dir="u"/>
  </p:transition>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10"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A1F6-8A02-FC81-D234-05CAF20CF5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B25D9-9175-8752-EBA5-DA53E969D77D}"/>
              </a:ext>
            </a:extLst>
          </p:cNvPr>
          <p:cNvSpPr>
            <a:spLocks noGrp="1"/>
          </p:cNvSpPr>
          <p:nvPr>
            <p:ph type="ctrTitle"/>
          </p:nvPr>
        </p:nvSpPr>
        <p:spPr>
          <a:xfrm>
            <a:off x="7599285" y="2495982"/>
            <a:ext cx="3692409" cy="2025218"/>
          </a:xfrm>
        </p:spPr>
        <p:txBody>
          <a:bodyPr>
            <a:normAutofit fontScale="90000"/>
          </a:bodyPr>
          <a:lstStyle/>
          <a:p>
            <a:r>
              <a:rPr lang="en-US" sz="3100" dirty="0"/>
              <a:t>Module 1: Understanding the Digital4Sustainability Curricula</a:t>
            </a:r>
            <a:br>
              <a:rPr lang="en-US" dirty="0"/>
            </a:br>
            <a:endParaRPr lang="en-IE" dirty="0"/>
          </a:p>
        </p:txBody>
      </p:sp>
    </p:spTree>
    <p:extLst>
      <p:ext uri="{BB962C8B-B14F-4D97-AF65-F5344CB8AC3E}">
        <p14:creationId xmlns:p14="http://schemas.microsoft.com/office/powerpoint/2010/main" val="83368668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9520288-044D-7D4D-86D1-39B1A4B63AFF}"/>
              </a:ext>
            </a:extLst>
          </p:cNvPr>
          <p:cNvSpPr>
            <a:spLocks noGrp="1"/>
          </p:cNvSpPr>
          <p:nvPr>
            <p:ph type="body" sz="quarter" idx="10"/>
          </p:nvPr>
        </p:nvSpPr>
        <p:spPr/>
        <p:txBody>
          <a:bodyPr/>
          <a:lstStyle/>
          <a:p>
            <a:r>
              <a:rPr lang="en-IE" dirty="0"/>
              <a:t>Curriculum Architecture: Core vs. Upskilling programmes.</a:t>
            </a:r>
          </a:p>
          <a:p>
            <a:r>
              <a:rPr lang="en-IE" dirty="0"/>
              <a:t>The Three Pillars: Understanding PLOs, ULOs, and LUs.</a:t>
            </a:r>
          </a:p>
          <a:p>
            <a:r>
              <a:rPr lang="en-IE" dirty="0"/>
              <a:t>Core Educational Profiles: Five pathways for the workforce.</a:t>
            </a:r>
          </a:p>
          <a:p>
            <a:r>
              <a:rPr lang="en-IE" dirty="0"/>
              <a:t>Targeted Upskilling: Six specialized curricula for rapid development.</a:t>
            </a:r>
          </a:p>
          <a:p>
            <a:r>
              <a:rPr lang="en-IE" dirty="0"/>
              <a:t>European Frameworks: Alignment with EQF, e-CF, and </a:t>
            </a:r>
            <a:r>
              <a:rPr lang="en-IE" dirty="0" err="1"/>
              <a:t>GreenComp</a:t>
            </a:r>
            <a:r>
              <a:rPr lang="en-IE" dirty="0"/>
              <a:t>.</a:t>
            </a:r>
          </a:p>
        </p:txBody>
      </p:sp>
    </p:spTree>
    <p:extLst>
      <p:ext uri="{BB962C8B-B14F-4D97-AF65-F5344CB8AC3E}">
        <p14:creationId xmlns:p14="http://schemas.microsoft.com/office/powerpoint/2010/main" val="101501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6764BC-75CC-57B1-FE93-89CA7F5ADC27}"/>
              </a:ext>
            </a:extLst>
          </p:cNvPr>
          <p:cNvPicPr>
            <a:picLocks noChangeAspect="1"/>
          </p:cNvPicPr>
          <p:nvPr/>
        </p:nvPicPr>
        <p:blipFill>
          <a:blip r:embed="rId3">
            <a:extLst>
              <a:ext uri="{28A0092B-C50C-407E-A947-70E740481C1C}">
                <a14:useLocalDpi xmlns:a14="http://schemas.microsoft.com/office/drawing/2010/main" val="0"/>
              </a:ext>
            </a:extLst>
          </a:blip>
          <a:srcRect t="6545"/>
          <a:stretch>
            <a:fillRect/>
          </a:stretch>
        </p:blipFill>
        <p:spPr>
          <a:xfrm>
            <a:off x="3027460" y="1420009"/>
            <a:ext cx="7518659" cy="5269922"/>
          </a:xfrm>
          <a:prstGeom prst="rect">
            <a:avLst/>
          </a:prstGeom>
          <a:noFill/>
        </p:spPr>
      </p:pic>
      <p:sp>
        <p:nvSpPr>
          <p:cNvPr id="7" name="Title 6">
            <a:extLst>
              <a:ext uri="{FF2B5EF4-FFF2-40B4-BE49-F238E27FC236}">
                <a16:creationId xmlns:a16="http://schemas.microsoft.com/office/drawing/2014/main" id="{92A7EEE7-3D96-6B68-2DF0-DF1CAB3292B8}"/>
              </a:ext>
            </a:extLst>
          </p:cNvPr>
          <p:cNvSpPr>
            <a:spLocks noGrp="1"/>
          </p:cNvSpPr>
          <p:nvPr>
            <p:ph type="title"/>
          </p:nvPr>
        </p:nvSpPr>
        <p:spPr/>
        <p:txBody>
          <a:bodyPr/>
          <a:lstStyle/>
          <a:p>
            <a:r>
              <a:rPr lang="hr-HR" b="1" dirty="0">
                <a:solidFill>
                  <a:schemeClr val="accent1"/>
                </a:solidFill>
              </a:rPr>
              <a:t>Curriculum Architecture</a:t>
            </a:r>
            <a:br>
              <a:rPr lang="hr-HR" b="1" dirty="0">
                <a:solidFill>
                  <a:schemeClr val="accent1"/>
                </a:solidFill>
              </a:rPr>
            </a:br>
            <a:endParaRPr lang="en-IE" dirty="0">
              <a:solidFill>
                <a:schemeClr val="accent1"/>
              </a:solidFill>
            </a:endParaRPr>
          </a:p>
        </p:txBody>
      </p:sp>
    </p:spTree>
    <p:extLst>
      <p:ext uri="{BB962C8B-B14F-4D97-AF65-F5344CB8AC3E}">
        <p14:creationId xmlns:p14="http://schemas.microsoft.com/office/powerpoint/2010/main" val="12384962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B6034-0090-AED3-083F-CF3373D49C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3266318-1F89-822A-68C4-C0EEEE3DE84B}"/>
              </a:ext>
            </a:extLst>
          </p:cNvPr>
          <p:cNvPicPr>
            <a:picLocks noChangeAspect="1"/>
          </p:cNvPicPr>
          <p:nvPr/>
        </p:nvPicPr>
        <p:blipFill>
          <a:blip r:embed="rId3"/>
          <a:srcRect l="-6573" t="3155" r="36000" b="-3155"/>
          <a:stretch>
            <a:fillRect/>
          </a:stretch>
        </p:blipFill>
        <p:spPr>
          <a:xfrm>
            <a:off x="3450021" y="620110"/>
            <a:ext cx="4231728" cy="5996152"/>
          </a:xfrm>
          <a:prstGeom prst="rect">
            <a:avLst/>
          </a:prstGeom>
        </p:spPr>
      </p:pic>
      <p:sp>
        <p:nvSpPr>
          <p:cNvPr id="7" name="Title 6">
            <a:extLst>
              <a:ext uri="{FF2B5EF4-FFF2-40B4-BE49-F238E27FC236}">
                <a16:creationId xmlns:a16="http://schemas.microsoft.com/office/drawing/2014/main" id="{3C0C21FF-EEC3-54AB-B272-20CE2EFF175D}"/>
              </a:ext>
            </a:extLst>
          </p:cNvPr>
          <p:cNvSpPr>
            <a:spLocks noGrp="1"/>
          </p:cNvSpPr>
          <p:nvPr>
            <p:ph type="title"/>
          </p:nvPr>
        </p:nvSpPr>
        <p:spPr/>
        <p:txBody>
          <a:bodyPr/>
          <a:lstStyle/>
          <a:p>
            <a:r>
              <a:rPr lang="hr-HR" b="1" dirty="0">
                <a:solidFill>
                  <a:schemeClr val="accent1"/>
                </a:solidFill>
              </a:rPr>
              <a:t>Three Structural Elements</a:t>
            </a:r>
          </a:p>
        </p:txBody>
      </p:sp>
      <p:sp>
        <p:nvSpPr>
          <p:cNvPr id="4" name="TextBox 3">
            <a:extLst>
              <a:ext uri="{FF2B5EF4-FFF2-40B4-BE49-F238E27FC236}">
                <a16:creationId xmlns:a16="http://schemas.microsoft.com/office/drawing/2014/main" id="{07C1E0A2-C39E-9E2E-5769-E68F5B32F492}"/>
              </a:ext>
            </a:extLst>
          </p:cNvPr>
          <p:cNvSpPr txBox="1"/>
          <p:nvPr/>
        </p:nvSpPr>
        <p:spPr>
          <a:xfrm>
            <a:off x="7681748" y="2009454"/>
            <a:ext cx="1324304" cy="646331"/>
          </a:xfrm>
          <a:prstGeom prst="rect">
            <a:avLst/>
          </a:prstGeom>
          <a:noFill/>
        </p:spPr>
        <p:txBody>
          <a:bodyPr wrap="square" rtlCol="0">
            <a:spAutoFit/>
          </a:bodyPr>
          <a:lstStyle/>
          <a:p>
            <a:r>
              <a:rPr lang="hr-HR" sz="1200" b="1" dirty="0">
                <a:solidFill>
                  <a:schemeClr val="tx2"/>
                </a:solidFill>
              </a:rPr>
              <a:t>PLOs: Where the learner must arrive</a:t>
            </a:r>
          </a:p>
        </p:txBody>
      </p:sp>
      <p:sp>
        <p:nvSpPr>
          <p:cNvPr id="5" name="TextBox 4">
            <a:extLst>
              <a:ext uri="{FF2B5EF4-FFF2-40B4-BE49-F238E27FC236}">
                <a16:creationId xmlns:a16="http://schemas.microsoft.com/office/drawing/2014/main" id="{BF7865D9-0FE3-81E3-BC42-1DC8E84E693B}"/>
              </a:ext>
            </a:extLst>
          </p:cNvPr>
          <p:cNvSpPr txBox="1"/>
          <p:nvPr/>
        </p:nvSpPr>
        <p:spPr>
          <a:xfrm>
            <a:off x="7681748" y="4317485"/>
            <a:ext cx="1324304" cy="830997"/>
          </a:xfrm>
          <a:prstGeom prst="rect">
            <a:avLst/>
          </a:prstGeom>
          <a:noFill/>
        </p:spPr>
        <p:txBody>
          <a:bodyPr wrap="square" rtlCol="0">
            <a:spAutoFit/>
          </a:bodyPr>
          <a:lstStyle/>
          <a:p>
            <a:r>
              <a:rPr lang="hr-HR" sz="1200" b="1" dirty="0">
                <a:solidFill>
                  <a:schemeClr val="tx2"/>
                </a:solidFill>
              </a:rPr>
              <a:t>LUs: Modular building blocks to get them there</a:t>
            </a:r>
          </a:p>
        </p:txBody>
      </p:sp>
      <p:sp>
        <p:nvSpPr>
          <p:cNvPr id="6" name="TextBox 5">
            <a:extLst>
              <a:ext uri="{FF2B5EF4-FFF2-40B4-BE49-F238E27FC236}">
                <a16:creationId xmlns:a16="http://schemas.microsoft.com/office/drawing/2014/main" id="{A87B2DB1-11C4-4173-284A-EDCDA5EEE5D5}"/>
              </a:ext>
            </a:extLst>
          </p:cNvPr>
          <p:cNvSpPr txBox="1"/>
          <p:nvPr/>
        </p:nvSpPr>
        <p:spPr>
          <a:xfrm>
            <a:off x="7681748" y="3029466"/>
            <a:ext cx="1324304" cy="1015663"/>
          </a:xfrm>
          <a:prstGeom prst="rect">
            <a:avLst/>
          </a:prstGeom>
          <a:noFill/>
        </p:spPr>
        <p:txBody>
          <a:bodyPr wrap="square" rtlCol="0">
            <a:spAutoFit/>
          </a:bodyPr>
          <a:lstStyle/>
          <a:p>
            <a:r>
              <a:rPr lang="hr-HR" sz="1200" b="1" dirty="0">
                <a:solidFill>
                  <a:schemeClr val="tx2"/>
                </a:solidFill>
              </a:rPr>
              <a:t>ULOs: What they must demontrate to prove you are there</a:t>
            </a:r>
          </a:p>
        </p:txBody>
      </p:sp>
    </p:spTree>
    <p:extLst>
      <p:ext uri="{BB962C8B-B14F-4D97-AF65-F5344CB8AC3E}">
        <p14:creationId xmlns:p14="http://schemas.microsoft.com/office/powerpoint/2010/main" val="37092659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EBBB0-038C-9516-7129-46051B467B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29BC756-BE5A-33C0-78C9-3383CA35F323}"/>
              </a:ext>
            </a:extLst>
          </p:cNvPr>
          <p:cNvSpPr>
            <a:spLocks noGrp="1"/>
          </p:cNvSpPr>
          <p:nvPr>
            <p:ph type="title"/>
          </p:nvPr>
        </p:nvSpPr>
        <p:spPr>
          <a:xfrm>
            <a:off x="363985" y="826766"/>
            <a:ext cx="5859015" cy="1325563"/>
          </a:xfrm>
        </p:spPr>
        <p:txBody>
          <a:bodyPr/>
          <a:lstStyle/>
          <a:p>
            <a:r>
              <a:rPr lang="en-US" b="1" dirty="0">
                <a:solidFill>
                  <a:schemeClr val="accent1"/>
                </a:solidFill>
              </a:rPr>
              <a:t>Five educational profiles (EQF </a:t>
            </a:r>
            <a:r>
              <a:rPr lang="hr-HR" b="1" dirty="0">
                <a:solidFill>
                  <a:schemeClr val="accent1"/>
                </a:solidFill>
              </a:rPr>
              <a:t>5</a:t>
            </a:r>
            <a:r>
              <a:rPr lang="en-US" b="1" dirty="0">
                <a:solidFill>
                  <a:schemeClr val="accent1"/>
                </a:solidFill>
              </a:rPr>
              <a:t>-7)</a:t>
            </a:r>
          </a:p>
        </p:txBody>
      </p:sp>
      <p:pic>
        <p:nvPicPr>
          <p:cNvPr id="2" name="Picture 1">
            <a:extLst>
              <a:ext uri="{FF2B5EF4-FFF2-40B4-BE49-F238E27FC236}">
                <a16:creationId xmlns:a16="http://schemas.microsoft.com/office/drawing/2014/main" id="{AC65FB0D-1AB2-4FF2-EF0C-565D739B65C3}"/>
              </a:ext>
            </a:extLst>
          </p:cNvPr>
          <p:cNvPicPr>
            <a:picLocks noChangeAspect="1"/>
          </p:cNvPicPr>
          <p:nvPr/>
        </p:nvPicPr>
        <p:blipFill>
          <a:blip r:embed="rId3"/>
          <a:srcRect t="14445"/>
          <a:stretch>
            <a:fillRect/>
          </a:stretch>
        </p:blipFill>
        <p:spPr>
          <a:xfrm>
            <a:off x="5883624" y="1489547"/>
            <a:ext cx="6308376" cy="5397166"/>
          </a:xfrm>
          <a:prstGeom prst="rect">
            <a:avLst/>
          </a:prstGeom>
        </p:spPr>
      </p:pic>
      <p:sp>
        <p:nvSpPr>
          <p:cNvPr id="8" name="Content Placeholder 2">
            <a:extLst>
              <a:ext uri="{FF2B5EF4-FFF2-40B4-BE49-F238E27FC236}">
                <a16:creationId xmlns:a16="http://schemas.microsoft.com/office/drawing/2014/main" id="{6AD24EB9-BBA0-1770-70BF-5CCFC109CABE}"/>
              </a:ext>
            </a:extLst>
          </p:cNvPr>
          <p:cNvSpPr txBox="1">
            <a:spLocks/>
          </p:cNvSpPr>
          <p:nvPr/>
        </p:nvSpPr>
        <p:spPr>
          <a:xfrm>
            <a:off x="440460" y="2815110"/>
            <a:ext cx="6468340" cy="3159572"/>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hr-HR" sz="1800" dirty="0"/>
              <a:t>Sustainability Technical Specialist (STS) – </a:t>
            </a:r>
            <a:r>
              <a:rPr lang="hr-HR" sz="1800" b="1" dirty="0"/>
              <a:t>EQF 5</a:t>
            </a:r>
            <a:endParaRPr lang="hr-HR" sz="1800" dirty="0"/>
          </a:p>
          <a:p>
            <a:pPr marL="342900" indent="-342900">
              <a:buFont typeface="+mj-lt"/>
              <a:buAutoNum type="arabicPeriod"/>
            </a:pPr>
            <a:r>
              <a:rPr lang="hr-HR" sz="1800" dirty="0"/>
              <a:t>Data Analyst for Sustainability (DAS) – </a:t>
            </a:r>
            <a:r>
              <a:rPr lang="hr-HR" sz="1800" b="1" dirty="0"/>
              <a:t>EQF 6</a:t>
            </a:r>
            <a:endParaRPr lang="hr-HR" sz="1800" dirty="0"/>
          </a:p>
          <a:p>
            <a:pPr marL="342900" indent="-342900">
              <a:buFont typeface="+mj-lt"/>
              <a:buAutoNum type="arabicPeriod"/>
            </a:pPr>
            <a:r>
              <a:rPr lang="hr-HR" sz="1800" dirty="0"/>
              <a:t>Data Professional for Sustainability (DPS) – </a:t>
            </a:r>
            <a:r>
              <a:rPr lang="hr-HR" sz="1800" b="1" dirty="0"/>
              <a:t>EQF 7</a:t>
            </a:r>
            <a:endParaRPr lang="hr-HR" sz="1800" dirty="0"/>
          </a:p>
          <a:p>
            <a:pPr marL="342900" indent="-342900">
              <a:buFont typeface="+mj-lt"/>
              <a:buAutoNum type="arabicPeriod"/>
            </a:pPr>
            <a:r>
              <a:rPr lang="hr-HR" sz="1800" dirty="0"/>
              <a:t>Digital Sustainability Consultant (DSC) – </a:t>
            </a:r>
            <a:r>
              <a:rPr lang="hr-HR" sz="1800" b="1" dirty="0"/>
              <a:t>EQF 7</a:t>
            </a:r>
            <a:endParaRPr lang="hr-HR" sz="1800" dirty="0"/>
          </a:p>
          <a:p>
            <a:pPr marL="342900" indent="-342900">
              <a:buFont typeface="+mj-lt"/>
              <a:buAutoNum type="arabicPeriod"/>
            </a:pPr>
            <a:r>
              <a:rPr lang="hr-HR" sz="1800" dirty="0"/>
              <a:t>Digital Sustainability Manager (DSM) – </a:t>
            </a:r>
            <a:r>
              <a:rPr lang="hr-HR" sz="1800" b="1" dirty="0"/>
              <a:t>EQF 7</a:t>
            </a:r>
            <a:endParaRPr lang="hr-HR" sz="1800" dirty="0"/>
          </a:p>
          <a:p>
            <a:pPr marL="457200" indent="-457200" fontAlgn="ctr">
              <a:buFont typeface="+mj-lt"/>
              <a:buAutoNum type="arabicPeriod"/>
            </a:pPr>
            <a:endParaRPr lang="hr-HR" b="1" dirty="0"/>
          </a:p>
          <a:p>
            <a:pPr marL="457200" indent="-457200" fontAlgn="ctr">
              <a:buFont typeface="+mj-lt"/>
              <a:buAutoNum type="arabicPeriod"/>
            </a:pPr>
            <a:endParaRPr lang="hr-HR"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8215703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0E09834-74D0-85D0-A4E2-56EF065C6827}"/>
              </a:ext>
            </a:extLst>
          </p:cNvPr>
          <p:cNvSpPr>
            <a:spLocks noGrp="1"/>
          </p:cNvSpPr>
          <p:nvPr>
            <p:ph type="title"/>
          </p:nvPr>
        </p:nvSpPr>
        <p:spPr/>
        <p:txBody>
          <a:bodyPr/>
          <a:lstStyle/>
          <a:p>
            <a:r>
              <a:rPr lang="en-US" b="1" dirty="0"/>
              <a:t>Six Upskilling Curricula (EQF 5-6)</a:t>
            </a:r>
            <a:endParaRPr lang="de-IE" b="1" dirty="0"/>
          </a:p>
        </p:txBody>
      </p:sp>
      <p:sp>
        <p:nvSpPr>
          <p:cNvPr id="8" name="Inhaltsplatzhalter 7">
            <a:extLst>
              <a:ext uri="{FF2B5EF4-FFF2-40B4-BE49-F238E27FC236}">
                <a16:creationId xmlns:a16="http://schemas.microsoft.com/office/drawing/2014/main" id="{457FD317-DD4A-14F4-870C-96D1EF9DE253}"/>
              </a:ext>
            </a:extLst>
          </p:cNvPr>
          <p:cNvSpPr>
            <a:spLocks noGrp="1"/>
          </p:cNvSpPr>
          <p:nvPr>
            <p:ph idx="1"/>
          </p:nvPr>
        </p:nvSpPr>
        <p:spPr/>
        <p:txBody>
          <a:bodyPr/>
          <a:lstStyle/>
          <a:p>
            <a:pPr marL="457200" indent="-457200">
              <a:buFont typeface="+mj-lt"/>
              <a:buAutoNum type="arabicPeriod"/>
            </a:pPr>
            <a:r>
              <a:rPr lang="hr-HR" dirty="0"/>
              <a:t>Circular Economy in Digital Systems</a:t>
            </a:r>
          </a:p>
          <a:p>
            <a:pPr marL="457200" indent="-457200">
              <a:buFont typeface="+mj-lt"/>
              <a:buAutoNum type="arabicPeriod"/>
            </a:pPr>
            <a:r>
              <a:rPr lang="hr-HR" dirty="0"/>
              <a:t>Cybersecurity for Sustainable Systems</a:t>
            </a:r>
          </a:p>
          <a:p>
            <a:pPr marL="457200" indent="-457200">
              <a:buFont typeface="+mj-lt"/>
              <a:buAutoNum type="arabicPeriod"/>
            </a:pPr>
            <a:r>
              <a:rPr lang="hr-HR" dirty="0"/>
              <a:t>Digital Sustainability Foundations</a:t>
            </a:r>
          </a:p>
          <a:p>
            <a:pPr marL="457200" indent="-457200">
              <a:buFont typeface="+mj-lt"/>
              <a:buAutoNum type="arabicPeriod"/>
            </a:pPr>
            <a:r>
              <a:rPr lang="hr-HR" dirty="0"/>
              <a:t>EU Policy and Legislation</a:t>
            </a:r>
          </a:p>
          <a:p>
            <a:pPr marL="457200" indent="-457200">
              <a:buFont typeface="+mj-lt"/>
              <a:buAutoNum type="arabicPeriod"/>
            </a:pPr>
            <a:r>
              <a:rPr lang="hr-HR" dirty="0"/>
              <a:t>Green Software Fundamentals</a:t>
            </a:r>
          </a:p>
          <a:p>
            <a:pPr marL="457200" indent="-457200">
              <a:buFont typeface="+mj-lt"/>
              <a:buAutoNum type="arabicPeriod"/>
            </a:pPr>
            <a:r>
              <a:rPr lang="hr-HR" dirty="0"/>
              <a:t>Sustainability Data Essentials</a:t>
            </a:r>
            <a:endParaRPr lang="de-IE" dirty="0"/>
          </a:p>
        </p:txBody>
      </p:sp>
      <p:sp>
        <p:nvSpPr>
          <p:cNvPr id="3" name="Slide Number Placeholder 5">
            <a:extLst>
              <a:ext uri="{FF2B5EF4-FFF2-40B4-BE49-F238E27FC236}">
                <a16:creationId xmlns:a16="http://schemas.microsoft.com/office/drawing/2014/main" id="{8D3B4887-6338-91B6-7946-1899E82761A4}"/>
              </a:ext>
            </a:extLst>
          </p:cNvPr>
          <p:cNvSpPr txBox="1">
            <a:spLocks/>
          </p:cNvSpPr>
          <p:nvPr/>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6</a:t>
            </a:fld>
            <a:endParaRPr lang="en-IE" dirty="0"/>
          </a:p>
        </p:txBody>
      </p:sp>
      <p:pic>
        <p:nvPicPr>
          <p:cNvPr id="2" name="Image 0" descr="preencoded.png">
            <a:extLst>
              <a:ext uri="{FF2B5EF4-FFF2-40B4-BE49-F238E27FC236}">
                <a16:creationId xmlns:a16="http://schemas.microsoft.com/office/drawing/2014/main" id="{B46034EE-ED0E-D916-A0CB-06DEED624FDE}"/>
              </a:ext>
            </a:extLst>
          </p:cNvPr>
          <p:cNvPicPr>
            <a:picLocks noChangeAspect="1"/>
          </p:cNvPicPr>
          <p:nvPr/>
        </p:nvPicPr>
        <p:blipFill>
          <a:blip r:embed="rId3"/>
          <a:stretch>
            <a:fillRect/>
          </a:stretch>
        </p:blipFill>
        <p:spPr>
          <a:xfrm>
            <a:off x="6367018" y="818147"/>
            <a:ext cx="3381006" cy="4226259"/>
          </a:xfrm>
          <a:prstGeom prst="rect">
            <a:avLst/>
          </a:prstGeom>
          <a:noFill/>
        </p:spPr>
      </p:pic>
    </p:spTree>
    <p:extLst>
      <p:ext uri="{BB962C8B-B14F-4D97-AF65-F5344CB8AC3E}">
        <p14:creationId xmlns:p14="http://schemas.microsoft.com/office/powerpoint/2010/main" val="213630538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0AC19-E993-FDD7-98BC-5986803D6378}"/>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9201EE3A-FAAA-CC40-4FA2-8339E85784BD}"/>
              </a:ext>
            </a:extLst>
          </p:cNvPr>
          <p:cNvSpPr>
            <a:spLocks noGrp="1"/>
          </p:cNvSpPr>
          <p:nvPr>
            <p:ph type="title"/>
          </p:nvPr>
        </p:nvSpPr>
        <p:spPr/>
        <p:txBody>
          <a:bodyPr/>
          <a:lstStyle/>
          <a:p>
            <a:r>
              <a:rPr lang="en-US" b="1" dirty="0"/>
              <a:t>European Competence Frameworks</a:t>
            </a:r>
            <a:endParaRPr lang="de-IE" b="1" dirty="0"/>
          </a:p>
        </p:txBody>
      </p:sp>
      <p:sp>
        <p:nvSpPr>
          <p:cNvPr id="8" name="Inhaltsplatzhalter 7">
            <a:extLst>
              <a:ext uri="{FF2B5EF4-FFF2-40B4-BE49-F238E27FC236}">
                <a16:creationId xmlns:a16="http://schemas.microsoft.com/office/drawing/2014/main" id="{E2FDFE2E-DA9D-E659-5A08-F25A47DACF6B}"/>
              </a:ext>
            </a:extLst>
          </p:cNvPr>
          <p:cNvSpPr>
            <a:spLocks noGrp="1"/>
          </p:cNvSpPr>
          <p:nvPr>
            <p:ph idx="1"/>
          </p:nvPr>
        </p:nvSpPr>
        <p:spPr>
          <a:xfrm>
            <a:off x="363984" y="1825625"/>
            <a:ext cx="6684516" cy="4214228"/>
          </a:xfrm>
        </p:spPr>
        <p:txBody>
          <a:bodyPr/>
          <a:lstStyle/>
          <a:p>
            <a:r>
              <a:rPr lang="en-US" dirty="0"/>
              <a:t>EQF: Defines depth, complexity, and autonomy (Levels 5, 6, 7).</a:t>
            </a:r>
          </a:p>
          <a:p>
            <a:r>
              <a:rPr lang="en-US" dirty="0"/>
              <a:t>e-CF: Provides the structure for digital and IT competences.</a:t>
            </a:r>
          </a:p>
          <a:p>
            <a:r>
              <a:rPr lang="en-US" dirty="0" err="1"/>
              <a:t>GreenComp</a:t>
            </a:r>
            <a:r>
              <a:rPr lang="en-US" dirty="0"/>
              <a:t>: Defines transversal sustainability competences like systems thinking.</a:t>
            </a:r>
            <a:endParaRPr lang="de-IE" dirty="0"/>
          </a:p>
        </p:txBody>
      </p:sp>
      <p:sp>
        <p:nvSpPr>
          <p:cNvPr id="3" name="Slide Number Placeholder 5">
            <a:extLst>
              <a:ext uri="{FF2B5EF4-FFF2-40B4-BE49-F238E27FC236}">
                <a16:creationId xmlns:a16="http://schemas.microsoft.com/office/drawing/2014/main" id="{65110AC4-BA91-4C61-F2ED-A54B9B55240C}"/>
              </a:ext>
            </a:extLst>
          </p:cNvPr>
          <p:cNvSpPr txBox="1">
            <a:spLocks/>
          </p:cNvSpPr>
          <p:nvPr/>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7</a:t>
            </a:fld>
            <a:endParaRPr lang="en-IE" dirty="0"/>
          </a:p>
        </p:txBody>
      </p:sp>
      <p:graphicFrame>
        <p:nvGraphicFramePr>
          <p:cNvPr id="4" name="Diagram 3">
            <a:extLst>
              <a:ext uri="{FF2B5EF4-FFF2-40B4-BE49-F238E27FC236}">
                <a16:creationId xmlns:a16="http://schemas.microsoft.com/office/drawing/2014/main" id="{2F55B371-11DA-B723-CB97-AA2C53D5C243}"/>
              </a:ext>
            </a:extLst>
          </p:cNvPr>
          <p:cNvGraphicFramePr/>
          <p:nvPr>
            <p:extLst>
              <p:ext uri="{D42A27DB-BD31-4B8C-83A1-F6EECF244321}">
                <p14:modId xmlns:p14="http://schemas.microsoft.com/office/powerpoint/2010/main" val="2428447301"/>
              </p:ext>
            </p:extLst>
          </p:nvPr>
        </p:nvGraphicFramePr>
        <p:xfrm>
          <a:off x="7048500" y="1674813"/>
          <a:ext cx="2994321" cy="2700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990421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917E1-801F-C1DF-D783-0C027D67260B}"/>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88FC3589-7FE7-15AC-0DDB-990E40325A11}"/>
              </a:ext>
            </a:extLst>
          </p:cNvPr>
          <p:cNvSpPr>
            <a:spLocks noGrp="1"/>
          </p:cNvSpPr>
          <p:nvPr>
            <p:ph type="title"/>
          </p:nvPr>
        </p:nvSpPr>
        <p:spPr/>
        <p:txBody>
          <a:bodyPr/>
          <a:lstStyle/>
          <a:p>
            <a:r>
              <a:rPr lang="en-US" b="1" dirty="0"/>
              <a:t>Key Takeaways for Trainers</a:t>
            </a:r>
            <a:endParaRPr lang="de-IE" b="1" dirty="0"/>
          </a:p>
        </p:txBody>
      </p:sp>
      <p:sp>
        <p:nvSpPr>
          <p:cNvPr id="8" name="Inhaltsplatzhalter 7">
            <a:extLst>
              <a:ext uri="{FF2B5EF4-FFF2-40B4-BE49-F238E27FC236}">
                <a16:creationId xmlns:a16="http://schemas.microsoft.com/office/drawing/2014/main" id="{7AE11696-DC25-6B3A-BFA6-6C8D0C2621BD}"/>
              </a:ext>
            </a:extLst>
          </p:cNvPr>
          <p:cNvSpPr>
            <a:spLocks noGrp="1"/>
          </p:cNvSpPr>
          <p:nvPr>
            <p:ph idx="1"/>
          </p:nvPr>
        </p:nvSpPr>
        <p:spPr>
          <a:xfrm>
            <a:off x="363984" y="1825625"/>
            <a:ext cx="10735816" cy="4214228"/>
          </a:xfrm>
        </p:spPr>
        <p:txBody>
          <a:bodyPr/>
          <a:lstStyle/>
          <a:p>
            <a:r>
              <a:rPr lang="en-US" b="1" dirty="0"/>
              <a:t>Alignment:</a:t>
            </a:r>
            <a:r>
              <a:rPr lang="en-US" dirty="0"/>
              <a:t> Frameworks clarify the required level of learner autonomy.</a:t>
            </a:r>
          </a:p>
          <a:p>
            <a:r>
              <a:rPr lang="en-US" b="1" dirty="0"/>
              <a:t>Assessment:</a:t>
            </a:r>
            <a:r>
              <a:rPr lang="en-US" dirty="0"/>
              <a:t> Focus on competence (performance), not just content (theory).</a:t>
            </a:r>
          </a:p>
          <a:p>
            <a:r>
              <a:rPr lang="en-US" b="1" dirty="0"/>
              <a:t>Flexibility:</a:t>
            </a:r>
            <a:r>
              <a:rPr lang="en-US" dirty="0"/>
              <a:t> LUs can be delivered as standalone units or grouped.</a:t>
            </a:r>
          </a:p>
          <a:p>
            <a:r>
              <a:rPr lang="en-US" b="1" dirty="0"/>
              <a:t>Rule:</a:t>
            </a:r>
            <a:r>
              <a:rPr lang="en-US" dirty="0"/>
              <a:t> If a learner cannot produce an observable outcome, the goal isn't met.</a:t>
            </a:r>
          </a:p>
        </p:txBody>
      </p:sp>
      <p:sp>
        <p:nvSpPr>
          <p:cNvPr id="3" name="Slide Number Placeholder 5">
            <a:extLst>
              <a:ext uri="{FF2B5EF4-FFF2-40B4-BE49-F238E27FC236}">
                <a16:creationId xmlns:a16="http://schemas.microsoft.com/office/drawing/2014/main" id="{9055DFFE-C16F-C2D2-D49A-40F0634E9416}"/>
              </a:ext>
            </a:extLst>
          </p:cNvPr>
          <p:cNvSpPr txBox="1">
            <a:spLocks/>
          </p:cNvSpPr>
          <p:nvPr/>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8</a:t>
            </a:fld>
            <a:endParaRPr lang="en-IE" dirty="0"/>
          </a:p>
        </p:txBody>
      </p:sp>
      <p:pic>
        <p:nvPicPr>
          <p:cNvPr id="2" name="Picture 1">
            <a:extLst>
              <a:ext uri="{FF2B5EF4-FFF2-40B4-BE49-F238E27FC236}">
                <a16:creationId xmlns:a16="http://schemas.microsoft.com/office/drawing/2014/main" id="{26806C79-CD56-4C0B-4057-27F4A6EED8F2}"/>
              </a:ext>
            </a:extLst>
          </p:cNvPr>
          <p:cNvPicPr>
            <a:picLocks noChangeAspect="1"/>
          </p:cNvPicPr>
          <p:nvPr/>
        </p:nvPicPr>
        <p:blipFill>
          <a:blip r:embed="rId3"/>
          <a:srcRect l="6932" t="18450" r="13168" b="17011"/>
          <a:stretch>
            <a:fillRect/>
          </a:stretch>
        </p:blipFill>
        <p:spPr>
          <a:xfrm>
            <a:off x="4318000" y="3862400"/>
            <a:ext cx="3746500" cy="3026179"/>
          </a:xfrm>
          <a:prstGeom prst="rect">
            <a:avLst/>
          </a:prstGeom>
        </p:spPr>
      </p:pic>
    </p:spTree>
    <p:extLst>
      <p:ext uri="{BB962C8B-B14F-4D97-AF65-F5344CB8AC3E}">
        <p14:creationId xmlns:p14="http://schemas.microsoft.com/office/powerpoint/2010/main" val="30111057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E71C65-67D0-5F18-1AD6-1E39C46D6149}"/>
              </a:ext>
            </a:extLst>
          </p:cNvPr>
          <p:cNvSpPr>
            <a:spLocks noGrp="1"/>
          </p:cNvSpPr>
          <p:nvPr>
            <p:ph type="ctrTitle"/>
          </p:nvPr>
        </p:nvSpPr>
        <p:spPr/>
        <p:txBody>
          <a:bodyPr>
            <a:normAutofit fontScale="90000"/>
          </a:bodyPr>
          <a:lstStyle/>
          <a:p>
            <a:r>
              <a:rPr lang="it-IT" dirty="0"/>
              <a:t>Thank </a:t>
            </a:r>
            <a:r>
              <a:rPr lang="it-IT" dirty="0" err="1"/>
              <a:t>you</a:t>
            </a:r>
            <a:r>
              <a:rPr lang="it-IT" dirty="0"/>
              <a:t> for </a:t>
            </a:r>
            <a:r>
              <a:rPr lang="it-IT" dirty="0" err="1"/>
              <a:t>your</a:t>
            </a:r>
            <a:r>
              <a:rPr lang="it-IT" dirty="0"/>
              <a:t> time</a:t>
            </a:r>
            <a:endParaRPr lang="en-IE" dirty="0"/>
          </a:p>
        </p:txBody>
      </p:sp>
    </p:spTree>
    <p:extLst>
      <p:ext uri="{BB962C8B-B14F-4D97-AF65-F5344CB8AC3E}">
        <p14:creationId xmlns:p14="http://schemas.microsoft.com/office/powerpoint/2010/main" val="2065097237"/>
      </p:ext>
    </p:extLst>
  </p:cSld>
  <p:clrMapOvr>
    <a:masterClrMapping/>
  </p:clrMapOvr>
  <p:transition spd="slow">
    <p:push dir="u"/>
  </p:transition>
</p:sld>
</file>

<file path=ppt/theme/theme1.xml><?xml version="1.0" encoding="utf-8"?>
<a:theme xmlns:a="http://schemas.openxmlformats.org/drawingml/2006/main" name="Office Theme">
  <a:themeElements>
    <a:clrScheme name="Digital4Sustainability">
      <a:dk1>
        <a:srgbClr val="48516A"/>
      </a:dk1>
      <a:lt1>
        <a:sysClr val="window" lastClr="FFFFFF"/>
      </a:lt1>
      <a:dk2>
        <a:srgbClr val="282B35"/>
      </a:dk2>
      <a:lt2>
        <a:srgbClr val="F5F5F6"/>
      </a:lt2>
      <a:accent1>
        <a:srgbClr val="00AC4E"/>
      </a:accent1>
      <a:accent2>
        <a:srgbClr val="009889"/>
      </a:accent2>
      <a:accent3>
        <a:srgbClr val="283A97"/>
      </a:accent3>
      <a:accent4>
        <a:srgbClr val="92C83E"/>
      </a:accent4>
      <a:accent5>
        <a:srgbClr val="72B6B0"/>
      </a:accent5>
      <a:accent6>
        <a:srgbClr val="F0B142"/>
      </a:accent6>
      <a:hlink>
        <a:srgbClr val="F6C95A"/>
      </a:hlink>
      <a:folHlink>
        <a:srgbClr val="FDDEA8"/>
      </a:folHlink>
    </a:clrScheme>
    <a:fontScheme name="Digital4Sustainability">
      <a:majorFont>
        <a:latin typeface="Titillium Web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4Sustainability Powerpoint Template v3 (1)" id="{E2400A4C-4433-405A-8A95-6867B2BA1C85}" vid="{CAC44FD9-B193-438F-BA9A-538A7629C4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910e70e-56fc-4034-87de-158ef45b34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003758A2918549A1984890213796B3" ma:contentTypeVersion="13" ma:contentTypeDescription="Create a new document." ma:contentTypeScope="" ma:versionID="9898243226e71cba43176ebf8901168c">
  <xsd:schema xmlns:xsd="http://www.w3.org/2001/XMLSchema" xmlns:xs="http://www.w3.org/2001/XMLSchema" xmlns:p="http://schemas.microsoft.com/office/2006/metadata/properties" xmlns:ns3="8910e70e-56fc-4034-87de-158ef45b3418" xmlns:ns4="e2442d10-90f2-49ef-8949-7e5ac17a22bf" targetNamespace="http://schemas.microsoft.com/office/2006/metadata/properties" ma:root="true" ma:fieldsID="20de105009f369c60cec6bae93f2762f" ns3:_="" ns4:_="">
    <xsd:import namespace="8910e70e-56fc-4034-87de-158ef45b3418"/>
    <xsd:import namespace="e2442d10-90f2-49ef-8949-7e5ac17a22b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0e70e-56fc-4034-87de-158ef45b3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442d10-90f2-49ef-8949-7e5ac17a22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4E117-1663-4C8C-8C82-A08DF3ECDA7D}">
  <ds:schemaRefs>
    <ds:schemaRef ds:uri="e2442d10-90f2-49ef-8949-7e5ac17a22bf"/>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8910e70e-56fc-4034-87de-158ef45b3418"/>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17DA7C4-2F75-49A4-A4FA-DC1E94422C86}">
  <ds:schemaRefs>
    <ds:schemaRef ds:uri="http://schemas.microsoft.com/sharepoint/v3/contenttype/forms"/>
  </ds:schemaRefs>
</ds:datastoreItem>
</file>

<file path=customXml/itemProps3.xml><?xml version="1.0" encoding="utf-8"?>
<ds:datastoreItem xmlns:ds="http://schemas.openxmlformats.org/officeDocument/2006/customXml" ds:itemID="{F6B73D8C-60B5-4FD7-B1EC-8A2E34A00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0e70e-56fc-4034-87de-158ef45b3418"/>
    <ds:schemaRef ds:uri="e2442d10-90f2-49ef-8949-7e5ac17a2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Digital4Sustainability Powerpoint Template v3 (2)</Template>
  <TotalTime>13</TotalTime>
  <Words>869</Words>
  <Application>Microsoft Office PowerPoint</Application>
  <PresentationFormat>Widescreen</PresentationFormat>
  <Paragraphs>67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Montserrat</vt:lpstr>
      <vt:lpstr>Poppins</vt:lpstr>
      <vt:lpstr>Titillium Web Bold</vt:lpstr>
      <vt:lpstr>Office Theme</vt:lpstr>
      <vt:lpstr>Module 1: Understanding the Digital4Sustainability Curricula </vt:lpstr>
      <vt:lpstr>PowerPoint Presentation</vt:lpstr>
      <vt:lpstr>Curriculum Architecture </vt:lpstr>
      <vt:lpstr>Three Structural Elements</vt:lpstr>
      <vt:lpstr>Five educational profiles (EQF 5-7)</vt:lpstr>
      <vt:lpstr>Six Upskilling Curricula (EQF 5-6)</vt:lpstr>
      <vt:lpstr>European Competence Frameworks</vt:lpstr>
      <vt:lpstr>Key Takeaways for Trainers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Katarina Cicvarić</dc:creator>
  <cp:lastModifiedBy>Katarina Cicvarić</cp:lastModifiedBy>
  <cp:revision>3</cp:revision>
  <dcterms:created xsi:type="dcterms:W3CDTF">2026-03-24T10:29:26Z</dcterms:created>
  <dcterms:modified xsi:type="dcterms:W3CDTF">2026-04-29T09:35:47Z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0x0101003C003758A2918549A1984890213796B3</vt:lpwstr>
  </property>
</Properties>
</file>