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handoutMasterIdLst>
    <p:handoutMasterId r:id="rId17"/>
  </p:handoutMasterIdLst>
  <p:sldIdLst>
    <p:sldId id="2331" r:id="rId5"/>
    <p:sldId id="2245" r:id="rId6"/>
    <p:sldId id="2309" r:id="rId7"/>
    <p:sldId id="2332" r:id="rId8"/>
    <p:sldId id="2333" r:id="rId9"/>
    <p:sldId id="2334" r:id="rId10"/>
    <p:sldId id="2321" r:id="rId11"/>
    <p:sldId id="2335" r:id="rId12"/>
    <p:sldId id="2337" r:id="rId13"/>
    <p:sldId id="2336" r:id="rId14"/>
    <p:sldId id="224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D00194E-A5FF-D256-AF14-562D669A32A0}" name="Designers Generic" initials="DG" userId="S::designers@matrixinternet.ie::94e93334-1b81-4208-8a34-04a9008f565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2030"/>
    <a:srgbClr val="536B7E"/>
    <a:srgbClr val="FFAB81"/>
    <a:srgbClr val="FF5200"/>
    <a:srgbClr val="ECBA82"/>
    <a:srgbClr val="F9DAD0"/>
    <a:srgbClr val="A491D3"/>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34" autoAdjust="0"/>
    <p:restoredTop sz="79469" autoAdjust="0"/>
  </p:normalViewPr>
  <p:slideViewPr>
    <p:cSldViewPr snapToGrid="0">
      <p:cViewPr varScale="1">
        <p:scale>
          <a:sx n="58" d="100"/>
          <a:sy n="58" d="100"/>
        </p:scale>
        <p:origin x="108" y="726"/>
      </p:cViewPr>
      <p:guideLst>
        <p:guide pos="3840"/>
        <p:guide orient="horz" pos="2160"/>
      </p:guideLst>
    </p:cSldViewPr>
  </p:slideViewPr>
  <p:notesTextViewPr>
    <p:cViewPr>
      <p:scale>
        <a:sx n="1" d="1"/>
        <a:sy n="1" d="1"/>
      </p:scale>
      <p:origin x="0" y="0"/>
    </p:cViewPr>
  </p:notesTextViewPr>
  <p:sorterViewPr>
    <p:cViewPr>
      <p:scale>
        <a:sx n="54" d="100"/>
        <a:sy n="54" d="100"/>
      </p:scale>
      <p:origin x="0" y="0"/>
    </p:cViewPr>
  </p:sorterViewPr>
  <p:notesViewPr>
    <p:cSldViewPr snapToGrid="0" showGuides="1">
      <p:cViewPr varScale="1">
        <p:scale>
          <a:sx n="81" d="100"/>
          <a:sy n="81" d="100"/>
        </p:scale>
        <p:origin x="389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6DE080-3882-4332-871E-D02B24FC7CDB}" type="doc">
      <dgm:prSet loTypeId="urn:microsoft.com/office/officeart/2005/8/layout/pyramid1" loCatId="pyramid" qsTypeId="urn:microsoft.com/office/officeart/2005/8/quickstyle/simple1" qsCatId="simple" csTypeId="urn:microsoft.com/office/officeart/2005/8/colors/colorful5" csCatId="colorful" phldr="1"/>
      <dgm:spPr/>
      <dgm:t>
        <a:bodyPr/>
        <a:lstStyle/>
        <a:p>
          <a:endParaRPr lang="hr-HR"/>
        </a:p>
      </dgm:t>
    </dgm:pt>
    <dgm:pt modelId="{4D14E96D-318E-459E-8AC4-9436347DDF64}">
      <dgm:prSet phldrT="[Text]" phldr="0"/>
      <dgm:spPr/>
      <dgm:t>
        <a:bodyPr/>
        <a:lstStyle/>
        <a:p>
          <a:r>
            <a:rPr lang="hr-HR" b="1"/>
            <a:t>CREATE</a:t>
          </a:r>
          <a:endParaRPr lang="hr-HR" b="1" dirty="0"/>
        </a:p>
      </dgm:t>
    </dgm:pt>
    <dgm:pt modelId="{9553FEAD-B3A9-4BCC-BF49-6124520C3884}" type="parTrans" cxnId="{904B4267-F90C-4A5D-8696-E53D3637096E}">
      <dgm:prSet/>
      <dgm:spPr/>
      <dgm:t>
        <a:bodyPr/>
        <a:lstStyle/>
        <a:p>
          <a:endParaRPr lang="hr-HR"/>
        </a:p>
      </dgm:t>
    </dgm:pt>
    <dgm:pt modelId="{6DF6418B-DDFB-4F83-9C24-6E4FBB4D2EDA}" type="sibTrans" cxnId="{904B4267-F90C-4A5D-8696-E53D3637096E}">
      <dgm:prSet/>
      <dgm:spPr/>
      <dgm:t>
        <a:bodyPr/>
        <a:lstStyle/>
        <a:p>
          <a:endParaRPr lang="hr-HR"/>
        </a:p>
      </dgm:t>
    </dgm:pt>
    <dgm:pt modelId="{8C27C4A7-B0AE-443A-A1E2-FAE3AE2BC2CE}">
      <dgm:prSet phldrT="[Text]" phldr="0"/>
      <dgm:spPr/>
      <dgm:t>
        <a:bodyPr/>
        <a:lstStyle/>
        <a:p>
          <a:r>
            <a:rPr lang="hr-HR" b="1" dirty="0"/>
            <a:t>EVALUATE</a:t>
          </a:r>
        </a:p>
      </dgm:t>
    </dgm:pt>
    <dgm:pt modelId="{44D2CB8A-5A7A-4AC8-8FD5-CF59D09BB54B}" type="parTrans" cxnId="{7BA8362A-CF78-49A8-ADF8-BE0C258694EA}">
      <dgm:prSet/>
      <dgm:spPr/>
      <dgm:t>
        <a:bodyPr/>
        <a:lstStyle/>
        <a:p>
          <a:endParaRPr lang="hr-HR"/>
        </a:p>
      </dgm:t>
    </dgm:pt>
    <dgm:pt modelId="{99E97E59-4793-4F4C-BFEC-D53A20FEF9B0}" type="sibTrans" cxnId="{7BA8362A-CF78-49A8-ADF8-BE0C258694EA}">
      <dgm:prSet/>
      <dgm:spPr/>
      <dgm:t>
        <a:bodyPr/>
        <a:lstStyle/>
        <a:p>
          <a:endParaRPr lang="hr-HR"/>
        </a:p>
      </dgm:t>
    </dgm:pt>
    <dgm:pt modelId="{C890AD8B-9D55-433C-B29C-090E1B51D19D}">
      <dgm:prSet phldrT="[Text]" phldr="0"/>
      <dgm:spPr/>
      <dgm:t>
        <a:bodyPr/>
        <a:lstStyle/>
        <a:p>
          <a:r>
            <a:rPr lang="hr-HR" b="1" dirty="0"/>
            <a:t>ANALYZE</a:t>
          </a:r>
        </a:p>
      </dgm:t>
    </dgm:pt>
    <dgm:pt modelId="{54463621-7F5E-4093-841C-D6B9F2C0AE76}" type="parTrans" cxnId="{AA20D21B-7B29-4B71-8E91-742A5FED17B1}">
      <dgm:prSet/>
      <dgm:spPr/>
      <dgm:t>
        <a:bodyPr/>
        <a:lstStyle/>
        <a:p>
          <a:endParaRPr lang="hr-HR"/>
        </a:p>
      </dgm:t>
    </dgm:pt>
    <dgm:pt modelId="{555664EA-DEE0-4CB2-87E6-32B5129B7D5F}" type="sibTrans" cxnId="{AA20D21B-7B29-4B71-8E91-742A5FED17B1}">
      <dgm:prSet/>
      <dgm:spPr/>
      <dgm:t>
        <a:bodyPr/>
        <a:lstStyle/>
        <a:p>
          <a:endParaRPr lang="hr-HR"/>
        </a:p>
      </dgm:t>
    </dgm:pt>
    <dgm:pt modelId="{DB7D2592-2A46-492E-8128-BFF98C56531E}">
      <dgm:prSet/>
      <dgm:spPr/>
      <dgm:t>
        <a:bodyPr/>
        <a:lstStyle/>
        <a:p>
          <a:r>
            <a:rPr lang="hr-HR" b="1" dirty="0"/>
            <a:t>APPLY</a:t>
          </a:r>
        </a:p>
      </dgm:t>
    </dgm:pt>
    <dgm:pt modelId="{785387F1-8992-4E17-A597-FDC08182EA9D}" type="parTrans" cxnId="{7DBA2F7C-F420-4280-9871-7C17DEB1BC1A}">
      <dgm:prSet/>
      <dgm:spPr/>
      <dgm:t>
        <a:bodyPr/>
        <a:lstStyle/>
        <a:p>
          <a:endParaRPr lang="hr-HR"/>
        </a:p>
      </dgm:t>
    </dgm:pt>
    <dgm:pt modelId="{631D1C77-99BE-4820-A42A-8F4820ED7385}" type="sibTrans" cxnId="{7DBA2F7C-F420-4280-9871-7C17DEB1BC1A}">
      <dgm:prSet/>
      <dgm:spPr/>
      <dgm:t>
        <a:bodyPr/>
        <a:lstStyle/>
        <a:p>
          <a:endParaRPr lang="hr-HR"/>
        </a:p>
      </dgm:t>
    </dgm:pt>
    <dgm:pt modelId="{46741A5E-DD08-471D-B2EA-A866059539E7}">
      <dgm:prSet/>
      <dgm:spPr/>
      <dgm:t>
        <a:bodyPr/>
        <a:lstStyle/>
        <a:p>
          <a:r>
            <a:rPr lang="hr-HR" b="1" dirty="0"/>
            <a:t>UNDERSTAND</a:t>
          </a:r>
        </a:p>
      </dgm:t>
    </dgm:pt>
    <dgm:pt modelId="{0DF610E5-42B2-4824-B1B1-722B6E6E700B}" type="parTrans" cxnId="{A71CD5A0-8AB9-4334-AA63-C413D6931DA8}">
      <dgm:prSet/>
      <dgm:spPr/>
      <dgm:t>
        <a:bodyPr/>
        <a:lstStyle/>
        <a:p>
          <a:endParaRPr lang="hr-HR"/>
        </a:p>
      </dgm:t>
    </dgm:pt>
    <dgm:pt modelId="{985CF983-127A-4002-86B1-E2EEC24F8D11}" type="sibTrans" cxnId="{A71CD5A0-8AB9-4334-AA63-C413D6931DA8}">
      <dgm:prSet/>
      <dgm:spPr/>
      <dgm:t>
        <a:bodyPr/>
        <a:lstStyle/>
        <a:p>
          <a:endParaRPr lang="hr-HR"/>
        </a:p>
      </dgm:t>
    </dgm:pt>
    <dgm:pt modelId="{A883EBE9-7096-4E85-9BF2-B4617C516B18}">
      <dgm:prSet/>
      <dgm:spPr/>
      <dgm:t>
        <a:bodyPr/>
        <a:lstStyle/>
        <a:p>
          <a:r>
            <a:rPr lang="hr-HR" b="1" dirty="0"/>
            <a:t>REMEMBER</a:t>
          </a:r>
        </a:p>
      </dgm:t>
    </dgm:pt>
    <dgm:pt modelId="{4819DFBF-85BE-4C84-94EB-27897EF95478}" type="parTrans" cxnId="{D6AEE888-B959-4000-A423-9CF31DF84127}">
      <dgm:prSet/>
      <dgm:spPr/>
      <dgm:t>
        <a:bodyPr/>
        <a:lstStyle/>
        <a:p>
          <a:endParaRPr lang="hr-HR"/>
        </a:p>
      </dgm:t>
    </dgm:pt>
    <dgm:pt modelId="{23551B9B-E493-4657-85C8-FA38A225FA39}" type="sibTrans" cxnId="{D6AEE888-B959-4000-A423-9CF31DF84127}">
      <dgm:prSet/>
      <dgm:spPr/>
      <dgm:t>
        <a:bodyPr/>
        <a:lstStyle/>
        <a:p>
          <a:endParaRPr lang="hr-HR"/>
        </a:p>
      </dgm:t>
    </dgm:pt>
    <dgm:pt modelId="{4BDCAED5-54DD-474D-B699-2810A9B48412}" type="pres">
      <dgm:prSet presAssocID="{146DE080-3882-4332-871E-D02B24FC7CDB}" presName="Name0" presStyleCnt="0">
        <dgm:presLayoutVars>
          <dgm:dir/>
          <dgm:animLvl val="lvl"/>
          <dgm:resizeHandles val="exact"/>
        </dgm:presLayoutVars>
      </dgm:prSet>
      <dgm:spPr/>
    </dgm:pt>
    <dgm:pt modelId="{B74C888B-3C19-46CF-A3B0-F40858B8A533}" type="pres">
      <dgm:prSet presAssocID="{4D14E96D-318E-459E-8AC4-9436347DDF64}" presName="Name8" presStyleCnt="0"/>
      <dgm:spPr/>
    </dgm:pt>
    <dgm:pt modelId="{98210529-7C9F-4A92-906D-968193B948BD}" type="pres">
      <dgm:prSet presAssocID="{4D14E96D-318E-459E-8AC4-9436347DDF64}" presName="level" presStyleLbl="node1" presStyleIdx="0" presStyleCnt="6">
        <dgm:presLayoutVars>
          <dgm:chMax val="1"/>
          <dgm:bulletEnabled val="1"/>
        </dgm:presLayoutVars>
      </dgm:prSet>
      <dgm:spPr/>
    </dgm:pt>
    <dgm:pt modelId="{F9B69471-AF2F-4493-A838-73CD5F96F042}" type="pres">
      <dgm:prSet presAssocID="{4D14E96D-318E-459E-8AC4-9436347DDF64}" presName="levelTx" presStyleLbl="revTx" presStyleIdx="0" presStyleCnt="0">
        <dgm:presLayoutVars>
          <dgm:chMax val="1"/>
          <dgm:bulletEnabled val="1"/>
        </dgm:presLayoutVars>
      </dgm:prSet>
      <dgm:spPr/>
    </dgm:pt>
    <dgm:pt modelId="{8704D707-BA96-49F7-A76D-4BFC4A82906E}" type="pres">
      <dgm:prSet presAssocID="{8C27C4A7-B0AE-443A-A1E2-FAE3AE2BC2CE}" presName="Name8" presStyleCnt="0"/>
      <dgm:spPr/>
    </dgm:pt>
    <dgm:pt modelId="{DCE44483-DDA3-41CE-BB67-F6B9003142F2}" type="pres">
      <dgm:prSet presAssocID="{8C27C4A7-B0AE-443A-A1E2-FAE3AE2BC2CE}" presName="level" presStyleLbl="node1" presStyleIdx="1" presStyleCnt="6">
        <dgm:presLayoutVars>
          <dgm:chMax val="1"/>
          <dgm:bulletEnabled val="1"/>
        </dgm:presLayoutVars>
      </dgm:prSet>
      <dgm:spPr/>
    </dgm:pt>
    <dgm:pt modelId="{AAD80F4E-51D3-4D1C-9857-4720873FDCF3}" type="pres">
      <dgm:prSet presAssocID="{8C27C4A7-B0AE-443A-A1E2-FAE3AE2BC2CE}" presName="levelTx" presStyleLbl="revTx" presStyleIdx="0" presStyleCnt="0">
        <dgm:presLayoutVars>
          <dgm:chMax val="1"/>
          <dgm:bulletEnabled val="1"/>
        </dgm:presLayoutVars>
      </dgm:prSet>
      <dgm:spPr/>
    </dgm:pt>
    <dgm:pt modelId="{5AC629CA-4ED1-48B2-B696-4D99714C4AFD}" type="pres">
      <dgm:prSet presAssocID="{C890AD8B-9D55-433C-B29C-090E1B51D19D}" presName="Name8" presStyleCnt="0"/>
      <dgm:spPr/>
    </dgm:pt>
    <dgm:pt modelId="{4DE7B7A9-5D5F-46F9-8AB9-103CBD6D0659}" type="pres">
      <dgm:prSet presAssocID="{C890AD8B-9D55-433C-B29C-090E1B51D19D}" presName="level" presStyleLbl="node1" presStyleIdx="2" presStyleCnt="6">
        <dgm:presLayoutVars>
          <dgm:chMax val="1"/>
          <dgm:bulletEnabled val="1"/>
        </dgm:presLayoutVars>
      </dgm:prSet>
      <dgm:spPr/>
    </dgm:pt>
    <dgm:pt modelId="{21073CEC-A723-45D4-837B-93072D70145E}" type="pres">
      <dgm:prSet presAssocID="{C890AD8B-9D55-433C-B29C-090E1B51D19D}" presName="levelTx" presStyleLbl="revTx" presStyleIdx="0" presStyleCnt="0">
        <dgm:presLayoutVars>
          <dgm:chMax val="1"/>
          <dgm:bulletEnabled val="1"/>
        </dgm:presLayoutVars>
      </dgm:prSet>
      <dgm:spPr/>
    </dgm:pt>
    <dgm:pt modelId="{9468D9BD-803D-465D-A52D-D5BA70804043}" type="pres">
      <dgm:prSet presAssocID="{DB7D2592-2A46-492E-8128-BFF98C56531E}" presName="Name8" presStyleCnt="0"/>
      <dgm:spPr/>
    </dgm:pt>
    <dgm:pt modelId="{343EA30D-7F35-4C65-9F73-5631688ED875}" type="pres">
      <dgm:prSet presAssocID="{DB7D2592-2A46-492E-8128-BFF98C56531E}" presName="level" presStyleLbl="node1" presStyleIdx="3" presStyleCnt="6">
        <dgm:presLayoutVars>
          <dgm:chMax val="1"/>
          <dgm:bulletEnabled val="1"/>
        </dgm:presLayoutVars>
      </dgm:prSet>
      <dgm:spPr/>
    </dgm:pt>
    <dgm:pt modelId="{2B30DA06-915B-4953-ACAD-5660EA327420}" type="pres">
      <dgm:prSet presAssocID="{DB7D2592-2A46-492E-8128-BFF98C56531E}" presName="levelTx" presStyleLbl="revTx" presStyleIdx="0" presStyleCnt="0">
        <dgm:presLayoutVars>
          <dgm:chMax val="1"/>
          <dgm:bulletEnabled val="1"/>
        </dgm:presLayoutVars>
      </dgm:prSet>
      <dgm:spPr/>
    </dgm:pt>
    <dgm:pt modelId="{AE4604DB-88CA-41BB-9ED2-B20AA57E529E}" type="pres">
      <dgm:prSet presAssocID="{46741A5E-DD08-471D-B2EA-A866059539E7}" presName="Name8" presStyleCnt="0"/>
      <dgm:spPr/>
    </dgm:pt>
    <dgm:pt modelId="{BC76E779-0176-4CD8-BC31-53B07F3CC3DD}" type="pres">
      <dgm:prSet presAssocID="{46741A5E-DD08-471D-B2EA-A866059539E7}" presName="level" presStyleLbl="node1" presStyleIdx="4" presStyleCnt="6">
        <dgm:presLayoutVars>
          <dgm:chMax val="1"/>
          <dgm:bulletEnabled val="1"/>
        </dgm:presLayoutVars>
      </dgm:prSet>
      <dgm:spPr/>
    </dgm:pt>
    <dgm:pt modelId="{4AE479A6-6FA0-4E13-A91D-46B008887F89}" type="pres">
      <dgm:prSet presAssocID="{46741A5E-DD08-471D-B2EA-A866059539E7}" presName="levelTx" presStyleLbl="revTx" presStyleIdx="0" presStyleCnt="0">
        <dgm:presLayoutVars>
          <dgm:chMax val="1"/>
          <dgm:bulletEnabled val="1"/>
        </dgm:presLayoutVars>
      </dgm:prSet>
      <dgm:spPr/>
    </dgm:pt>
    <dgm:pt modelId="{DC6E7233-6FA1-496E-872D-9D62DAB5D213}" type="pres">
      <dgm:prSet presAssocID="{A883EBE9-7096-4E85-9BF2-B4617C516B18}" presName="Name8" presStyleCnt="0"/>
      <dgm:spPr/>
    </dgm:pt>
    <dgm:pt modelId="{20753FDE-D6F9-42AE-9236-0D412C86957E}" type="pres">
      <dgm:prSet presAssocID="{A883EBE9-7096-4E85-9BF2-B4617C516B18}" presName="level" presStyleLbl="node1" presStyleIdx="5" presStyleCnt="6" custLinFactNeighborX="-6649" custLinFactNeighborY="0">
        <dgm:presLayoutVars>
          <dgm:chMax val="1"/>
          <dgm:bulletEnabled val="1"/>
        </dgm:presLayoutVars>
      </dgm:prSet>
      <dgm:spPr/>
    </dgm:pt>
    <dgm:pt modelId="{A55A79DE-46C3-45C4-B3BB-C6FAF86C3576}" type="pres">
      <dgm:prSet presAssocID="{A883EBE9-7096-4E85-9BF2-B4617C516B18}" presName="levelTx" presStyleLbl="revTx" presStyleIdx="0" presStyleCnt="0">
        <dgm:presLayoutVars>
          <dgm:chMax val="1"/>
          <dgm:bulletEnabled val="1"/>
        </dgm:presLayoutVars>
      </dgm:prSet>
      <dgm:spPr/>
    </dgm:pt>
  </dgm:ptLst>
  <dgm:cxnLst>
    <dgm:cxn modelId="{49556201-F477-482B-BD8D-C17BF9584A78}" type="presOf" srcId="{146DE080-3882-4332-871E-D02B24FC7CDB}" destId="{4BDCAED5-54DD-474D-B699-2810A9B48412}" srcOrd="0" destOrd="0" presId="urn:microsoft.com/office/officeart/2005/8/layout/pyramid1"/>
    <dgm:cxn modelId="{B2A4C505-3524-42C8-BC4C-34B249EEF9F7}" type="presOf" srcId="{4D14E96D-318E-459E-8AC4-9436347DDF64}" destId="{F9B69471-AF2F-4493-A838-73CD5F96F042}" srcOrd="1" destOrd="0" presId="urn:microsoft.com/office/officeart/2005/8/layout/pyramid1"/>
    <dgm:cxn modelId="{AA20D21B-7B29-4B71-8E91-742A5FED17B1}" srcId="{146DE080-3882-4332-871E-D02B24FC7CDB}" destId="{C890AD8B-9D55-433C-B29C-090E1B51D19D}" srcOrd="2" destOrd="0" parTransId="{54463621-7F5E-4093-841C-D6B9F2C0AE76}" sibTransId="{555664EA-DEE0-4CB2-87E6-32B5129B7D5F}"/>
    <dgm:cxn modelId="{7BA8362A-CF78-49A8-ADF8-BE0C258694EA}" srcId="{146DE080-3882-4332-871E-D02B24FC7CDB}" destId="{8C27C4A7-B0AE-443A-A1E2-FAE3AE2BC2CE}" srcOrd="1" destOrd="0" parTransId="{44D2CB8A-5A7A-4AC8-8FD5-CF59D09BB54B}" sibTransId="{99E97E59-4793-4F4C-BFEC-D53A20FEF9B0}"/>
    <dgm:cxn modelId="{B0748A3B-84D3-4307-8A21-9453A1F5736D}" type="presOf" srcId="{C890AD8B-9D55-433C-B29C-090E1B51D19D}" destId="{4DE7B7A9-5D5F-46F9-8AB9-103CBD6D0659}" srcOrd="0" destOrd="0" presId="urn:microsoft.com/office/officeart/2005/8/layout/pyramid1"/>
    <dgm:cxn modelId="{904B4267-F90C-4A5D-8696-E53D3637096E}" srcId="{146DE080-3882-4332-871E-D02B24FC7CDB}" destId="{4D14E96D-318E-459E-8AC4-9436347DDF64}" srcOrd="0" destOrd="0" parTransId="{9553FEAD-B3A9-4BCC-BF49-6124520C3884}" sibTransId="{6DF6418B-DDFB-4F83-9C24-6E4FBB4D2EDA}"/>
    <dgm:cxn modelId="{BF8FEA6E-29EB-466E-B1D2-D786BB9E4134}" type="presOf" srcId="{A883EBE9-7096-4E85-9BF2-B4617C516B18}" destId="{20753FDE-D6F9-42AE-9236-0D412C86957E}" srcOrd="0" destOrd="0" presId="urn:microsoft.com/office/officeart/2005/8/layout/pyramid1"/>
    <dgm:cxn modelId="{7DBA2F7C-F420-4280-9871-7C17DEB1BC1A}" srcId="{146DE080-3882-4332-871E-D02B24FC7CDB}" destId="{DB7D2592-2A46-492E-8128-BFF98C56531E}" srcOrd="3" destOrd="0" parTransId="{785387F1-8992-4E17-A597-FDC08182EA9D}" sibTransId="{631D1C77-99BE-4820-A42A-8F4820ED7385}"/>
    <dgm:cxn modelId="{D6AEE888-B959-4000-A423-9CF31DF84127}" srcId="{146DE080-3882-4332-871E-D02B24FC7CDB}" destId="{A883EBE9-7096-4E85-9BF2-B4617C516B18}" srcOrd="5" destOrd="0" parTransId="{4819DFBF-85BE-4C84-94EB-27897EF95478}" sibTransId="{23551B9B-E493-4657-85C8-FA38A225FA39}"/>
    <dgm:cxn modelId="{5A71358B-4DB3-43C1-AE3A-2CA5C2A91797}" type="presOf" srcId="{4D14E96D-318E-459E-8AC4-9436347DDF64}" destId="{98210529-7C9F-4A92-906D-968193B948BD}" srcOrd="0" destOrd="0" presId="urn:microsoft.com/office/officeart/2005/8/layout/pyramid1"/>
    <dgm:cxn modelId="{65327598-A787-434F-A8D0-45EC39834F48}" type="presOf" srcId="{8C27C4A7-B0AE-443A-A1E2-FAE3AE2BC2CE}" destId="{AAD80F4E-51D3-4D1C-9857-4720873FDCF3}" srcOrd="1" destOrd="0" presId="urn:microsoft.com/office/officeart/2005/8/layout/pyramid1"/>
    <dgm:cxn modelId="{A71CD5A0-8AB9-4334-AA63-C413D6931DA8}" srcId="{146DE080-3882-4332-871E-D02B24FC7CDB}" destId="{46741A5E-DD08-471D-B2EA-A866059539E7}" srcOrd="4" destOrd="0" parTransId="{0DF610E5-42B2-4824-B1B1-722B6E6E700B}" sibTransId="{985CF983-127A-4002-86B1-E2EEC24F8D11}"/>
    <dgm:cxn modelId="{AD7A85AD-BA35-4D05-8A5C-2B1B36E7005E}" type="presOf" srcId="{46741A5E-DD08-471D-B2EA-A866059539E7}" destId="{4AE479A6-6FA0-4E13-A91D-46B008887F89}" srcOrd="1" destOrd="0" presId="urn:microsoft.com/office/officeart/2005/8/layout/pyramid1"/>
    <dgm:cxn modelId="{80976AB2-6AC0-4DF2-B9E0-C0621FF4188B}" type="presOf" srcId="{A883EBE9-7096-4E85-9BF2-B4617C516B18}" destId="{A55A79DE-46C3-45C4-B3BB-C6FAF86C3576}" srcOrd="1" destOrd="0" presId="urn:microsoft.com/office/officeart/2005/8/layout/pyramid1"/>
    <dgm:cxn modelId="{4B7648BE-FFB9-418C-B426-4D598E4333AE}" type="presOf" srcId="{DB7D2592-2A46-492E-8128-BFF98C56531E}" destId="{2B30DA06-915B-4953-ACAD-5660EA327420}" srcOrd="1" destOrd="0" presId="urn:microsoft.com/office/officeart/2005/8/layout/pyramid1"/>
    <dgm:cxn modelId="{2F4D80DB-49B6-4861-8DD1-941854FC8FD5}" type="presOf" srcId="{46741A5E-DD08-471D-B2EA-A866059539E7}" destId="{BC76E779-0176-4CD8-BC31-53B07F3CC3DD}" srcOrd="0" destOrd="0" presId="urn:microsoft.com/office/officeart/2005/8/layout/pyramid1"/>
    <dgm:cxn modelId="{15D1BDEF-9B7C-43D4-A22F-6CAFA697BC98}" type="presOf" srcId="{C890AD8B-9D55-433C-B29C-090E1B51D19D}" destId="{21073CEC-A723-45D4-837B-93072D70145E}" srcOrd="1" destOrd="0" presId="urn:microsoft.com/office/officeart/2005/8/layout/pyramid1"/>
    <dgm:cxn modelId="{A3BB34F1-BC96-4AF2-A247-145B3E755F23}" type="presOf" srcId="{8C27C4A7-B0AE-443A-A1E2-FAE3AE2BC2CE}" destId="{DCE44483-DDA3-41CE-BB67-F6B9003142F2}" srcOrd="0" destOrd="0" presId="urn:microsoft.com/office/officeart/2005/8/layout/pyramid1"/>
    <dgm:cxn modelId="{CA46BFF8-F77A-4024-A9D0-64CB2EF4FD57}" type="presOf" srcId="{DB7D2592-2A46-492E-8128-BFF98C56531E}" destId="{343EA30D-7F35-4C65-9F73-5631688ED875}" srcOrd="0" destOrd="0" presId="urn:microsoft.com/office/officeart/2005/8/layout/pyramid1"/>
    <dgm:cxn modelId="{B73CCD1B-2B1F-4E20-952E-46C3225662F1}" type="presParOf" srcId="{4BDCAED5-54DD-474D-B699-2810A9B48412}" destId="{B74C888B-3C19-46CF-A3B0-F40858B8A533}" srcOrd="0" destOrd="0" presId="urn:microsoft.com/office/officeart/2005/8/layout/pyramid1"/>
    <dgm:cxn modelId="{AD594F09-3CAB-4B7A-A128-0F2A28519DE4}" type="presParOf" srcId="{B74C888B-3C19-46CF-A3B0-F40858B8A533}" destId="{98210529-7C9F-4A92-906D-968193B948BD}" srcOrd="0" destOrd="0" presId="urn:microsoft.com/office/officeart/2005/8/layout/pyramid1"/>
    <dgm:cxn modelId="{985F71BC-FD19-44E0-9D83-CF3F12FBFCD6}" type="presParOf" srcId="{B74C888B-3C19-46CF-A3B0-F40858B8A533}" destId="{F9B69471-AF2F-4493-A838-73CD5F96F042}" srcOrd="1" destOrd="0" presId="urn:microsoft.com/office/officeart/2005/8/layout/pyramid1"/>
    <dgm:cxn modelId="{D1D2E49B-195A-4013-9AD6-F97C199FE988}" type="presParOf" srcId="{4BDCAED5-54DD-474D-B699-2810A9B48412}" destId="{8704D707-BA96-49F7-A76D-4BFC4A82906E}" srcOrd="1" destOrd="0" presId="urn:microsoft.com/office/officeart/2005/8/layout/pyramid1"/>
    <dgm:cxn modelId="{FF2F5C21-3D3F-41FE-A893-BD9F9A9AED57}" type="presParOf" srcId="{8704D707-BA96-49F7-A76D-4BFC4A82906E}" destId="{DCE44483-DDA3-41CE-BB67-F6B9003142F2}" srcOrd="0" destOrd="0" presId="urn:microsoft.com/office/officeart/2005/8/layout/pyramid1"/>
    <dgm:cxn modelId="{7F0011B2-8DB8-4D69-8595-2A45E85C2713}" type="presParOf" srcId="{8704D707-BA96-49F7-A76D-4BFC4A82906E}" destId="{AAD80F4E-51D3-4D1C-9857-4720873FDCF3}" srcOrd="1" destOrd="0" presId="urn:microsoft.com/office/officeart/2005/8/layout/pyramid1"/>
    <dgm:cxn modelId="{87299B86-9B30-4218-9107-5C8245AEE83B}" type="presParOf" srcId="{4BDCAED5-54DD-474D-B699-2810A9B48412}" destId="{5AC629CA-4ED1-48B2-B696-4D99714C4AFD}" srcOrd="2" destOrd="0" presId="urn:microsoft.com/office/officeart/2005/8/layout/pyramid1"/>
    <dgm:cxn modelId="{2A47F150-5765-4B0D-9C0D-9748C29675BB}" type="presParOf" srcId="{5AC629CA-4ED1-48B2-B696-4D99714C4AFD}" destId="{4DE7B7A9-5D5F-46F9-8AB9-103CBD6D0659}" srcOrd="0" destOrd="0" presId="urn:microsoft.com/office/officeart/2005/8/layout/pyramid1"/>
    <dgm:cxn modelId="{678B5776-A006-448B-951A-D5ED0A9AE258}" type="presParOf" srcId="{5AC629CA-4ED1-48B2-B696-4D99714C4AFD}" destId="{21073CEC-A723-45D4-837B-93072D70145E}" srcOrd="1" destOrd="0" presId="urn:microsoft.com/office/officeart/2005/8/layout/pyramid1"/>
    <dgm:cxn modelId="{62EDA9F4-77BD-41AC-9F8D-D1B35F7465AE}" type="presParOf" srcId="{4BDCAED5-54DD-474D-B699-2810A9B48412}" destId="{9468D9BD-803D-465D-A52D-D5BA70804043}" srcOrd="3" destOrd="0" presId="urn:microsoft.com/office/officeart/2005/8/layout/pyramid1"/>
    <dgm:cxn modelId="{B2A44C5B-DDA1-4B12-A61A-0E2CF12414D0}" type="presParOf" srcId="{9468D9BD-803D-465D-A52D-D5BA70804043}" destId="{343EA30D-7F35-4C65-9F73-5631688ED875}" srcOrd="0" destOrd="0" presId="urn:microsoft.com/office/officeart/2005/8/layout/pyramid1"/>
    <dgm:cxn modelId="{E1AFDED6-BA80-46DF-B76D-E700C22F79D1}" type="presParOf" srcId="{9468D9BD-803D-465D-A52D-D5BA70804043}" destId="{2B30DA06-915B-4953-ACAD-5660EA327420}" srcOrd="1" destOrd="0" presId="urn:microsoft.com/office/officeart/2005/8/layout/pyramid1"/>
    <dgm:cxn modelId="{2ED07BAE-876C-431B-9182-9C17572132EA}" type="presParOf" srcId="{4BDCAED5-54DD-474D-B699-2810A9B48412}" destId="{AE4604DB-88CA-41BB-9ED2-B20AA57E529E}" srcOrd="4" destOrd="0" presId="urn:microsoft.com/office/officeart/2005/8/layout/pyramid1"/>
    <dgm:cxn modelId="{CDCA8B04-1283-4315-BFA5-A58D61D22159}" type="presParOf" srcId="{AE4604DB-88CA-41BB-9ED2-B20AA57E529E}" destId="{BC76E779-0176-4CD8-BC31-53B07F3CC3DD}" srcOrd="0" destOrd="0" presId="urn:microsoft.com/office/officeart/2005/8/layout/pyramid1"/>
    <dgm:cxn modelId="{42F2F624-C94B-4D66-A9A4-612C6D485091}" type="presParOf" srcId="{AE4604DB-88CA-41BB-9ED2-B20AA57E529E}" destId="{4AE479A6-6FA0-4E13-A91D-46B008887F89}" srcOrd="1" destOrd="0" presId="urn:microsoft.com/office/officeart/2005/8/layout/pyramid1"/>
    <dgm:cxn modelId="{C29D250D-80B6-41D1-9631-9567A12B4AD1}" type="presParOf" srcId="{4BDCAED5-54DD-474D-B699-2810A9B48412}" destId="{DC6E7233-6FA1-496E-872D-9D62DAB5D213}" srcOrd="5" destOrd="0" presId="urn:microsoft.com/office/officeart/2005/8/layout/pyramid1"/>
    <dgm:cxn modelId="{7ADDB736-C64A-47DA-9B7E-8AA20E03E392}" type="presParOf" srcId="{DC6E7233-6FA1-496E-872D-9D62DAB5D213}" destId="{20753FDE-D6F9-42AE-9236-0D412C86957E}" srcOrd="0" destOrd="0" presId="urn:microsoft.com/office/officeart/2005/8/layout/pyramid1"/>
    <dgm:cxn modelId="{707996E4-6D02-473B-9500-9A4D67AFC33B}" type="presParOf" srcId="{DC6E7233-6FA1-496E-872D-9D62DAB5D213}" destId="{A55A79DE-46C3-45C4-B3BB-C6FAF86C3576}"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210529-7C9F-4A92-906D-968193B948BD}">
      <dsp:nvSpPr>
        <dsp:cNvPr id="0" name=""/>
        <dsp:cNvSpPr/>
      </dsp:nvSpPr>
      <dsp:spPr>
        <a:xfrm>
          <a:off x="2354061" y="0"/>
          <a:ext cx="941624" cy="727142"/>
        </a:xfrm>
        <a:prstGeom prst="trapezoid">
          <a:avLst>
            <a:gd name="adj" fmla="val 64748"/>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hr-HR" sz="1800" b="1" kern="1200"/>
            <a:t>CREATE</a:t>
          </a:r>
          <a:endParaRPr lang="hr-HR" sz="1800" b="1" kern="1200" dirty="0"/>
        </a:p>
      </dsp:txBody>
      <dsp:txXfrm>
        <a:off x="2354061" y="0"/>
        <a:ext cx="941624" cy="727142"/>
      </dsp:txXfrm>
    </dsp:sp>
    <dsp:sp modelId="{DCE44483-DDA3-41CE-BB67-F6B9003142F2}">
      <dsp:nvSpPr>
        <dsp:cNvPr id="0" name=""/>
        <dsp:cNvSpPr/>
      </dsp:nvSpPr>
      <dsp:spPr>
        <a:xfrm>
          <a:off x="1883249" y="727142"/>
          <a:ext cx="1883249" cy="727142"/>
        </a:xfrm>
        <a:prstGeom prst="trapezoid">
          <a:avLst>
            <a:gd name="adj" fmla="val 64748"/>
          </a:avLst>
        </a:prstGeom>
        <a:solidFill>
          <a:schemeClr val="accent5">
            <a:hueOff val="-1637158"/>
            <a:satOff val="10704"/>
            <a:lumOff val="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hr-HR" sz="1800" b="1" kern="1200" dirty="0"/>
            <a:t>EVALUATE</a:t>
          </a:r>
        </a:p>
      </dsp:txBody>
      <dsp:txXfrm>
        <a:off x="2212817" y="727142"/>
        <a:ext cx="1224111" cy="727142"/>
      </dsp:txXfrm>
    </dsp:sp>
    <dsp:sp modelId="{4DE7B7A9-5D5F-46F9-8AB9-103CBD6D0659}">
      <dsp:nvSpPr>
        <dsp:cNvPr id="0" name=""/>
        <dsp:cNvSpPr/>
      </dsp:nvSpPr>
      <dsp:spPr>
        <a:xfrm>
          <a:off x="1412436" y="1454285"/>
          <a:ext cx="2824873" cy="727142"/>
        </a:xfrm>
        <a:prstGeom prst="trapezoid">
          <a:avLst>
            <a:gd name="adj" fmla="val 64748"/>
          </a:avLst>
        </a:prstGeom>
        <a:solidFill>
          <a:schemeClr val="accent5">
            <a:hueOff val="-3274316"/>
            <a:satOff val="21408"/>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hr-HR" sz="1800" b="1" kern="1200" dirty="0"/>
            <a:t>ANALYZE</a:t>
          </a:r>
        </a:p>
      </dsp:txBody>
      <dsp:txXfrm>
        <a:off x="1906789" y="1454285"/>
        <a:ext cx="1836167" cy="727142"/>
      </dsp:txXfrm>
    </dsp:sp>
    <dsp:sp modelId="{343EA30D-7F35-4C65-9F73-5631688ED875}">
      <dsp:nvSpPr>
        <dsp:cNvPr id="0" name=""/>
        <dsp:cNvSpPr/>
      </dsp:nvSpPr>
      <dsp:spPr>
        <a:xfrm>
          <a:off x="941624" y="2181427"/>
          <a:ext cx="3766498" cy="727142"/>
        </a:xfrm>
        <a:prstGeom prst="trapezoid">
          <a:avLst>
            <a:gd name="adj" fmla="val 64748"/>
          </a:avLst>
        </a:prstGeom>
        <a:solidFill>
          <a:schemeClr val="accent5">
            <a:hueOff val="-4911475"/>
            <a:satOff val="32111"/>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hr-HR" sz="1800" b="1" kern="1200" dirty="0"/>
            <a:t>APPLY</a:t>
          </a:r>
        </a:p>
      </dsp:txBody>
      <dsp:txXfrm>
        <a:off x="1600761" y="2181427"/>
        <a:ext cx="2448223" cy="727142"/>
      </dsp:txXfrm>
    </dsp:sp>
    <dsp:sp modelId="{BC76E779-0176-4CD8-BC31-53B07F3CC3DD}">
      <dsp:nvSpPr>
        <dsp:cNvPr id="0" name=""/>
        <dsp:cNvSpPr/>
      </dsp:nvSpPr>
      <dsp:spPr>
        <a:xfrm>
          <a:off x="470812" y="2908569"/>
          <a:ext cx="4708122" cy="727142"/>
        </a:xfrm>
        <a:prstGeom prst="trapezoid">
          <a:avLst>
            <a:gd name="adj" fmla="val 64748"/>
          </a:avLst>
        </a:prstGeom>
        <a:solidFill>
          <a:schemeClr val="accent5">
            <a:hueOff val="-6548633"/>
            <a:satOff val="42815"/>
            <a:lumOff val="15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hr-HR" sz="1800" b="1" kern="1200" dirty="0"/>
            <a:t>UNDERSTAND</a:t>
          </a:r>
        </a:p>
      </dsp:txBody>
      <dsp:txXfrm>
        <a:off x="1294733" y="2908569"/>
        <a:ext cx="3060279" cy="727142"/>
      </dsp:txXfrm>
    </dsp:sp>
    <dsp:sp modelId="{20753FDE-D6F9-42AE-9236-0D412C86957E}">
      <dsp:nvSpPr>
        <dsp:cNvPr id="0" name=""/>
        <dsp:cNvSpPr/>
      </dsp:nvSpPr>
      <dsp:spPr>
        <a:xfrm>
          <a:off x="0" y="3635712"/>
          <a:ext cx="5649747" cy="727142"/>
        </a:xfrm>
        <a:prstGeom prst="trapezoid">
          <a:avLst>
            <a:gd name="adj" fmla="val 64748"/>
          </a:avLst>
        </a:prstGeom>
        <a:solidFill>
          <a:schemeClr val="accent5">
            <a:hueOff val="-8185790"/>
            <a:satOff val="53519"/>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hr-HR" sz="1800" b="1" kern="1200" dirty="0"/>
            <a:t>REMEMBER</a:t>
          </a:r>
        </a:p>
      </dsp:txBody>
      <dsp:txXfrm>
        <a:off x="988705" y="3635712"/>
        <a:ext cx="3672335" cy="727142"/>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FD86641-C9C2-9E2C-26E9-F730564AAE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a:extLst>
              <a:ext uri="{FF2B5EF4-FFF2-40B4-BE49-F238E27FC236}">
                <a16:creationId xmlns:a16="http://schemas.microsoft.com/office/drawing/2014/main" id="{AD1AED50-525B-4505-221E-A0835592E6B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8DD54B5-6FCE-4600-8149-57A03059C707}" type="datetimeFigureOut">
              <a:rPr lang="en-IE" smtClean="0"/>
              <a:t>25/03/2026</a:t>
            </a:fld>
            <a:endParaRPr lang="en-IE"/>
          </a:p>
        </p:txBody>
      </p:sp>
      <p:sp>
        <p:nvSpPr>
          <p:cNvPr id="4" name="Footer Placeholder 3">
            <a:extLst>
              <a:ext uri="{FF2B5EF4-FFF2-40B4-BE49-F238E27FC236}">
                <a16:creationId xmlns:a16="http://schemas.microsoft.com/office/drawing/2014/main" id="{56A79482-07C3-CEDE-7EED-7BCD3A5D300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a:extLst>
              <a:ext uri="{FF2B5EF4-FFF2-40B4-BE49-F238E27FC236}">
                <a16:creationId xmlns:a16="http://schemas.microsoft.com/office/drawing/2014/main" id="{F2546EFC-9AE9-A78D-DC1F-E8C4EFC637E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CC480E8-0C41-429C-829C-CB9A26C63A84}" type="slidenum">
              <a:rPr lang="en-IE" smtClean="0"/>
              <a:t>‹#›</a:t>
            </a:fld>
            <a:endParaRPr lang="en-IE"/>
          </a:p>
        </p:txBody>
      </p:sp>
    </p:spTree>
    <p:extLst>
      <p:ext uri="{BB962C8B-B14F-4D97-AF65-F5344CB8AC3E}">
        <p14:creationId xmlns:p14="http://schemas.microsoft.com/office/powerpoint/2010/main" val="370412559"/>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126F3F-C137-41D3-BAEA-043E7C708A3E}" type="datetimeFigureOut">
              <a:rPr lang="en-IE" smtClean="0"/>
              <a:t>25/03/2026</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106324-0747-4C1B-9F29-13F9F9776C79}" type="slidenum">
              <a:rPr lang="en-IE" smtClean="0"/>
              <a:t>‹#›</a:t>
            </a:fld>
            <a:endParaRPr lang="en-IE"/>
          </a:p>
        </p:txBody>
      </p:sp>
    </p:spTree>
    <p:extLst>
      <p:ext uri="{BB962C8B-B14F-4D97-AF65-F5344CB8AC3E}">
        <p14:creationId xmlns:p14="http://schemas.microsoft.com/office/powerpoint/2010/main" val="445264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Welcome to Module 2. In this session, we move from the overall curriculum architecture to the specific building blocks: the Learning Units. Understanding how these units function is critical for effective delivery and accurate assessment.</a:t>
            </a:r>
          </a:p>
          <a:p>
            <a:br>
              <a:rPr lang="en-US" dirty="0"/>
            </a:br>
            <a:br>
              <a:rPr lang="en-US" dirty="0"/>
            </a:br>
            <a:endParaRPr lang="hr-HR" dirty="0"/>
          </a:p>
        </p:txBody>
      </p:sp>
      <p:sp>
        <p:nvSpPr>
          <p:cNvPr id="4" name="Slide Number Placeholder 3"/>
          <p:cNvSpPr>
            <a:spLocks noGrp="1"/>
          </p:cNvSpPr>
          <p:nvPr>
            <p:ph type="sldNum" sz="quarter" idx="5"/>
          </p:nvPr>
        </p:nvSpPr>
        <p:spPr/>
        <p:txBody>
          <a:bodyPr/>
          <a:lstStyle/>
          <a:p>
            <a:fld id="{75106324-0747-4C1B-9F29-13F9F9776C79}" type="slidenum">
              <a:rPr lang="en-IE" smtClean="0"/>
              <a:t>1</a:t>
            </a:fld>
            <a:endParaRPr lang="en-IE"/>
          </a:p>
        </p:txBody>
      </p:sp>
    </p:spTree>
    <p:extLst>
      <p:ext uri="{BB962C8B-B14F-4D97-AF65-F5344CB8AC3E}">
        <p14:creationId xmlns:p14="http://schemas.microsoft.com/office/powerpoint/2010/main" val="26826735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0" i="0" kern="1200" dirty="0">
                <a:solidFill>
                  <a:schemeClr val="tx1"/>
                </a:solidFill>
                <a:effectLst/>
                <a:latin typeface="+mn-lt"/>
                <a:ea typeface="+mn-ea"/>
                <a:cs typeface="+mn-cs"/>
              </a:rPr>
              <a:t>Thank you for completing Module 2. </a:t>
            </a:r>
            <a:r>
              <a:rPr lang="en-US" sz="1200" b="0" i="0" kern="1200">
                <a:solidFill>
                  <a:schemeClr val="tx1"/>
                </a:solidFill>
                <a:effectLst/>
                <a:latin typeface="+mn-lt"/>
                <a:ea typeface="+mn-ea"/>
                <a:cs typeface="+mn-cs"/>
              </a:rPr>
              <a:t>Now that we understand </a:t>
            </a:r>
            <a:r>
              <a:rPr lang="en-US" sz="1200" b="0" i="1" kern="1200">
                <a:solidFill>
                  <a:schemeClr val="tx1"/>
                </a:solidFill>
                <a:effectLst/>
                <a:latin typeface="+mn-lt"/>
                <a:ea typeface="+mn-ea"/>
                <a:cs typeface="+mn-cs"/>
              </a:rPr>
              <a:t>what</a:t>
            </a:r>
            <a:r>
              <a:rPr lang="en-US" sz="1200" b="0" i="0" kern="1200">
                <a:solidFill>
                  <a:schemeClr val="tx1"/>
                </a:solidFill>
                <a:effectLst/>
                <a:latin typeface="+mn-lt"/>
                <a:ea typeface="+mn-ea"/>
                <a:cs typeface="+mn-cs"/>
              </a:rPr>
              <a:t> we are delivering, Module 3 will focus on </a:t>
            </a:r>
            <a:r>
              <a:rPr lang="en-US" sz="1200" b="0" i="1" kern="1200">
                <a:solidFill>
                  <a:schemeClr val="tx1"/>
                </a:solidFill>
                <a:effectLst/>
                <a:latin typeface="+mn-lt"/>
                <a:ea typeface="+mn-ea"/>
                <a:cs typeface="+mn-cs"/>
              </a:rPr>
              <a:t>how</a:t>
            </a:r>
            <a:r>
              <a:rPr lang="en-US" sz="1200" b="0" i="0" kern="1200">
                <a:solidFill>
                  <a:schemeClr val="tx1"/>
                </a:solidFill>
                <a:effectLst/>
                <a:latin typeface="+mn-lt"/>
                <a:ea typeface="+mn-ea"/>
                <a:cs typeface="+mn-cs"/>
              </a:rPr>
              <a:t> to deliver it effectively using modern pedagogical principles.</a:t>
            </a:r>
            <a:endParaRPr lang="de-IE" dirty="0"/>
          </a:p>
        </p:txBody>
      </p:sp>
      <p:sp>
        <p:nvSpPr>
          <p:cNvPr id="4" name="Foliennummernplatzhalter 3"/>
          <p:cNvSpPr>
            <a:spLocks noGrp="1"/>
          </p:cNvSpPr>
          <p:nvPr>
            <p:ph type="sldNum" sz="quarter" idx="5"/>
          </p:nvPr>
        </p:nvSpPr>
        <p:spPr/>
        <p:txBody>
          <a:bodyPr/>
          <a:lstStyle/>
          <a:p>
            <a:fld id="{75106324-0747-4C1B-9F29-13F9F9776C79}" type="slidenum">
              <a:rPr lang="en-IE" smtClean="0"/>
              <a:t>11</a:t>
            </a:fld>
            <a:endParaRPr lang="en-IE"/>
          </a:p>
        </p:txBody>
      </p:sp>
    </p:spTree>
    <p:extLst>
      <p:ext uri="{BB962C8B-B14F-4D97-AF65-F5344CB8AC3E}">
        <p14:creationId xmlns:p14="http://schemas.microsoft.com/office/powerpoint/2010/main" val="3641174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Here is what we will cover in this module. We’ll define the Learning Unit, clarify the difference between a unit and a lesson plan, and spend significant time on Unit Learning Outcomes. Finally, we will look at how to determine the evidence required to prove that learning has actually happened.</a:t>
            </a:r>
          </a:p>
          <a:p>
            <a:br>
              <a:rPr lang="en-US" dirty="0"/>
            </a:br>
            <a:br>
              <a:rPr lang="en-US" dirty="0"/>
            </a:br>
            <a:br>
              <a:rPr lang="en-US" dirty="0"/>
            </a:br>
            <a:br>
              <a:rPr lang="en-US" dirty="0"/>
            </a:br>
            <a:endParaRPr lang="hr-HR" dirty="0"/>
          </a:p>
        </p:txBody>
      </p:sp>
      <p:sp>
        <p:nvSpPr>
          <p:cNvPr id="4" name="Slide Number Placeholder 3"/>
          <p:cNvSpPr>
            <a:spLocks noGrp="1"/>
          </p:cNvSpPr>
          <p:nvPr>
            <p:ph type="sldNum" sz="quarter" idx="5"/>
          </p:nvPr>
        </p:nvSpPr>
        <p:spPr/>
        <p:txBody>
          <a:bodyPr/>
          <a:lstStyle/>
          <a:p>
            <a:fld id="{75106324-0747-4C1B-9F29-13F9F9776C79}" type="slidenum">
              <a:rPr lang="en-IE" smtClean="0"/>
              <a:t>2</a:t>
            </a:fld>
            <a:endParaRPr lang="en-IE"/>
          </a:p>
        </p:txBody>
      </p:sp>
    </p:spTree>
    <p:extLst>
      <p:ext uri="{BB962C8B-B14F-4D97-AF65-F5344CB8AC3E}">
        <p14:creationId xmlns:p14="http://schemas.microsoft.com/office/powerpoint/2010/main" val="2168430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 Learning Unit, or LU, is the smallest "competence container" in our project. It isn't just a list of topics; it’s a self-contained package of learning that results in a specific skill. Because they are modular, you can deliver them individually or group them to create a customized training pathway.</a:t>
            </a:r>
          </a:p>
          <a:p>
            <a:br>
              <a:rPr lang="en-US" dirty="0"/>
            </a:br>
            <a:br>
              <a:rPr lang="en-US" dirty="0"/>
            </a:br>
            <a:endParaRPr lang="hr-HR" dirty="0"/>
          </a:p>
        </p:txBody>
      </p:sp>
      <p:sp>
        <p:nvSpPr>
          <p:cNvPr id="4" name="Slide Number Placeholder 3"/>
          <p:cNvSpPr>
            <a:spLocks noGrp="1"/>
          </p:cNvSpPr>
          <p:nvPr>
            <p:ph type="sldNum" sz="quarter" idx="5"/>
          </p:nvPr>
        </p:nvSpPr>
        <p:spPr/>
        <p:txBody>
          <a:bodyPr/>
          <a:lstStyle/>
          <a:p>
            <a:fld id="{75106324-0747-4C1B-9F29-13F9F9776C79}" type="slidenum">
              <a:rPr lang="en-IE" smtClean="0"/>
              <a:t>3</a:t>
            </a:fld>
            <a:endParaRPr lang="en-IE"/>
          </a:p>
        </p:txBody>
      </p:sp>
    </p:spTree>
    <p:extLst>
      <p:ext uri="{BB962C8B-B14F-4D97-AF65-F5344CB8AC3E}">
        <p14:creationId xmlns:p14="http://schemas.microsoft.com/office/powerpoint/2010/main" val="3547084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3871F6-86BE-AD0A-01BA-0657C6ED54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35A5AB-D7B1-1FCC-DFC6-AA09E3D9FD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192BED-9B48-5267-3721-6664EC7D3A27}"/>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This is a crucial distinction. The Learning Unit tells us </a:t>
            </a:r>
            <a:r>
              <a:rPr lang="en-US" sz="1200" b="0" i="1" kern="1200" dirty="0">
                <a:solidFill>
                  <a:schemeClr val="tx1"/>
                </a:solidFill>
                <a:effectLst/>
                <a:latin typeface="+mn-lt"/>
                <a:ea typeface="+mn-ea"/>
                <a:cs typeface="+mn-cs"/>
              </a:rPr>
              <a:t>what</a:t>
            </a:r>
            <a:r>
              <a:rPr lang="en-US" sz="1200" b="0" i="0" kern="1200" dirty="0">
                <a:solidFill>
                  <a:schemeClr val="tx1"/>
                </a:solidFill>
                <a:effectLst/>
                <a:latin typeface="+mn-lt"/>
                <a:ea typeface="+mn-ea"/>
                <a:cs typeface="+mn-cs"/>
              </a:rPr>
              <a:t> the learner must be able to do at the end—it's the destination. The Lesson Plan, which you as a trainer will create, is the map—it explains </a:t>
            </a:r>
            <a:r>
              <a:rPr lang="en-US" sz="1200" b="0" i="1" kern="1200" dirty="0">
                <a:solidFill>
                  <a:schemeClr val="tx1"/>
                </a:solidFill>
                <a:effectLst/>
                <a:latin typeface="+mn-lt"/>
                <a:ea typeface="+mn-ea"/>
                <a:cs typeface="+mn-cs"/>
              </a:rPr>
              <a:t>how</a:t>
            </a:r>
            <a:r>
              <a:rPr lang="en-US" sz="1200" b="0" i="0" kern="1200" dirty="0">
                <a:solidFill>
                  <a:schemeClr val="tx1"/>
                </a:solidFill>
                <a:effectLst/>
                <a:latin typeface="+mn-lt"/>
                <a:ea typeface="+mn-ea"/>
                <a:cs typeface="+mn-cs"/>
              </a:rPr>
              <a:t> you will get the learner to that destination through specific activities and tools.</a:t>
            </a:r>
          </a:p>
          <a:p>
            <a:br>
              <a:rPr lang="en-US" dirty="0"/>
            </a:br>
            <a:br>
              <a:rPr lang="en-US" dirty="0"/>
            </a:br>
            <a:br>
              <a:rPr lang="en-US" dirty="0"/>
            </a:br>
            <a:br>
              <a:rPr lang="en-US" dirty="0"/>
            </a:br>
            <a:endParaRPr lang="hr-HR" dirty="0"/>
          </a:p>
        </p:txBody>
      </p:sp>
      <p:sp>
        <p:nvSpPr>
          <p:cNvPr id="4" name="Slide Number Placeholder 3">
            <a:extLst>
              <a:ext uri="{FF2B5EF4-FFF2-40B4-BE49-F238E27FC236}">
                <a16:creationId xmlns:a16="http://schemas.microsoft.com/office/drawing/2014/main" id="{739B75DD-081E-6BF4-846D-3E9CF5343DBD}"/>
              </a:ext>
            </a:extLst>
          </p:cNvPr>
          <p:cNvSpPr>
            <a:spLocks noGrp="1"/>
          </p:cNvSpPr>
          <p:nvPr>
            <p:ph type="sldNum" sz="quarter" idx="5"/>
          </p:nvPr>
        </p:nvSpPr>
        <p:spPr/>
        <p:txBody>
          <a:bodyPr/>
          <a:lstStyle/>
          <a:p>
            <a:fld id="{75106324-0747-4C1B-9F29-13F9F9776C79}" type="slidenum">
              <a:rPr lang="en-IE" smtClean="0"/>
              <a:t>4</a:t>
            </a:fld>
            <a:endParaRPr lang="en-IE"/>
          </a:p>
        </p:txBody>
      </p:sp>
    </p:spTree>
    <p:extLst>
      <p:ext uri="{BB962C8B-B14F-4D97-AF65-F5344CB8AC3E}">
        <p14:creationId xmlns:p14="http://schemas.microsoft.com/office/powerpoint/2010/main" val="1169204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479A5A-960E-0077-EF60-55396B04E9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75D846-C8A6-6289-FAB1-3C661C8242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DE5F94-B6BE-3ADD-52F3-4FF21C9968AC}"/>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Unit Learning Outcomes, or ULOs, are the heartbeat of the unit. Every ULO starts with an action verb. We use Bloom’s Revised Taxonomy to ensure we are targeting the right level of thinking—from basic remembering to advanced creation. The verb isn't just a choice of words; it dictates exactly how you must assess the learner.</a:t>
            </a:r>
          </a:p>
          <a:p>
            <a:br>
              <a:rPr lang="en-US" dirty="0"/>
            </a:br>
            <a:br>
              <a:rPr lang="en-US" dirty="0"/>
            </a:br>
            <a:br>
              <a:rPr lang="en-US" dirty="0"/>
            </a:br>
            <a:br>
              <a:rPr lang="en-US" dirty="0"/>
            </a:br>
            <a:br>
              <a:rPr lang="en-US" dirty="0"/>
            </a:br>
            <a:br>
              <a:rPr lang="en-US" dirty="0"/>
            </a:br>
            <a:endParaRPr lang="hr-HR" dirty="0"/>
          </a:p>
        </p:txBody>
      </p:sp>
      <p:sp>
        <p:nvSpPr>
          <p:cNvPr id="4" name="Slide Number Placeholder 3">
            <a:extLst>
              <a:ext uri="{FF2B5EF4-FFF2-40B4-BE49-F238E27FC236}">
                <a16:creationId xmlns:a16="http://schemas.microsoft.com/office/drawing/2014/main" id="{7C0A3648-FDAF-0EDD-2493-41B109F0D78B}"/>
              </a:ext>
            </a:extLst>
          </p:cNvPr>
          <p:cNvSpPr>
            <a:spLocks noGrp="1"/>
          </p:cNvSpPr>
          <p:nvPr>
            <p:ph type="sldNum" sz="quarter" idx="5"/>
          </p:nvPr>
        </p:nvSpPr>
        <p:spPr/>
        <p:txBody>
          <a:bodyPr/>
          <a:lstStyle/>
          <a:p>
            <a:fld id="{75106324-0747-4C1B-9F29-13F9F9776C79}" type="slidenum">
              <a:rPr lang="en-IE" smtClean="0"/>
              <a:t>5</a:t>
            </a:fld>
            <a:endParaRPr lang="en-IE"/>
          </a:p>
        </p:txBody>
      </p:sp>
    </p:spTree>
    <p:extLst>
      <p:ext uri="{BB962C8B-B14F-4D97-AF65-F5344CB8AC3E}">
        <p14:creationId xmlns:p14="http://schemas.microsoft.com/office/powerpoint/2010/main" val="25518091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59BDAC-C5E3-9E6B-CBC4-C4111DB56F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BFA646-EBE9-2980-1B6D-565F7795EF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067B1B-67EE-C55D-6CBD-89859036C07A}"/>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The verbs we use are directly mapped to the European Qualifications Framework. If a ULO uses the verb "Identify," it’s likely an EQF level 5 task. If it asks a learner to "Justify" a strategic decision, we are at EQF level 7. As a trainer, you must ensure your activities match this depth; don't ask for a simple list if the outcome requires a strategic justification.</a:t>
            </a:r>
          </a:p>
          <a:p>
            <a:br>
              <a:rPr lang="en-US" dirty="0"/>
            </a:br>
            <a:br>
              <a:rPr lang="en-US" dirty="0"/>
            </a:br>
            <a:br>
              <a:rPr lang="en-US" dirty="0"/>
            </a:br>
            <a:br>
              <a:rPr lang="en-US" dirty="0"/>
            </a:br>
            <a:br>
              <a:rPr lang="en-US" dirty="0"/>
            </a:br>
            <a:br>
              <a:rPr lang="en-US" dirty="0"/>
            </a:br>
            <a:endParaRPr lang="hr-HR" dirty="0"/>
          </a:p>
        </p:txBody>
      </p:sp>
      <p:sp>
        <p:nvSpPr>
          <p:cNvPr id="4" name="Slide Number Placeholder 3">
            <a:extLst>
              <a:ext uri="{FF2B5EF4-FFF2-40B4-BE49-F238E27FC236}">
                <a16:creationId xmlns:a16="http://schemas.microsoft.com/office/drawing/2014/main" id="{1D42F869-0186-0809-C2FC-1FF81D5B0E39}"/>
              </a:ext>
            </a:extLst>
          </p:cNvPr>
          <p:cNvSpPr>
            <a:spLocks noGrp="1"/>
          </p:cNvSpPr>
          <p:nvPr>
            <p:ph type="sldNum" sz="quarter" idx="5"/>
          </p:nvPr>
        </p:nvSpPr>
        <p:spPr/>
        <p:txBody>
          <a:bodyPr/>
          <a:lstStyle/>
          <a:p>
            <a:fld id="{75106324-0747-4C1B-9F29-13F9F9776C79}" type="slidenum">
              <a:rPr lang="en-IE" smtClean="0"/>
              <a:t>6</a:t>
            </a:fld>
            <a:endParaRPr lang="en-IE"/>
          </a:p>
        </p:txBody>
      </p:sp>
    </p:spTree>
    <p:extLst>
      <p:ext uri="{BB962C8B-B14F-4D97-AF65-F5344CB8AC3E}">
        <p14:creationId xmlns:p14="http://schemas.microsoft.com/office/powerpoint/2010/main" val="3192609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A0202-166F-090C-0C80-C3D003A4D0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3383FE-01B6-9EDF-E1E8-BC075A46E4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FF8CAB-09CB-00D1-1083-45D673290479}"/>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When planning your session, ask yourself: "What will the learner produce?" If the verb is "Configure," the evidence should be a screenshot of a working tool. If the verb is "</a:t>
            </a:r>
            <a:r>
              <a:rPr lang="en-US" sz="1200" b="0" i="0" kern="1200" dirty="0" err="1">
                <a:solidFill>
                  <a:schemeClr val="tx1"/>
                </a:solidFill>
                <a:effectLst/>
                <a:latin typeface="+mn-lt"/>
                <a:ea typeface="+mn-ea"/>
                <a:cs typeface="+mn-cs"/>
              </a:rPr>
              <a:t>Analyse</a:t>
            </a:r>
            <a:r>
              <a:rPr lang="en-US" sz="1200" b="0" i="0" kern="1200" dirty="0">
                <a:solidFill>
                  <a:schemeClr val="tx1"/>
                </a:solidFill>
                <a:effectLst/>
                <a:latin typeface="+mn-lt"/>
                <a:ea typeface="+mn-ea"/>
                <a:cs typeface="+mn-cs"/>
              </a:rPr>
              <a:t>," the evidence should be a written report or data export. Always align the evidence type with the action verb of the ULO.</a:t>
            </a:r>
          </a:p>
          <a:p>
            <a:br>
              <a:rPr lang="en-US" dirty="0"/>
            </a:br>
            <a:br>
              <a:rPr lang="en-US" dirty="0"/>
            </a:br>
            <a:br>
              <a:rPr lang="en-US" dirty="0"/>
            </a:br>
            <a:br>
              <a:rPr lang="en-US" dirty="0"/>
            </a:br>
            <a:br>
              <a:rPr lang="en-US" dirty="0"/>
            </a:br>
            <a:br>
              <a:rPr lang="en-US" dirty="0"/>
            </a:br>
            <a:br>
              <a:rPr lang="en-US" dirty="0"/>
            </a:br>
            <a:br>
              <a:rPr lang="en-US" dirty="0"/>
            </a:br>
            <a:endParaRPr lang="hr-HR" dirty="0"/>
          </a:p>
        </p:txBody>
      </p:sp>
      <p:sp>
        <p:nvSpPr>
          <p:cNvPr id="4" name="Slide Number Placeholder 3">
            <a:extLst>
              <a:ext uri="{FF2B5EF4-FFF2-40B4-BE49-F238E27FC236}">
                <a16:creationId xmlns:a16="http://schemas.microsoft.com/office/drawing/2014/main" id="{C7F3ED1D-D3FD-11D6-2BF4-7991BAFCB2F7}"/>
              </a:ext>
            </a:extLst>
          </p:cNvPr>
          <p:cNvSpPr>
            <a:spLocks noGrp="1"/>
          </p:cNvSpPr>
          <p:nvPr>
            <p:ph type="sldNum" sz="quarter" idx="5"/>
          </p:nvPr>
        </p:nvSpPr>
        <p:spPr/>
        <p:txBody>
          <a:bodyPr/>
          <a:lstStyle/>
          <a:p>
            <a:fld id="{75106324-0747-4C1B-9F29-13F9F9776C79}" type="slidenum">
              <a:rPr lang="en-IE" smtClean="0"/>
              <a:t>8</a:t>
            </a:fld>
            <a:endParaRPr lang="en-IE"/>
          </a:p>
        </p:txBody>
      </p:sp>
    </p:spTree>
    <p:extLst>
      <p:ext uri="{BB962C8B-B14F-4D97-AF65-F5344CB8AC3E}">
        <p14:creationId xmlns:p14="http://schemas.microsoft.com/office/powerpoint/2010/main" val="3575184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Here are the most common pitfalls. The most dangerous is delivering "theory without action." We are not just teaching concepts; we are building capabilities. Also, remember that ULOs are fixed standards—we cannot lower the level of the task just because it seems difficult; instead, we must provide better support or "scaffolding."</a:t>
            </a:r>
          </a:p>
          <a:p>
            <a:endParaRPr lang="hr-HR" b="1" dirty="0"/>
          </a:p>
        </p:txBody>
      </p:sp>
      <p:sp>
        <p:nvSpPr>
          <p:cNvPr id="4" name="Slide Number Placeholder 3"/>
          <p:cNvSpPr>
            <a:spLocks noGrp="1"/>
          </p:cNvSpPr>
          <p:nvPr>
            <p:ph type="sldNum" sz="quarter" idx="5"/>
          </p:nvPr>
        </p:nvSpPr>
        <p:spPr/>
        <p:txBody>
          <a:bodyPr/>
          <a:lstStyle/>
          <a:p>
            <a:fld id="{75106324-0747-4C1B-9F29-13F9F9776C79}" type="slidenum">
              <a:rPr lang="en-IE" smtClean="0"/>
              <a:t>9</a:t>
            </a:fld>
            <a:endParaRPr lang="en-IE"/>
          </a:p>
        </p:txBody>
      </p:sp>
    </p:spTree>
    <p:extLst>
      <p:ext uri="{BB962C8B-B14F-4D97-AF65-F5344CB8AC3E}">
        <p14:creationId xmlns:p14="http://schemas.microsoft.com/office/powerpoint/2010/main" val="12196452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8A5D4C-8B83-86F5-86E3-D2F3DB5901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270A51-EF80-F78F-C77F-96F47A214E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41D442-6115-8CBE-181F-CFB8454B770D}"/>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Here are the most common pitfalls. The most dangerous is delivering "theory without action." We are not just teaching concepts; we are building capabilities. Also, remember that ULOs are fixed standards—we cannot lower the level of the task just because it seems difficult; instead, we must provide better support or "scaffolding."</a:t>
            </a:r>
          </a:p>
          <a:p>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endParaRPr lang="hr-HR" dirty="0"/>
          </a:p>
        </p:txBody>
      </p:sp>
      <p:sp>
        <p:nvSpPr>
          <p:cNvPr id="4" name="Slide Number Placeholder 3">
            <a:extLst>
              <a:ext uri="{FF2B5EF4-FFF2-40B4-BE49-F238E27FC236}">
                <a16:creationId xmlns:a16="http://schemas.microsoft.com/office/drawing/2014/main" id="{AD8C616B-B2A0-9EF5-B1C5-CA16C2EA6D74}"/>
              </a:ext>
            </a:extLst>
          </p:cNvPr>
          <p:cNvSpPr>
            <a:spLocks noGrp="1"/>
          </p:cNvSpPr>
          <p:nvPr>
            <p:ph type="sldNum" sz="quarter" idx="5"/>
          </p:nvPr>
        </p:nvSpPr>
        <p:spPr/>
        <p:txBody>
          <a:bodyPr/>
          <a:lstStyle/>
          <a:p>
            <a:fld id="{75106324-0747-4C1B-9F29-13F9F9776C79}" type="slidenum">
              <a:rPr lang="en-IE" smtClean="0"/>
              <a:t>10</a:t>
            </a:fld>
            <a:endParaRPr lang="en-IE"/>
          </a:p>
        </p:txBody>
      </p:sp>
    </p:spTree>
    <p:extLst>
      <p:ext uri="{BB962C8B-B14F-4D97-AF65-F5344CB8AC3E}">
        <p14:creationId xmlns:p14="http://schemas.microsoft.com/office/powerpoint/2010/main" val="34304829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jp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10.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jp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10.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jp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jp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jp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jp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jp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10.sv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jp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10.sv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sv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sv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jp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10.sv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0.jp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jp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10.sv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jp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10.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jp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10.sv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jp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10.sv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jp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10.sv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jp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10.sv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jp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10.sv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sv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sv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sv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sv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sv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sv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sv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jpg"/><Relationship Id="rId1" Type="http://schemas.openxmlformats.org/officeDocument/2006/relationships/slideMaster" Target="../slideMasters/slideMaster1.xml"/><Relationship Id="rId5" Type="http://schemas.openxmlformats.org/officeDocument/2006/relationships/image" Target="../media/image23.svg"/><Relationship Id="rId4" Type="http://schemas.openxmlformats.org/officeDocument/2006/relationships/image" Target="../media/image22.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6BABA07-0E3C-DE87-C959-30E0DD45629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1999" cy="6858000"/>
          </a:xfrm>
          <a:prstGeom prst="rect">
            <a:avLst/>
          </a:prstGeom>
        </p:spPr>
      </p:pic>
      <p:sp>
        <p:nvSpPr>
          <p:cNvPr id="2" name="Title 1">
            <a:extLst>
              <a:ext uri="{FF2B5EF4-FFF2-40B4-BE49-F238E27FC236}">
                <a16:creationId xmlns:a16="http://schemas.microsoft.com/office/drawing/2014/main" id="{E132482C-CE81-CE90-E63D-FFC01FE569E7}"/>
              </a:ext>
            </a:extLst>
          </p:cNvPr>
          <p:cNvSpPr>
            <a:spLocks noGrp="1"/>
          </p:cNvSpPr>
          <p:nvPr>
            <p:ph type="ctrTitle"/>
          </p:nvPr>
        </p:nvSpPr>
        <p:spPr>
          <a:xfrm>
            <a:off x="5596349" y="3179562"/>
            <a:ext cx="5695345" cy="1125749"/>
          </a:xfrm>
        </p:spPr>
        <p:txBody>
          <a:bodyPr anchor="t">
            <a:normAutofit/>
          </a:bodyPr>
          <a:lstStyle>
            <a:lvl1pPr algn="l">
              <a:defRPr sz="3600">
                <a:solidFill>
                  <a:schemeClr val="bg2"/>
                </a:solidFill>
              </a:defRPr>
            </a:lvl1pPr>
          </a:lstStyle>
          <a:p>
            <a:r>
              <a:rPr lang="en-US"/>
              <a:t>Click to edit Master title style</a:t>
            </a:r>
            <a:endParaRPr lang="en-IE" dirty="0"/>
          </a:p>
        </p:txBody>
      </p:sp>
      <p:pic>
        <p:nvPicPr>
          <p:cNvPr id="4" name="Graphic 7">
            <a:extLst>
              <a:ext uri="{FF2B5EF4-FFF2-40B4-BE49-F238E27FC236}">
                <a16:creationId xmlns:a16="http://schemas.microsoft.com/office/drawing/2014/main" id="{D33EA5D9-1098-42A8-20D1-D51F51A59777}"/>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10263303" y="6124575"/>
            <a:ext cx="1639743" cy="365125"/>
          </a:xfrm>
          <a:prstGeom prst="rect">
            <a:avLst/>
          </a:prstGeom>
        </p:spPr>
      </p:pic>
      <p:pic>
        <p:nvPicPr>
          <p:cNvPr id="12" name="Graphic 11">
            <a:extLst>
              <a:ext uri="{FF2B5EF4-FFF2-40B4-BE49-F238E27FC236}">
                <a16:creationId xmlns:a16="http://schemas.microsoft.com/office/drawing/2014/main" id="{787741B6-C6DF-2326-AF4E-358914019B7A}"/>
              </a:ext>
            </a:extLst>
          </p:cNvPr>
          <p:cNvPicPr>
            <a:picLocks noChangeAspect="1"/>
          </p:cNvPicPr>
          <p:nvPr userDrawn="1"/>
        </p:nvPicPr>
        <p:blipFill>
          <a:blip r:embed="rId4" cstate="screen">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0228045" y="345161"/>
            <a:ext cx="1592949" cy="842387"/>
          </a:xfrm>
          <a:prstGeom prst="rect">
            <a:avLst/>
          </a:prstGeom>
        </p:spPr>
      </p:pic>
      <p:sp>
        <p:nvSpPr>
          <p:cNvPr id="7" name="TextBox 6">
            <a:extLst>
              <a:ext uri="{FF2B5EF4-FFF2-40B4-BE49-F238E27FC236}">
                <a16:creationId xmlns:a16="http://schemas.microsoft.com/office/drawing/2014/main" id="{2390A7FF-991F-DE74-E3EB-D880AEA17830}"/>
              </a:ext>
            </a:extLst>
          </p:cNvPr>
          <p:cNvSpPr txBox="1"/>
          <p:nvPr userDrawn="1"/>
        </p:nvSpPr>
        <p:spPr>
          <a:xfrm>
            <a:off x="10197634" y="6508172"/>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3789130247"/>
      </p:ext>
    </p:extLst>
  </p:cSld>
  <p:clrMapOvr>
    <a:masterClrMapping/>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slide">
    <p:bg>
      <p:bgRef idx="1001">
        <a:schemeClr val="bg2"/>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796C386-A21B-01AC-AC2C-265F94B618B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88234B3C-AF8A-6762-5A3F-69C1E935EE6B}"/>
              </a:ext>
            </a:extLst>
          </p:cNvPr>
          <p:cNvSpPr txBox="1"/>
          <p:nvPr userDrawn="1"/>
        </p:nvSpPr>
        <p:spPr>
          <a:xfrm>
            <a:off x="2375638" y="1934982"/>
            <a:ext cx="1978427" cy="646331"/>
          </a:xfrm>
          <a:prstGeom prst="rect">
            <a:avLst/>
          </a:prstGeom>
          <a:noFill/>
        </p:spPr>
        <p:txBody>
          <a:bodyPr wrap="none" rtlCol="0">
            <a:spAutoFit/>
          </a:bodyPr>
          <a:lstStyle/>
          <a:p>
            <a:pPr algn="r"/>
            <a:r>
              <a:rPr lang="en-US" sz="3600" dirty="0">
                <a:solidFill>
                  <a:prstClr val="white"/>
                </a:solidFill>
                <a:latin typeface="+mj-lt"/>
                <a:ea typeface="Open Sans Light" panose="020B0306030504020204" pitchFamily="34" charset="0"/>
                <a:cs typeface="Open Sans Light" panose="020B0306030504020204" pitchFamily="34" charset="0"/>
              </a:rPr>
              <a:t>Agenda</a:t>
            </a:r>
            <a:endParaRPr lang="en-US" sz="3600" dirty="0">
              <a:solidFill>
                <a:prstClr val="white"/>
              </a:solidFill>
              <a:latin typeface="+mj-lt"/>
              <a:ea typeface="Open Sans Extrabold" panose="020B0906030804020204" pitchFamily="34" charset="0"/>
              <a:cs typeface="Open Sans Extrabold" panose="020B0906030804020204" pitchFamily="34" charset="0"/>
            </a:endParaRPr>
          </a:p>
        </p:txBody>
      </p:sp>
      <p:cxnSp>
        <p:nvCxnSpPr>
          <p:cNvPr id="6" name="Straight Connector 5">
            <a:extLst>
              <a:ext uri="{FF2B5EF4-FFF2-40B4-BE49-F238E27FC236}">
                <a16:creationId xmlns:a16="http://schemas.microsoft.com/office/drawing/2014/main" id="{970D8D59-F441-A33B-A72A-D091013D4D9F}"/>
              </a:ext>
            </a:extLst>
          </p:cNvPr>
          <p:cNvCxnSpPr/>
          <p:nvPr userDrawn="1"/>
        </p:nvCxnSpPr>
        <p:spPr>
          <a:xfrm>
            <a:off x="4814596" y="811764"/>
            <a:ext cx="0" cy="52344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5F8C08B6-284E-4DE9-C0C4-D56CBC0964CE}"/>
              </a:ext>
            </a:extLst>
          </p:cNvPr>
          <p:cNvSpPr>
            <a:spLocks noGrp="1"/>
          </p:cNvSpPr>
          <p:nvPr>
            <p:ph type="body" sz="quarter" idx="10" hasCustomPrompt="1"/>
          </p:nvPr>
        </p:nvSpPr>
        <p:spPr>
          <a:xfrm>
            <a:off x="5557838" y="2045620"/>
            <a:ext cx="4927600" cy="3897312"/>
          </a:xfrm>
        </p:spPr>
        <p:txBody>
          <a:bodyPr>
            <a:normAutofit/>
          </a:bodyPr>
          <a:lstStyle>
            <a:lvl1pPr marL="457200" indent="-457200">
              <a:buClr>
                <a:schemeClr val="accent1"/>
              </a:buClr>
              <a:buSzPct val="150000"/>
              <a:buFont typeface="+mj-lt"/>
              <a:buAutoNum type="arabicPeriod"/>
              <a:defRPr sz="1600">
                <a:latin typeface="+mj-lt"/>
              </a:defRPr>
            </a:lvl1pPr>
            <a:lvl2pPr marL="800100" indent="-342900">
              <a:buSzPct val="150000"/>
              <a:buFont typeface="+mj-lt"/>
              <a:buAutoNum type="arabicPeriod"/>
              <a:defRPr>
                <a:latin typeface="+mj-lt"/>
              </a:defRPr>
            </a:lvl2pPr>
            <a:lvl3pPr marL="1257300" indent="-342900">
              <a:buSzPct val="150000"/>
              <a:buFont typeface="+mj-lt"/>
              <a:buAutoNum type="arabicPeriod"/>
              <a:defRPr>
                <a:latin typeface="+mj-lt"/>
              </a:defRPr>
            </a:lvl3pPr>
            <a:lvl4pPr>
              <a:buSzPct val="150000"/>
              <a:buFont typeface="+mj-lt"/>
              <a:buAutoNum type="arabicPeriod"/>
              <a:defRPr>
                <a:latin typeface="+mj-lt"/>
              </a:defRPr>
            </a:lvl4pPr>
            <a:lvl5pPr>
              <a:buSzPct val="150000"/>
              <a:buFont typeface="+mj-lt"/>
              <a:buAutoNum type="arabicPeriod"/>
              <a:defRPr>
                <a:latin typeface="+mj-lt"/>
              </a:defRPr>
            </a:lvl5pPr>
          </a:lstStyle>
          <a:p>
            <a:pPr lvl="0"/>
            <a:r>
              <a:rPr lang="en-US" dirty="0"/>
              <a:t>Click to edit topic 1</a:t>
            </a:r>
          </a:p>
          <a:p>
            <a:pPr lvl="0"/>
            <a:r>
              <a:rPr lang="en-US" dirty="0"/>
              <a:t>Click to edit topic 2</a:t>
            </a:r>
          </a:p>
          <a:p>
            <a:pPr lvl="0"/>
            <a:r>
              <a:rPr lang="en-US" dirty="0"/>
              <a:t>Click to edit topic 3</a:t>
            </a:r>
          </a:p>
          <a:p>
            <a:pPr lvl="0"/>
            <a:r>
              <a:rPr lang="en-US" dirty="0"/>
              <a:t>Click to edit topic 4</a:t>
            </a:r>
          </a:p>
          <a:p>
            <a:pPr lvl="0"/>
            <a:r>
              <a:rPr lang="en-US" dirty="0"/>
              <a:t>Click to edit topic 5</a:t>
            </a:r>
          </a:p>
        </p:txBody>
      </p:sp>
      <p:pic>
        <p:nvPicPr>
          <p:cNvPr id="16" name="Graphic 7">
            <a:extLst>
              <a:ext uri="{FF2B5EF4-FFF2-40B4-BE49-F238E27FC236}">
                <a16:creationId xmlns:a16="http://schemas.microsoft.com/office/drawing/2014/main" id="{09FA143D-FBAF-5981-664A-6E98CF098F45}"/>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10263303" y="6124575"/>
            <a:ext cx="1639743" cy="365125"/>
          </a:xfrm>
          <a:prstGeom prst="rect">
            <a:avLst/>
          </a:prstGeom>
        </p:spPr>
      </p:pic>
      <p:pic>
        <p:nvPicPr>
          <p:cNvPr id="8" name="Graphic 7">
            <a:extLst>
              <a:ext uri="{FF2B5EF4-FFF2-40B4-BE49-F238E27FC236}">
                <a16:creationId xmlns:a16="http://schemas.microsoft.com/office/drawing/2014/main" id="{C50A9103-AE7B-E5CA-21BA-6FCA35F03045}"/>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363089" y="345161"/>
            <a:ext cx="1591896" cy="842387"/>
          </a:xfrm>
          <a:prstGeom prst="rect">
            <a:avLst/>
          </a:prstGeom>
        </p:spPr>
      </p:pic>
      <p:sp>
        <p:nvSpPr>
          <p:cNvPr id="2" name="TextBox 1">
            <a:extLst>
              <a:ext uri="{FF2B5EF4-FFF2-40B4-BE49-F238E27FC236}">
                <a16:creationId xmlns:a16="http://schemas.microsoft.com/office/drawing/2014/main" id="{77778FC2-8FF9-8C52-3D04-46D5C5CB0871}"/>
              </a:ext>
            </a:extLst>
          </p:cNvPr>
          <p:cNvSpPr txBox="1"/>
          <p:nvPr userDrawn="1"/>
        </p:nvSpPr>
        <p:spPr>
          <a:xfrm>
            <a:off x="10197634" y="6508172"/>
            <a:ext cx="1955800" cy="262416"/>
          </a:xfrm>
          <a:prstGeom prst="rect">
            <a:avLst/>
          </a:prstGeom>
          <a:noFill/>
        </p:spPr>
        <p:txBody>
          <a:bodyPr wrap="square" rtlCol="0">
            <a:spAutoFit/>
          </a:bodyPr>
          <a:lstStyle/>
          <a:p>
            <a:pPr algn="l"/>
            <a:r>
              <a:rPr lang="en-IE" sz="1050" dirty="0">
                <a:solidFill>
                  <a:schemeClr val="bg2">
                    <a:lumMod val="50000"/>
                    <a:lumOff val="50000"/>
                  </a:schemeClr>
                </a:solidFill>
              </a:rPr>
              <a:t>Licensed under CC BY 4.0</a:t>
            </a:r>
          </a:p>
        </p:txBody>
      </p:sp>
    </p:spTree>
    <p:extLst>
      <p:ext uri="{BB962C8B-B14F-4D97-AF65-F5344CB8AC3E}">
        <p14:creationId xmlns:p14="http://schemas.microsoft.com/office/powerpoint/2010/main" val="692948997"/>
      </p:ext>
    </p:extLst>
  </p:cSld>
  <p:clrMapOvr>
    <a:overrideClrMapping bg1="dk1" tx1="lt1" bg2="dk2" tx2="lt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Agenda slide">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25DEC7-9C9B-1775-A280-8A6FA782F41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11" name="Graphic 7">
            <a:extLst>
              <a:ext uri="{FF2B5EF4-FFF2-40B4-BE49-F238E27FC236}">
                <a16:creationId xmlns:a16="http://schemas.microsoft.com/office/drawing/2014/main" id="{963FB351-9A63-36A9-E248-4EFE8034B833}"/>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363089" y="345161"/>
            <a:ext cx="1591896" cy="842387"/>
          </a:xfrm>
          <a:prstGeom prst="rect">
            <a:avLst/>
          </a:prstGeom>
        </p:spPr>
      </p:pic>
      <p:cxnSp>
        <p:nvCxnSpPr>
          <p:cNvPr id="6" name="Straight Connector 5">
            <a:extLst>
              <a:ext uri="{FF2B5EF4-FFF2-40B4-BE49-F238E27FC236}">
                <a16:creationId xmlns:a16="http://schemas.microsoft.com/office/drawing/2014/main" id="{970D8D59-F441-A33B-A72A-D091013D4D9F}"/>
              </a:ext>
            </a:extLst>
          </p:cNvPr>
          <p:cNvCxnSpPr/>
          <p:nvPr userDrawn="1"/>
        </p:nvCxnSpPr>
        <p:spPr>
          <a:xfrm>
            <a:off x="4814596" y="811764"/>
            <a:ext cx="0" cy="52344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5F8C08B6-284E-4DE9-C0C4-D56CBC0964CE}"/>
              </a:ext>
            </a:extLst>
          </p:cNvPr>
          <p:cNvSpPr>
            <a:spLocks noGrp="1"/>
          </p:cNvSpPr>
          <p:nvPr>
            <p:ph type="body" sz="quarter" idx="10" hasCustomPrompt="1"/>
          </p:nvPr>
        </p:nvSpPr>
        <p:spPr>
          <a:xfrm>
            <a:off x="5557838" y="1612487"/>
            <a:ext cx="4927600" cy="324601"/>
          </a:xfrm>
        </p:spPr>
        <p:txBody>
          <a:bodyPr>
            <a:normAutofit/>
          </a:bodyPr>
          <a:lstStyle>
            <a:lvl1pPr marL="0" indent="0">
              <a:buSzPct val="150000"/>
              <a:buFont typeface="+mj-lt"/>
              <a:buNone/>
              <a:defRPr sz="1400">
                <a:latin typeface="+mj-lt"/>
              </a:defRPr>
            </a:lvl1pPr>
            <a:lvl2pPr marL="800100" indent="-342900">
              <a:buSzPct val="150000"/>
              <a:buFont typeface="+mj-lt"/>
              <a:buAutoNum type="arabicPeriod"/>
              <a:defRPr>
                <a:latin typeface="+mj-lt"/>
              </a:defRPr>
            </a:lvl2pPr>
            <a:lvl3pPr marL="1257300" indent="-342900">
              <a:buSzPct val="150000"/>
              <a:buFont typeface="+mj-lt"/>
              <a:buAutoNum type="arabicPeriod"/>
              <a:defRPr>
                <a:latin typeface="+mj-lt"/>
              </a:defRPr>
            </a:lvl3pPr>
            <a:lvl4pPr>
              <a:buSzPct val="150000"/>
              <a:buFont typeface="+mj-lt"/>
              <a:buAutoNum type="arabicPeriod"/>
              <a:defRPr>
                <a:latin typeface="+mj-lt"/>
              </a:defRPr>
            </a:lvl4pPr>
            <a:lvl5pPr>
              <a:buSzPct val="150000"/>
              <a:buFont typeface="+mj-lt"/>
              <a:buAutoNum type="arabicPeriod"/>
              <a:defRPr>
                <a:latin typeface="+mj-lt"/>
              </a:defRPr>
            </a:lvl5pPr>
          </a:lstStyle>
          <a:p>
            <a:pPr lvl="0"/>
            <a:r>
              <a:rPr lang="en-US" dirty="0"/>
              <a:t>Click to edit topic 1</a:t>
            </a:r>
          </a:p>
        </p:txBody>
      </p:sp>
      <p:sp>
        <p:nvSpPr>
          <p:cNvPr id="4" name="Text Placeholder 3">
            <a:extLst>
              <a:ext uri="{FF2B5EF4-FFF2-40B4-BE49-F238E27FC236}">
                <a16:creationId xmlns:a16="http://schemas.microsoft.com/office/drawing/2014/main" id="{2E5037E0-0CB5-84BF-F256-1C8FBDF5BB4A}"/>
              </a:ext>
            </a:extLst>
          </p:cNvPr>
          <p:cNvSpPr>
            <a:spLocks noGrp="1"/>
          </p:cNvSpPr>
          <p:nvPr>
            <p:ph type="body" sz="quarter" idx="11" hasCustomPrompt="1"/>
          </p:nvPr>
        </p:nvSpPr>
        <p:spPr>
          <a:xfrm>
            <a:off x="5546724" y="1973346"/>
            <a:ext cx="4968875" cy="565317"/>
          </a:xfrm>
        </p:spPr>
        <p:txBody>
          <a:bodyPr>
            <a:normAutofit/>
          </a:bodyPr>
          <a:lstStyle>
            <a:lvl1pPr marL="0" indent="0">
              <a:buNone/>
              <a:defRPr sz="1300"/>
            </a:lvl1pPr>
          </a:lstStyle>
          <a:p>
            <a:pPr lvl="0"/>
            <a:r>
              <a:rPr lang="en-US" dirty="0"/>
              <a:t>Click to edit topic description</a:t>
            </a:r>
          </a:p>
        </p:txBody>
      </p:sp>
      <p:sp>
        <p:nvSpPr>
          <p:cNvPr id="7" name="Text Placeholder 8">
            <a:extLst>
              <a:ext uri="{FF2B5EF4-FFF2-40B4-BE49-F238E27FC236}">
                <a16:creationId xmlns:a16="http://schemas.microsoft.com/office/drawing/2014/main" id="{90D2F066-77B6-7665-E81A-9125D4177B53}"/>
              </a:ext>
            </a:extLst>
          </p:cNvPr>
          <p:cNvSpPr>
            <a:spLocks noGrp="1"/>
          </p:cNvSpPr>
          <p:nvPr>
            <p:ph type="body" sz="quarter" idx="12" hasCustomPrompt="1"/>
          </p:nvPr>
        </p:nvSpPr>
        <p:spPr>
          <a:xfrm>
            <a:off x="5557838" y="2924944"/>
            <a:ext cx="4927600" cy="324601"/>
          </a:xfrm>
        </p:spPr>
        <p:txBody>
          <a:bodyPr>
            <a:normAutofit/>
          </a:bodyPr>
          <a:lstStyle>
            <a:lvl1pPr marL="0" indent="0">
              <a:buSzPct val="150000"/>
              <a:buFont typeface="+mj-lt"/>
              <a:buNone/>
              <a:defRPr sz="1400">
                <a:latin typeface="+mj-lt"/>
              </a:defRPr>
            </a:lvl1pPr>
            <a:lvl2pPr marL="800100" indent="-342900">
              <a:buSzPct val="150000"/>
              <a:buFont typeface="+mj-lt"/>
              <a:buAutoNum type="arabicPeriod"/>
              <a:defRPr>
                <a:latin typeface="+mj-lt"/>
              </a:defRPr>
            </a:lvl2pPr>
            <a:lvl3pPr marL="1257300" indent="-342900">
              <a:buSzPct val="150000"/>
              <a:buFont typeface="+mj-lt"/>
              <a:buAutoNum type="arabicPeriod"/>
              <a:defRPr>
                <a:latin typeface="+mj-lt"/>
              </a:defRPr>
            </a:lvl3pPr>
            <a:lvl4pPr>
              <a:buSzPct val="150000"/>
              <a:buFont typeface="+mj-lt"/>
              <a:buAutoNum type="arabicPeriod"/>
              <a:defRPr>
                <a:latin typeface="+mj-lt"/>
              </a:defRPr>
            </a:lvl4pPr>
            <a:lvl5pPr>
              <a:buSzPct val="150000"/>
              <a:buFont typeface="+mj-lt"/>
              <a:buAutoNum type="arabicPeriod"/>
              <a:defRPr>
                <a:latin typeface="+mj-lt"/>
              </a:defRPr>
            </a:lvl5pPr>
          </a:lstStyle>
          <a:p>
            <a:pPr lvl="0"/>
            <a:r>
              <a:rPr lang="en-US" dirty="0"/>
              <a:t>Click to edit topic 1</a:t>
            </a:r>
          </a:p>
        </p:txBody>
      </p:sp>
      <p:sp>
        <p:nvSpPr>
          <p:cNvPr id="8" name="Text Placeholder 3">
            <a:extLst>
              <a:ext uri="{FF2B5EF4-FFF2-40B4-BE49-F238E27FC236}">
                <a16:creationId xmlns:a16="http://schemas.microsoft.com/office/drawing/2014/main" id="{D4E31504-FAFF-1AFF-A235-E9E4DE83D901}"/>
              </a:ext>
            </a:extLst>
          </p:cNvPr>
          <p:cNvSpPr>
            <a:spLocks noGrp="1"/>
          </p:cNvSpPr>
          <p:nvPr>
            <p:ph type="body" sz="quarter" idx="13" hasCustomPrompt="1"/>
          </p:nvPr>
        </p:nvSpPr>
        <p:spPr>
          <a:xfrm>
            <a:off x="5546724" y="3285803"/>
            <a:ext cx="4968875" cy="565317"/>
          </a:xfrm>
        </p:spPr>
        <p:txBody>
          <a:bodyPr>
            <a:normAutofit/>
          </a:bodyPr>
          <a:lstStyle>
            <a:lvl1pPr marL="0" indent="0">
              <a:buNone/>
              <a:defRPr sz="1300"/>
            </a:lvl1pPr>
          </a:lstStyle>
          <a:p>
            <a:pPr lvl="0"/>
            <a:r>
              <a:rPr lang="en-US" dirty="0"/>
              <a:t>Click to edit topic description</a:t>
            </a:r>
          </a:p>
        </p:txBody>
      </p:sp>
      <p:sp>
        <p:nvSpPr>
          <p:cNvPr id="10" name="Text Placeholder 8">
            <a:extLst>
              <a:ext uri="{FF2B5EF4-FFF2-40B4-BE49-F238E27FC236}">
                <a16:creationId xmlns:a16="http://schemas.microsoft.com/office/drawing/2014/main" id="{D512B05D-8F7E-592C-65FB-9F72A6451487}"/>
              </a:ext>
            </a:extLst>
          </p:cNvPr>
          <p:cNvSpPr>
            <a:spLocks noGrp="1"/>
          </p:cNvSpPr>
          <p:nvPr>
            <p:ph type="body" sz="quarter" idx="14" hasCustomPrompt="1"/>
          </p:nvPr>
        </p:nvSpPr>
        <p:spPr>
          <a:xfrm>
            <a:off x="5557838" y="4365104"/>
            <a:ext cx="4927600" cy="324601"/>
          </a:xfrm>
        </p:spPr>
        <p:txBody>
          <a:bodyPr>
            <a:normAutofit/>
          </a:bodyPr>
          <a:lstStyle>
            <a:lvl1pPr marL="0" indent="0">
              <a:buSzPct val="150000"/>
              <a:buFont typeface="+mj-lt"/>
              <a:buNone/>
              <a:defRPr sz="1400">
                <a:latin typeface="+mj-lt"/>
              </a:defRPr>
            </a:lvl1pPr>
            <a:lvl2pPr marL="800100" indent="-342900">
              <a:buSzPct val="150000"/>
              <a:buFont typeface="+mj-lt"/>
              <a:buAutoNum type="arabicPeriod"/>
              <a:defRPr>
                <a:latin typeface="+mj-lt"/>
              </a:defRPr>
            </a:lvl2pPr>
            <a:lvl3pPr marL="1257300" indent="-342900">
              <a:buSzPct val="150000"/>
              <a:buFont typeface="+mj-lt"/>
              <a:buAutoNum type="arabicPeriod"/>
              <a:defRPr>
                <a:latin typeface="+mj-lt"/>
              </a:defRPr>
            </a:lvl3pPr>
            <a:lvl4pPr>
              <a:buSzPct val="150000"/>
              <a:buFont typeface="+mj-lt"/>
              <a:buAutoNum type="arabicPeriod"/>
              <a:defRPr>
                <a:latin typeface="+mj-lt"/>
              </a:defRPr>
            </a:lvl4pPr>
            <a:lvl5pPr>
              <a:buSzPct val="150000"/>
              <a:buFont typeface="+mj-lt"/>
              <a:buAutoNum type="arabicPeriod"/>
              <a:defRPr>
                <a:latin typeface="+mj-lt"/>
              </a:defRPr>
            </a:lvl5pPr>
          </a:lstStyle>
          <a:p>
            <a:pPr lvl="0"/>
            <a:r>
              <a:rPr lang="en-US" dirty="0"/>
              <a:t>Click to edit topic 1</a:t>
            </a:r>
          </a:p>
        </p:txBody>
      </p:sp>
      <p:sp>
        <p:nvSpPr>
          <p:cNvPr id="12" name="Text Placeholder 3">
            <a:extLst>
              <a:ext uri="{FF2B5EF4-FFF2-40B4-BE49-F238E27FC236}">
                <a16:creationId xmlns:a16="http://schemas.microsoft.com/office/drawing/2014/main" id="{6E6DC051-5522-4F20-E853-0D5CA4B141F2}"/>
              </a:ext>
            </a:extLst>
          </p:cNvPr>
          <p:cNvSpPr>
            <a:spLocks noGrp="1"/>
          </p:cNvSpPr>
          <p:nvPr>
            <p:ph type="body" sz="quarter" idx="15" hasCustomPrompt="1"/>
          </p:nvPr>
        </p:nvSpPr>
        <p:spPr>
          <a:xfrm>
            <a:off x="5546724" y="4725963"/>
            <a:ext cx="4968875" cy="565317"/>
          </a:xfrm>
        </p:spPr>
        <p:txBody>
          <a:bodyPr>
            <a:normAutofit/>
          </a:bodyPr>
          <a:lstStyle>
            <a:lvl1pPr marL="0" indent="0">
              <a:buNone/>
              <a:defRPr sz="1300"/>
            </a:lvl1pPr>
          </a:lstStyle>
          <a:p>
            <a:pPr lvl="0"/>
            <a:r>
              <a:rPr lang="en-US" dirty="0"/>
              <a:t>Click to edit topic description</a:t>
            </a:r>
          </a:p>
        </p:txBody>
      </p:sp>
      <p:sp>
        <p:nvSpPr>
          <p:cNvPr id="21" name="TextBox 20">
            <a:extLst>
              <a:ext uri="{FF2B5EF4-FFF2-40B4-BE49-F238E27FC236}">
                <a16:creationId xmlns:a16="http://schemas.microsoft.com/office/drawing/2014/main" id="{315E199F-7967-B0AC-59F7-4CECB84FAAB7}"/>
              </a:ext>
            </a:extLst>
          </p:cNvPr>
          <p:cNvSpPr txBox="1"/>
          <p:nvPr userDrawn="1"/>
        </p:nvSpPr>
        <p:spPr>
          <a:xfrm>
            <a:off x="2375638" y="1934982"/>
            <a:ext cx="1978427" cy="646331"/>
          </a:xfrm>
          <a:prstGeom prst="rect">
            <a:avLst/>
          </a:prstGeom>
          <a:noFill/>
        </p:spPr>
        <p:txBody>
          <a:bodyPr wrap="none" rtlCol="0">
            <a:spAutoFit/>
          </a:bodyPr>
          <a:lstStyle/>
          <a:p>
            <a:pPr algn="r"/>
            <a:r>
              <a:rPr lang="en-US" sz="3600" dirty="0">
                <a:solidFill>
                  <a:prstClr val="white"/>
                </a:solidFill>
                <a:latin typeface="+mj-lt"/>
                <a:ea typeface="Open Sans Light" panose="020B0306030504020204" pitchFamily="34" charset="0"/>
                <a:cs typeface="Open Sans Light" panose="020B0306030504020204" pitchFamily="34" charset="0"/>
              </a:rPr>
              <a:t>Agenda</a:t>
            </a:r>
            <a:endParaRPr lang="en-US" sz="3600" dirty="0">
              <a:solidFill>
                <a:prstClr val="white"/>
              </a:solidFill>
              <a:latin typeface="+mj-lt"/>
              <a:ea typeface="Open Sans Extrabold" panose="020B0906030804020204" pitchFamily="34" charset="0"/>
              <a:cs typeface="Open Sans Extrabold" panose="020B0906030804020204" pitchFamily="34" charset="0"/>
            </a:endParaRPr>
          </a:p>
        </p:txBody>
      </p:sp>
      <p:pic>
        <p:nvPicPr>
          <p:cNvPr id="22" name="Graphic 7">
            <a:extLst>
              <a:ext uri="{FF2B5EF4-FFF2-40B4-BE49-F238E27FC236}">
                <a16:creationId xmlns:a16="http://schemas.microsoft.com/office/drawing/2014/main" id="{E2C6A612-6A5C-ED18-8F33-9591778E83F2}"/>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10263303" y="6124575"/>
            <a:ext cx="1639743" cy="365125"/>
          </a:xfrm>
          <a:prstGeom prst="rect">
            <a:avLst/>
          </a:prstGeom>
        </p:spPr>
      </p:pic>
      <p:sp>
        <p:nvSpPr>
          <p:cNvPr id="2" name="TextBox 1">
            <a:extLst>
              <a:ext uri="{FF2B5EF4-FFF2-40B4-BE49-F238E27FC236}">
                <a16:creationId xmlns:a16="http://schemas.microsoft.com/office/drawing/2014/main" id="{B80A109C-E136-35C6-8469-F49F4BF6038F}"/>
              </a:ext>
            </a:extLst>
          </p:cNvPr>
          <p:cNvSpPr txBox="1"/>
          <p:nvPr userDrawn="1"/>
        </p:nvSpPr>
        <p:spPr>
          <a:xfrm>
            <a:off x="10197634" y="6508172"/>
            <a:ext cx="1955800" cy="262416"/>
          </a:xfrm>
          <a:prstGeom prst="rect">
            <a:avLst/>
          </a:prstGeom>
          <a:noFill/>
        </p:spPr>
        <p:txBody>
          <a:bodyPr wrap="square" rtlCol="0">
            <a:spAutoFit/>
          </a:bodyPr>
          <a:lstStyle/>
          <a:p>
            <a:pPr algn="l"/>
            <a:r>
              <a:rPr lang="en-IE" sz="1050" dirty="0">
                <a:solidFill>
                  <a:schemeClr val="bg2">
                    <a:lumMod val="50000"/>
                    <a:lumOff val="50000"/>
                  </a:schemeClr>
                </a:solidFill>
              </a:rPr>
              <a:t>Licensed under CC BY 4.0</a:t>
            </a:r>
          </a:p>
        </p:txBody>
      </p:sp>
    </p:spTree>
    <p:extLst>
      <p:ext uri="{BB962C8B-B14F-4D97-AF65-F5344CB8AC3E}">
        <p14:creationId xmlns:p14="http://schemas.microsoft.com/office/powerpoint/2010/main" val="3289295199"/>
      </p:ext>
    </p:extLst>
  </p:cSld>
  <p:clrMapOvr>
    <a:overrideClrMapping bg1="dk1" tx1="lt1" bg2="dk2" tx2="lt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Chapter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DF71AA4-EB28-E378-7D08-C0BB0025FF7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132482C-CE81-CE90-E63D-FFC01FE569E7}"/>
              </a:ext>
            </a:extLst>
          </p:cNvPr>
          <p:cNvSpPr>
            <a:spLocks noGrp="1"/>
          </p:cNvSpPr>
          <p:nvPr>
            <p:ph type="ctrTitle" hasCustomPrompt="1"/>
          </p:nvPr>
        </p:nvSpPr>
        <p:spPr>
          <a:xfrm>
            <a:off x="6885992" y="1440551"/>
            <a:ext cx="4857372" cy="1988449"/>
          </a:xfrm>
        </p:spPr>
        <p:txBody>
          <a:bodyPr anchor="b">
            <a:noAutofit/>
          </a:bodyPr>
          <a:lstStyle>
            <a:lvl1pPr algn="l">
              <a:defRPr sz="5400">
                <a:solidFill>
                  <a:schemeClr val="tx1"/>
                </a:solidFill>
              </a:defRPr>
            </a:lvl1pPr>
          </a:lstStyle>
          <a:p>
            <a:r>
              <a:rPr lang="en-GB" dirty="0"/>
              <a:t>Chapter title style</a:t>
            </a:r>
            <a:endParaRPr lang="en-IE" dirty="0"/>
          </a:p>
        </p:txBody>
      </p:sp>
      <p:sp>
        <p:nvSpPr>
          <p:cNvPr id="3" name="Subtitle 2">
            <a:extLst>
              <a:ext uri="{FF2B5EF4-FFF2-40B4-BE49-F238E27FC236}">
                <a16:creationId xmlns:a16="http://schemas.microsoft.com/office/drawing/2014/main" id="{B5291256-A199-5127-D994-C5FC00CFBBB3}"/>
              </a:ext>
            </a:extLst>
          </p:cNvPr>
          <p:cNvSpPr>
            <a:spLocks noGrp="1"/>
          </p:cNvSpPr>
          <p:nvPr>
            <p:ph type="subTitle" idx="1" hasCustomPrompt="1"/>
          </p:nvPr>
        </p:nvSpPr>
        <p:spPr>
          <a:xfrm>
            <a:off x="6885992" y="3447662"/>
            <a:ext cx="4857372" cy="1922824"/>
          </a:xfrm>
        </p:spPr>
        <p:txBody>
          <a:bodyPr>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chapter subtitle style l</a:t>
            </a:r>
            <a:r>
              <a:rPr lang="en-IE" dirty="0" err="1">
                <a:effectLst/>
              </a:rPr>
              <a:t>orem</a:t>
            </a:r>
            <a:r>
              <a:rPr lang="en-IE" dirty="0">
                <a:effectLst/>
              </a:rPr>
              <a:t> ipsum </a:t>
            </a:r>
            <a:r>
              <a:rPr lang="en-IE" dirty="0" err="1">
                <a:effectLst/>
              </a:rPr>
              <a:t>dolor</a:t>
            </a:r>
            <a:r>
              <a:rPr lang="en-IE" dirty="0">
                <a:effectLst/>
              </a:rPr>
              <a:t> sit </a:t>
            </a:r>
            <a:r>
              <a:rPr lang="en-IE" dirty="0" err="1">
                <a:effectLst/>
              </a:rPr>
              <a:t>amet</a:t>
            </a:r>
            <a:r>
              <a:rPr lang="en-IE" dirty="0">
                <a:effectLst/>
              </a:rPr>
              <a:t>, </a:t>
            </a:r>
            <a:r>
              <a:rPr lang="en-IE" dirty="0" err="1">
                <a:effectLst/>
              </a:rPr>
              <a:t>consetetur</a:t>
            </a:r>
            <a:r>
              <a:rPr lang="en-IE" dirty="0">
                <a:effectLst/>
              </a:rPr>
              <a:t> </a:t>
            </a:r>
            <a:r>
              <a:rPr lang="en-IE" dirty="0" err="1">
                <a:effectLst/>
              </a:rPr>
              <a:t>sadipscing</a:t>
            </a:r>
            <a:r>
              <a:rPr lang="en-IE" dirty="0">
                <a:effectLst/>
              </a:rPr>
              <a:t> </a:t>
            </a:r>
            <a:r>
              <a:rPr lang="en-IE" dirty="0" err="1">
                <a:effectLst/>
              </a:rPr>
              <a:t>elitr</a:t>
            </a:r>
            <a:r>
              <a:rPr lang="en-IE" dirty="0">
                <a:effectLst/>
              </a:rPr>
              <a:t>, </a:t>
            </a:r>
            <a:r>
              <a:rPr lang="en-IE" dirty="0" err="1">
                <a:effectLst/>
              </a:rPr>
              <a:t>sed</a:t>
            </a:r>
            <a:r>
              <a:rPr lang="en-IE" dirty="0">
                <a:effectLst/>
              </a:rPr>
              <a:t> </a:t>
            </a:r>
            <a:r>
              <a:rPr lang="en-IE" dirty="0" err="1">
                <a:effectLst/>
              </a:rPr>
              <a:t>diam</a:t>
            </a:r>
            <a:r>
              <a:rPr lang="en-IE" dirty="0">
                <a:effectLst/>
              </a:rPr>
              <a:t> </a:t>
            </a:r>
            <a:r>
              <a:rPr lang="en-IE" dirty="0" err="1">
                <a:effectLst/>
              </a:rPr>
              <a:t>nonumy</a:t>
            </a:r>
            <a:r>
              <a:rPr lang="en-IE" dirty="0">
                <a:effectLst/>
              </a:rPr>
              <a:t> </a:t>
            </a:r>
            <a:r>
              <a:rPr lang="en-IE" dirty="0" err="1">
                <a:effectLst/>
              </a:rPr>
              <a:t>eirmod</a:t>
            </a:r>
            <a:r>
              <a:rPr lang="en-IE" dirty="0">
                <a:effectLst/>
              </a:rPr>
              <a:t> </a:t>
            </a:r>
            <a:r>
              <a:rPr lang="en-IE" dirty="0" err="1">
                <a:effectLst/>
              </a:rPr>
              <a:t>tempor</a:t>
            </a:r>
            <a:r>
              <a:rPr lang="en-IE" dirty="0">
                <a:effectLst/>
              </a:rPr>
              <a:t> </a:t>
            </a:r>
            <a:r>
              <a:rPr lang="en-IE" dirty="0" err="1">
                <a:effectLst/>
              </a:rPr>
              <a:t>invidunt</a:t>
            </a:r>
            <a:r>
              <a:rPr lang="en-IE" dirty="0">
                <a:effectLst/>
              </a:rPr>
              <a:t> </a:t>
            </a:r>
            <a:r>
              <a:rPr lang="en-IE" dirty="0" err="1">
                <a:effectLst/>
              </a:rPr>
              <a:t>ut</a:t>
            </a:r>
            <a:r>
              <a:rPr lang="en-IE" dirty="0">
                <a:effectLst/>
              </a:rPr>
              <a:t> labore et dolore magna </a:t>
            </a:r>
            <a:r>
              <a:rPr lang="en-IE" dirty="0" err="1">
                <a:effectLst/>
              </a:rPr>
              <a:t>aliquyam</a:t>
            </a:r>
            <a:r>
              <a:rPr lang="en-IE" dirty="0">
                <a:effectLst/>
              </a:rPr>
              <a:t> </a:t>
            </a:r>
            <a:r>
              <a:rPr lang="en-IE" dirty="0" err="1">
                <a:effectLst/>
              </a:rPr>
              <a:t>erat</a:t>
            </a:r>
            <a:r>
              <a:rPr lang="en-IE" dirty="0">
                <a:effectLst/>
              </a:rPr>
              <a:t>, </a:t>
            </a:r>
            <a:r>
              <a:rPr lang="en-IE" dirty="0" err="1">
                <a:effectLst/>
              </a:rPr>
              <a:t>sed</a:t>
            </a:r>
            <a:r>
              <a:rPr lang="en-IE" dirty="0">
                <a:effectLst/>
              </a:rPr>
              <a:t> </a:t>
            </a:r>
            <a:r>
              <a:rPr lang="en-IE" dirty="0" err="1">
                <a:effectLst/>
              </a:rPr>
              <a:t>diam</a:t>
            </a:r>
            <a:r>
              <a:rPr lang="en-IE" dirty="0">
                <a:effectLst/>
              </a:rPr>
              <a:t> </a:t>
            </a:r>
            <a:r>
              <a:rPr lang="en-IE" dirty="0" err="1">
                <a:effectLst/>
              </a:rPr>
              <a:t>voluptua</a:t>
            </a:r>
            <a:r>
              <a:rPr lang="en-IE" dirty="0">
                <a:effectLst/>
              </a:rPr>
              <a:t>.</a:t>
            </a:r>
            <a:endParaRPr lang="en-IE" dirty="0"/>
          </a:p>
        </p:txBody>
      </p:sp>
      <p:pic>
        <p:nvPicPr>
          <p:cNvPr id="8" name="Graphic 7">
            <a:extLst>
              <a:ext uri="{FF2B5EF4-FFF2-40B4-BE49-F238E27FC236}">
                <a16:creationId xmlns:a16="http://schemas.microsoft.com/office/drawing/2014/main" id="{8977640B-17B1-39EB-A357-24AA0C1370A6}"/>
              </a:ext>
            </a:extLst>
          </p:cNvPr>
          <p:cNvPicPr>
            <a:picLocks noChangeAspect="1"/>
          </p:cNvPicPr>
          <p:nvPr userDrawn="1"/>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231569" y="345161"/>
            <a:ext cx="1585902" cy="842387"/>
          </a:xfrm>
          <a:prstGeom prst="rect">
            <a:avLst/>
          </a:prstGeom>
        </p:spPr>
      </p:pic>
      <p:pic>
        <p:nvPicPr>
          <p:cNvPr id="5" name="Picture 4" descr="Blue text on a black background&#10;&#10;Description automatically generated">
            <a:extLst>
              <a:ext uri="{FF2B5EF4-FFF2-40B4-BE49-F238E27FC236}">
                <a16:creationId xmlns:a16="http://schemas.microsoft.com/office/drawing/2014/main" id="{6DCF5D80-BEBA-A2C9-6200-65A4A21DAD1C}"/>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10264608" y="6124736"/>
            <a:ext cx="1636820" cy="365195"/>
          </a:xfrm>
          <a:prstGeom prst="rect">
            <a:avLst/>
          </a:prstGeom>
        </p:spPr>
      </p:pic>
      <p:sp>
        <p:nvSpPr>
          <p:cNvPr id="4" name="TextBox 3">
            <a:extLst>
              <a:ext uri="{FF2B5EF4-FFF2-40B4-BE49-F238E27FC236}">
                <a16:creationId xmlns:a16="http://schemas.microsoft.com/office/drawing/2014/main" id="{2320A7D7-A9B9-ED94-EE64-5E2A26981A16}"/>
              </a:ext>
            </a:extLst>
          </p:cNvPr>
          <p:cNvSpPr txBox="1"/>
          <p:nvPr userDrawn="1"/>
        </p:nvSpPr>
        <p:spPr>
          <a:xfrm>
            <a:off x="10197634" y="6508172"/>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3869704964"/>
      </p:ext>
    </p:extLst>
  </p:cSld>
  <p:clrMapOvr>
    <a:masterClrMapping/>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2_Chapter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EB090AB-84BE-111F-4E18-AEB2B78DA01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132482C-CE81-CE90-E63D-FFC01FE569E7}"/>
              </a:ext>
            </a:extLst>
          </p:cNvPr>
          <p:cNvSpPr>
            <a:spLocks noGrp="1"/>
          </p:cNvSpPr>
          <p:nvPr>
            <p:ph type="ctrTitle" hasCustomPrompt="1"/>
          </p:nvPr>
        </p:nvSpPr>
        <p:spPr>
          <a:xfrm>
            <a:off x="1530496" y="2124222"/>
            <a:ext cx="6909830" cy="1618381"/>
          </a:xfrm>
        </p:spPr>
        <p:txBody>
          <a:bodyPr anchor="b">
            <a:noAutofit/>
          </a:bodyPr>
          <a:lstStyle>
            <a:lvl1pPr algn="l">
              <a:defRPr sz="5400">
                <a:solidFill>
                  <a:schemeClr val="accent2"/>
                </a:solidFill>
              </a:defRPr>
            </a:lvl1pPr>
          </a:lstStyle>
          <a:p>
            <a:r>
              <a:rPr lang="en-GB" dirty="0"/>
              <a:t>Chapter title style</a:t>
            </a:r>
            <a:endParaRPr lang="en-IE" dirty="0"/>
          </a:p>
        </p:txBody>
      </p:sp>
      <p:sp>
        <p:nvSpPr>
          <p:cNvPr id="3" name="Subtitle 2">
            <a:extLst>
              <a:ext uri="{FF2B5EF4-FFF2-40B4-BE49-F238E27FC236}">
                <a16:creationId xmlns:a16="http://schemas.microsoft.com/office/drawing/2014/main" id="{B5291256-A199-5127-D994-C5FC00CFBBB3}"/>
              </a:ext>
            </a:extLst>
          </p:cNvPr>
          <p:cNvSpPr>
            <a:spLocks noGrp="1"/>
          </p:cNvSpPr>
          <p:nvPr>
            <p:ph type="subTitle" idx="1" hasCustomPrompt="1"/>
          </p:nvPr>
        </p:nvSpPr>
        <p:spPr>
          <a:xfrm>
            <a:off x="1530496" y="3775373"/>
            <a:ext cx="6909830" cy="1851704"/>
          </a:xfrm>
        </p:spPr>
        <p:txBody>
          <a:bodyPr>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subtitle style l</a:t>
            </a:r>
            <a:r>
              <a:rPr lang="en-IE" dirty="0" err="1">
                <a:effectLst/>
              </a:rPr>
              <a:t>orem</a:t>
            </a:r>
            <a:r>
              <a:rPr lang="en-IE" dirty="0">
                <a:effectLst/>
              </a:rPr>
              <a:t> ipsum </a:t>
            </a:r>
            <a:r>
              <a:rPr lang="en-IE" dirty="0" err="1">
                <a:effectLst/>
              </a:rPr>
              <a:t>dolor</a:t>
            </a:r>
            <a:r>
              <a:rPr lang="en-IE" dirty="0">
                <a:effectLst/>
              </a:rPr>
              <a:t> sit </a:t>
            </a:r>
            <a:r>
              <a:rPr lang="en-IE" dirty="0" err="1">
                <a:effectLst/>
              </a:rPr>
              <a:t>amet</a:t>
            </a:r>
            <a:r>
              <a:rPr lang="en-IE" dirty="0">
                <a:effectLst/>
              </a:rPr>
              <a:t>, </a:t>
            </a:r>
            <a:r>
              <a:rPr lang="en-IE" dirty="0" err="1">
                <a:effectLst/>
              </a:rPr>
              <a:t>consetetur</a:t>
            </a:r>
            <a:r>
              <a:rPr lang="en-IE" dirty="0">
                <a:effectLst/>
              </a:rPr>
              <a:t> </a:t>
            </a:r>
            <a:r>
              <a:rPr lang="en-IE" dirty="0" err="1">
                <a:effectLst/>
              </a:rPr>
              <a:t>sadipscing</a:t>
            </a:r>
            <a:r>
              <a:rPr lang="en-IE" dirty="0">
                <a:effectLst/>
              </a:rPr>
              <a:t> </a:t>
            </a:r>
            <a:r>
              <a:rPr lang="en-IE" dirty="0" err="1">
                <a:effectLst/>
              </a:rPr>
              <a:t>elitr</a:t>
            </a:r>
            <a:r>
              <a:rPr lang="en-IE" dirty="0">
                <a:effectLst/>
              </a:rPr>
              <a:t>, </a:t>
            </a:r>
            <a:r>
              <a:rPr lang="en-IE" dirty="0" err="1">
                <a:effectLst/>
              </a:rPr>
              <a:t>sed</a:t>
            </a:r>
            <a:r>
              <a:rPr lang="en-IE" dirty="0">
                <a:effectLst/>
              </a:rPr>
              <a:t> </a:t>
            </a:r>
            <a:r>
              <a:rPr lang="en-IE" dirty="0" err="1">
                <a:effectLst/>
              </a:rPr>
              <a:t>diam</a:t>
            </a:r>
            <a:r>
              <a:rPr lang="en-IE" dirty="0">
                <a:effectLst/>
              </a:rPr>
              <a:t> </a:t>
            </a:r>
            <a:r>
              <a:rPr lang="en-IE" dirty="0" err="1">
                <a:effectLst/>
              </a:rPr>
              <a:t>nonumy</a:t>
            </a:r>
            <a:r>
              <a:rPr lang="en-IE" dirty="0">
                <a:effectLst/>
              </a:rPr>
              <a:t> </a:t>
            </a:r>
            <a:r>
              <a:rPr lang="en-IE" dirty="0" err="1">
                <a:effectLst/>
              </a:rPr>
              <a:t>eirmod</a:t>
            </a:r>
            <a:r>
              <a:rPr lang="en-IE" dirty="0">
                <a:effectLst/>
              </a:rPr>
              <a:t> </a:t>
            </a:r>
            <a:r>
              <a:rPr lang="en-IE" dirty="0" err="1">
                <a:effectLst/>
              </a:rPr>
              <a:t>tempor</a:t>
            </a:r>
            <a:r>
              <a:rPr lang="en-IE" dirty="0">
                <a:effectLst/>
              </a:rPr>
              <a:t> </a:t>
            </a:r>
            <a:r>
              <a:rPr lang="en-IE" dirty="0" err="1">
                <a:effectLst/>
              </a:rPr>
              <a:t>invidunt</a:t>
            </a:r>
            <a:r>
              <a:rPr lang="en-IE" dirty="0">
                <a:effectLst/>
              </a:rPr>
              <a:t> </a:t>
            </a:r>
            <a:r>
              <a:rPr lang="en-IE" dirty="0" err="1">
                <a:effectLst/>
              </a:rPr>
              <a:t>ut</a:t>
            </a:r>
            <a:r>
              <a:rPr lang="en-IE" dirty="0">
                <a:effectLst/>
              </a:rPr>
              <a:t> labore et dolore magna </a:t>
            </a:r>
            <a:r>
              <a:rPr lang="en-IE" dirty="0" err="1">
                <a:effectLst/>
              </a:rPr>
              <a:t>aliquyam</a:t>
            </a:r>
            <a:r>
              <a:rPr lang="en-IE" dirty="0">
                <a:effectLst/>
              </a:rPr>
              <a:t> </a:t>
            </a:r>
            <a:r>
              <a:rPr lang="en-IE" dirty="0" err="1">
                <a:effectLst/>
              </a:rPr>
              <a:t>erat</a:t>
            </a:r>
            <a:r>
              <a:rPr lang="en-IE" dirty="0">
                <a:effectLst/>
              </a:rPr>
              <a:t>, </a:t>
            </a:r>
            <a:r>
              <a:rPr lang="en-IE" dirty="0" err="1">
                <a:effectLst/>
              </a:rPr>
              <a:t>sed</a:t>
            </a:r>
            <a:r>
              <a:rPr lang="en-IE" dirty="0">
                <a:effectLst/>
              </a:rPr>
              <a:t> </a:t>
            </a:r>
            <a:r>
              <a:rPr lang="en-IE" dirty="0" err="1">
                <a:effectLst/>
              </a:rPr>
              <a:t>diam</a:t>
            </a:r>
            <a:r>
              <a:rPr lang="en-IE" dirty="0">
                <a:effectLst/>
              </a:rPr>
              <a:t> </a:t>
            </a:r>
            <a:r>
              <a:rPr lang="en-IE" dirty="0" err="1">
                <a:effectLst/>
              </a:rPr>
              <a:t>voluptua</a:t>
            </a:r>
            <a:r>
              <a:rPr lang="en-IE" dirty="0">
                <a:effectLst/>
              </a:rPr>
              <a:t>.</a:t>
            </a:r>
            <a:endParaRPr lang="en-IE" dirty="0"/>
          </a:p>
        </p:txBody>
      </p:sp>
      <p:pic>
        <p:nvPicPr>
          <p:cNvPr id="5" name="Graphic 4">
            <a:extLst>
              <a:ext uri="{FF2B5EF4-FFF2-40B4-BE49-F238E27FC236}">
                <a16:creationId xmlns:a16="http://schemas.microsoft.com/office/drawing/2014/main" id="{023A7B92-8663-D3F8-5CB5-8C838C6FD206}"/>
              </a:ext>
            </a:extLst>
          </p:cNvPr>
          <p:cNvPicPr>
            <a:picLocks noChangeAspect="1"/>
          </p:cNvPicPr>
          <p:nvPr userDrawn="1"/>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34963" y="345161"/>
            <a:ext cx="1585902" cy="842387"/>
          </a:xfrm>
          <a:prstGeom prst="rect">
            <a:avLst/>
          </a:prstGeom>
        </p:spPr>
      </p:pic>
      <p:sp>
        <p:nvSpPr>
          <p:cNvPr id="4" name="TextBox 3">
            <a:extLst>
              <a:ext uri="{FF2B5EF4-FFF2-40B4-BE49-F238E27FC236}">
                <a16:creationId xmlns:a16="http://schemas.microsoft.com/office/drawing/2014/main" id="{7C6BFB38-7D7D-3B4E-DBD9-814B277CD679}"/>
              </a:ext>
            </a:extLst>
          </p:cNvPr>
          <p:cNvSpPr txBox="1"/>
          <p:nvPr userDrawn="1"/>
        </p:nvSpPr>
        <p:spPr>
          <a:xfrm>
            <a:off x="277339" y="6512839"/>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pic>
        <p:nvPicPr>
          <p:cNvPr id="7" name="Picture 6" descr="Blue text on a black background&#10;&#10;Description automatically generated">
            <a:extLst>
              <a:ext uri="{FF2B5EF4-FFF2-40B4-BE49-F238E27FC236}">
                <a16:creationId xmlns:a16="http://schemas.microsoft.com/office/drawing/2014/main" id="{519BDBDF-601E-F817-7249-A7D34DA54469}"/>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334963" y="6124736"/>
            <a:ext cx="1636820" cy="365195"/>
          </a:xfrm>
          <a:prstGeom prst="rect">
            <a:avLst/>
          </a:prstGeom>
        </p:spPr>
      </p:pic>
    </p:spTree>
    <p:extLst>
      <p:ext uri="{BB962C8B-B14F-4D97-AF65-F5344CB8AC3E}">
        <p14:creationId xmlns:p14="http://schemas.microsoft.com/office/powerpoint/2010/main" val="4277448762"/>
      </p:ext>
    </p:extLst>
  </p:cSld>
  <p:clrMapOvr>
    <a:masterClrMapping/>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3_Chapter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5CAF52-2792-026D-8E47-0A3F9089DB8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132482C-CE81-CE90-E63D-FFC01FE569E7}"/>
              </a:ext>
            </a:extLst>
          </p:cNvPr>
          <p:cNvSpPr>
            <a:spLocks noGrp="1"/>
          </p:cNvSpPr>
          <p:nvPr>
            <p:ph type="ctrTitle" hasCustomPrompt="1"/>
          </p:nvPr>
        </p:nvSpPr>
        <p:spPr>
          <a:xfrm>
            <a:off x="4947208" y="2124222"/>
            <a:ext cx="6909830" cy="1618381"/>
          </a:xfrm>
        </p:spPr>
        <p:txBody>
          <a:bodyPr anchor="b">
            <a:noAutofit/>
          </a:bodyPr>
          <a:lstStyle>
            <a:lvl1pPr algn="l">
              <a:defRPr sz="5400">
                <a:solidFill>
                  <a:schemeClr val="accent4"/>
                </a:solidFill>
              </a:defRPr>
            </a:lvl1pPr>
          </a:lstStyle>
          <a:p>
            <a:r>
              <a:rPr lang="en-GB" dirty="0"/>
              <a:t>Chapter title style</a:t>
            </a:r>
            <a:endParaRPr lang="en-IE" dirty="0"/>
          </a:p>
        </p:txBody>
      </p:sp>
      <p:sp>
        <p:nvSpPr>
          <p:cNvPr id="3" name="Subtitle 2">
            <a:extLst>
              <a:ext uri="{FF2B5EF4-FFF2-40B4-BE49-F238E27FC236}">
                <a16:creationId xmlns:a16="http://schemas.microsoft.com/office/drawing/2014/main" id="{B5291256-A199-5127-D994-C5FC00CFBBB3}"/>
              </a:ext>
            </a:extLst>
          </p:cNvPr>
          <p:cNvSpPr>
            <a:spLocks noGrp="1"/>
          </p:cNvSpPr>
          <p:nvPr>
            <p:ph type="subTitle" idx="1" hasCustomPrompt="1"/>
          </p:nvPr>
        </p:nvSpPr>
        <p:spPr>
          <a:xfrm>
            <a:off x="4947208" y="3775373"/>
            <a:ext cx="6909830" cy="1851704"/>
          </a:xfrm>
        </p:spPr>
        <p:txBody>
          <a:bodyPr>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subtitle style l</a:t>
            </a:r>
            <a:r>
              <a:rPr lang="en-IE" dirty="0" err="1">
                <a:effectLst/>
              </a:rPr>
              <a:t>orem</a:t>
            </a:r>
            <a:r>
              <a:rPr lang="en-IE" dirty="0">
                <a:effectLst/>
              </a:rPr>
              <a:t> ipsum </a:t>
            </a:r>
            <a:r>
              <a:rPr lang="en-IE" dirty="0" err="1">
                <a:effectLst/>
              </a:rPr>
              <a:t>dolor</a:t>
            </a:r>
            <a:r>
              <a:rPr lang="en-IE" dirty="0">
                <a:effectLst/>
              </a:rPr>
              <a:t> sit </a:t>
            </a:r>
            <a:r>
              <a:rPr lang="en-IE" dirty="0" err="1">
                <a:effectLst/>
              </a:rPr>
              <a:t>amet</a:t>
            </a:r>
            <a:r>
              <a:rPr lang="en-IE" dirty="0">
                <a:effectLst/>
              </a:rPr>
              <a:t>, </a:t>
            </a:r>
            <a:r>
              <a:rPr lang="en-IE" dirty="0" err="1">
                <a:effectLst/>
              </a:rPr>
              <a:t>consetetur</a:t>
            </a:r>
            <a:r>
              <a:rPr lang="en-IE" dirty="0">
                <a:effectLst/>
              </a:rPr>
              <a:t> </a:t>
            </a:r>
            <a:r>
              <a:rPr lang="en-IE" dirty="0" err="1">
                <a:effectLst/>
              </a:rPr>
              <a:t>sadipscing</a:t>
            </a:r>
            <a:r>
              <a:rPr lang="en-IE" dirty="0">
                <a:effectLst/>
              </a:rPr>
              <a:t> </a:t>
            </a:r>
            <a:r>
              <a:rPr lang="en-IE" dirty="0" err="1">
                <a:effectLst/>
              </a:rPr>
              <a:t>elitr</a:t>
            </a:r>
            <a:r>
              <a:rPr lang="en-IE" dirty="0">
                <a:effectLst/>
              </a:rPr>
              <a:t>, </a:t>
            </a:r>
            <a:r>
              <a:rPr lang="en-IE" dirty="0" err="1">
                <a:effectLst/>
              </a:rPr>
              <a:t>sed</a:t>
            </a:r>
            <a:r>
              <a:rPr lang="en-IE" dirty="0">
                <a:effectLst/>
              </a:rPr>
              <a:t> </a:t>
            </a:r>
            <a:r>
              <a:rPr lang="en-IE" dirty="0" err="1">
                <a:effectLst/>
              </a:rPr>
              <a:t>diam</a:t>
            </a:r>
            <a:r>
              <a:rPr lang="en-IE" dirty="0">
                <a:effectLst/>
              </a:rPr>
              <a:t> </a:t>
            </a:r>
            <a:r>
              <a:rPr lang="en-IE" dirty="0" err="1">
                <a:effectLst/>
              </a:rPr>
              <a:t>nonumy</a:t>
            </a:r>
            <a:r>
              <a:rPr lang="en-IE" dirty="0">
                <a:effectLst/>
              </a:rPr>
              <a:t> </a:t>
            </a:r>
            <a:r>
              <a:rPr lang="en-IE" dirty="0" err="1">
                <a:effectLst/>
              </a:rPr>
              <a:t>eirmod</a:t>
            </a:r>
            <a:r>
              <a:rPr lang="en-IE" dirty="0">
                <a:effectLst/>
              </a:rPr>
              <a:t> </a:t>
            </a:r>
            <a:r>
              <a:rPr lang="en-IE" dirty="0" err="1">
                <a:effectLst/>
              </a:rPr>
              <a:t>tempor</a:t>
            </a:r>
            <a:r>
              <a:rPr lang="en-IE" dirty="0">
                <a:effectLst/>
              </a:rPr>
              <a:t> </a:t>
            </a:r>
            <a:r>
              <a:rPr lang="en-IE" dirty="0" err="1">
                <a:effectLst/>
              </a:rPr>
              <a:t>invidunt</a:t>
            </a:r>
            <a:r>
              <a:rPr lang="en-IE" dirty="0">
                <a:effectLst/>
              </a:rPr>
              <a:t> </a:t>
            </a:r>
            <a:r>
              <a:rPr lang="en-IE" dirty="0" err="1">
                <a:effectLst/>
              </a:rPr>
              <a:t>ut</a:t>
            </a:r>
            <a:r>
              <a:rPr lang="en-IE" dirty="0">
                <a:effectLst/>
              </a:rPr>
              <a:t> labore et dolore magna </a:t>
            </a:r>
            <a:r>
              <a:rPr lang="en-IE" dirty="0" err="1">
                <a:effectLst/>
              </a:rPr>
              <a:t>aliquyam</a:t>
            </a:r>
            <a:r>
              <a:rPr lang="en-IE" dirty="0">
                <a:effectLst/>
              </a:rPr>
              <a:t> </a:t>
            </a:r>
            <a:r>
              <a:rPr lang="en-IE" dirty="0" err="1">
                <a:effectLst/>
              </a:rPr>
              <a:t>erat</a:t>
            </a:r>
            <a:r>
              <a:rPr lang="en-IE" dirty="0">
                <a:effectLst/>
              </a:rPr>
              <a:t>, </a:t>
            </a:r>
            <a:r>
              <a:rPr lang="en-IE" dirty="0" err="1">
                <a:effectLst/>
              </a:rPr>
              <a:t>sed</a:t>
            </a:r>
            <a:r>
              <a:rPr lang="en-IE" dirty="0">
                <a:effectLst/>
              </a:rPr>
              <a:t> </a:t>
            </a:r>
            <a:r>
              <a:rPr lang="en-IE" dirty="0" err="1">
                <a:effectLst/>
              </a:rPr>
              <a:t>diam</a:t>
            </a:r>
            <a:r>
              <a:rPr lang="en-IE" dirty="0">
                <a:effectLst/>
              </a:rPr>
              <a:t> </a:t>
            </a:r>
            <a:r>
              <a:rPr lang="en-IE" dirty="0" err="1">
                <a:effectLst/>
              </a:rPr>
              <a:t>voluptua</a:t>
            </a:r>
            <a:r>
              <a:rPr lang="en-IE" dirty="0">
                <a:effectLst/>
              </a:rPr>
              <a:t>.</a:t>
            </a:r>
            <a:endParaRPr lang="en-IE" dirty="0"/>
          </a:p>
        </p:txBody>
      </p:sp>
      <p:pic>
        <p:nvPicPr>
          <p:cNvPr id="10" name="Picture 9" descr="Blue text on a black background&#10;&#10;Description automatically generated">
            <a:extLst>
              <a:ext uri="{FF2B5EF4-FFF2-40B4-BE49-F238E27FC236}">
                <a16:creationId xmlns:a16="http://schemas.microsoft.com/office/drawing/2014/main" id="{2A90FEAD-0534-D606-D361-AF18FCADB628}"/>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262948" y="6131175"/>
            <a:ext cx="1636820" cy="365195"/>
          </a:xfrm>
          <a:prstGeom prst="rect">
            <a:avLst/>
          </a:prstGeom>
        </p:spPr>
      </p:pic>
      <p:pic>
        <p:nvPicPr>
          <p:cNvPr id="4" name="Graphic 3">
            <a:extLst>
              <a:ext uri="{FF2B5EF4-FFF2-40B4-BE49-F238E27FC236}">
                <a16:creationId xmlns:a16="http://schemas.microsoft.com/office/drawing/2014/main" id="{4611A315-F385-04C3-54B6-C28D6ACC6EAC}"/>
              </a:ext>
            </a:extLst>
          </p:cNvPr>
          <p:cNvPicPr>
            <a:picLocks noChangeAspect="1"/>
          </p:cNvPicPr>
          <p:nvPr userDrawn="1"/>
        </p:nvPicPr>
        <p:blipFill>
          <a:blip r:embed="rId4" cstate="screen">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0231569" y="345161"/>
            <a:ext cx="1585902" cy="842387"/>
          </a:xfrm>
          <a:prstGeom prst="rect">
            <a:avLst/>
          </a:prstGeom>
        </p:spPr>
      </p:pic>
      <p:sp>
        <p:nvSpPr>
          <p:cNvPr id="6" name="TextBox 5">
            <a:extLst>
              <a:ext uri="{FF2B5EF4-FFF2-40B4-BE49-F238E27FC236}">
                <a16:creationId xmlns:a16="http://schemas.microsoft.com/office/drawing/2014/main" id="{8F6FA8CE-5AC5-0B0C-BA2A-54E12532ACD3}"/>
              </a:ext>
            </a:extLst>
          </p:cNvPr>
          <p:cNvSpPr txBox="1"/>
          <p:nvPr userDrawn="1"/>
        </p:nvSpPr>
        <p:spPr>
          <a:xfrm>
            <a:off x="10197634" y="6508172"/>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1214173149"/>
      </p:ext>
    </p:extLst>
  </p:cSld>
  <p:clrMapOvr>
    <a:masterClrMapping/>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peaker slide">
    <p:bg>
      <p:bgRef idx="1001">
        <a:schemeClr val="bg2"/>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252EFE6-3D69-D594-A0DF-4A536E09765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F0E476D-70E1-1440-4AC9-B7EBCD8D20B9}"/>
              </a:ext>
            </a:extLst>
          </p:cNvPr>
          <p:cNvSpPr>
            <a:spLocks noGrp="1"/>
          </p:cNvSpPr>
          <p:nvPr>
            <p:ph type="title" hasCustomPrompt="1"/>
          </p:nvPr>
        </p:nvSpPr>
        <p:spPr>
          <a:xfrm>
            <a:off x="6488349" y="1823851"/>
            <a:ext cx="4572000" cy="1605149"/>
          </a:xfrm>
        </p:spPr>
        <p:txBody>
          <a:bodyPr anchor="t">
            <a:noAutofit/>
          </a:bodyPr>
          <a:lstStyle>
            <a:lvl1pPr>
              <a:defRPr sz="4000">
                <a:solidFill>
                  <a:schemeClr val="tx2"/>
                </a:solidFill>
              </a:defRPr>
            </a:lvl1pPr>
          </a:lstStyle>
          <a:p>
            <a:r>
              <a:rPr lang="en-GB" dirty="0"/>
              <a:t>Click to edit Speaker Name</a:t>
            </a:r>
            <a:endParaRPr lang="en-IE" dirty="0"/>
          </a:p>
        </p:txBody>
      </p:sp>
      <p:sp>
        <p:nvSpPr>
          <p:cNvPr id="12" name="Slide Number Placeholder 5">
            <a:extLst>
              <a:ext uri="{FF2B5EF4-FFF2-40B4-BE49-F238E27FC236}">
                <a16:creationId xmlns:a16="http://schemas.microsoft.com/office/drawing/2014/main" id="{294EB92C-22CA-779D-5B20-26D153DF8597}"/>
              </a:ext>
            </a:extLst>
          </p:cNvPr>
          <p:cNvSpPr txBox="1">
            <a:spLocks/>
          </p:cNvSpPr>
          <p:nvPr userDrawn="1"/>
        </p:nvSpPr>
        <p:spPr>
          <a:xfrm>
            <a:off x="11239130" y="20748"/>
            <a:ext cx="62957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dirty="0">
              <a:solidFill>
                <a:schemeClr val="tx1"/>
              </a:solidFill>
            </a:endParaRPr>
          </a:p>
        </p:txBody>
      </p:sp>
      <p:sp>
        <p:nvSpPr>
          <p:cNvPr id="15" name="Text Placeholder 14">
            <a:extLst>
              <a:ext uri="{FF2B5EF4-FFF2-40B4-BE49-F238E27FC236}">
                <a16:creationId xmlns:a16="http://schemas.microsoft.com/office/drawing/2014/main" id="{398F40BD-A145-71A9-BEBF-E13C64F6CDE3}"/>
              </a:ext>
            </a:extLst>
          </p:cNvPr>
          <p:cNvSpPr>
            <a:spLocks noGrp="1"/>
          </p:cNvSpPr>
          <p:nvPr>
            <p:ph type="body" sz="quarter" idx="15" hasCustomPrompt="1"/>
          </p:nvPr>
        </p:nvSpPr>
        <p:spPr>
          <a:xfrm>
            <a:off x="6488350" y="3470535"/>
            <a:ext cx="4562272" cy="415664"/>
          </a:xfrm>
        </p:spPr>
        <p:txBody>
          <a:bodyPr/>
          <a:lstStyle>
            <a:lvl1pPr marL="0" indent="0">
              <a:buNone/>
              <a:defRPr>
                <a:solidFill>
                  <a:schemeClr val="tx1"/>
                </a:solidFill>
                <a:latin typeface="Montserrat" panose="00000500000000000000" pitchFamily="2" charset="0"/>
              </a:defRPr>
            </a:lvl1pPr>
          </a:lstStyle>
          <a:p>
            <a:pPr lvl="0"/>
            <a:r>
              <a:rPr lang="en-US" dirty="0"/>
              <a:t>Click to edit speaker role</a:t>
            </a:r>
          </a:p>
        </p:txBody>
      </p:sp>
      <p:pic>
        <p:nvPicPr>
          <p:cNvPr id="5" name="Graphic 7">
            <a:extLst>
              <a:ext uri="{FF2B5EF4-FFF2-40B4-BE49-F238E27FC236}">
                <a16:creationId xmlns:a16="http://schemas.microsoft.com/office/drawing/2014/main" id="{DFBC8D94-D62C-2F11-C3E9-A8CA918767D3}"/>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334963" y="6124575"/>
            <a:ext cx="1639743" cy="365125"/>
          </a:xfrm>
          <a:prstGeom prst="rect">
            <a:avLst/>
          </a:prstGeom>
        </p:spPr>
      </p:pic>
      <p:sp>
        <p:nvSpPr>
          <p:cNvPr id="18" name="TextBox 17">
            <a:extLst>
              <a:ext uri="{FF2B5EF4-FFF2-40B4-BE49-F238E27FC236}">
                <a16:creationId xmlns:a16="http://schemas.microsoft.com/office/drawing/2014/main" id="{34048BD4-CE4A-EB6E-000B-6105D7FA22BA}"/>
              </a:ext>
            </a:extLst>
          </p:cNvPr>
          <p:cNvSpPr txBox="1"/>
          <p:nvPr userDrawn="1"/>
        </p:nvSpPr>
        <p:spPr>
          <a:xfrm>
            <a:off x="6507804" y="1342417"/>
            <a:ext cx="3715966" cy="461665"/>
          </a:xfrm>
          <a:prstGeom prst="rect">
            <a:avLst/>
          </a:prstGeom>
          <a:noFill/>
        </p:spPr>
        <p:txBody>
          <a:bodyPr wrap="square" rtlCol="0">
            <a:spAutoFit/>
          </a:bodyPr>
          <a:lstStyle/>
          <a:p>
            <a:r>
              <a:rPr lang="it-IT" sz="2400" dirty="0">
                <a:solidFill>
                  <a:schemeClr val="accent4"/>
                </a:solidFill>
                <a:latin typeface="+mj-lt"/>
              </a:rPr>
              <a:t>Meet the speaker</a:t>
            </a:r>
            <a:endParaRPr lang="en-IE" sz="2400" dirty="0">
              <a:solidFill>
                <a:schemeClr val="accent4"/>
              </a:solidFill>
              <a:latin typeface="+mj-lt"/>
            </a:endParaRPr>
          </a:p>
        </p:txBody>
      </p:sp>
      <p:sp>
        <p:nvSpPr>
          <p:cNvPr id="19" name="Rectangle 18">
            <a:extLst>
              <a:ext uri="{FF2B5EF4-FFF2-40B4-BE49-F238E27FC236}">
                <a16:creationId xmlns:a16="http://schemas.microsoft.com/office/drawing/2014/main" id="{5331B5FF-20EC-57C3-3D81-5778409F0C7A}"/>
              </a:ext>
            </a:extLst>
          </p:cNvPr>
          <p:cNvSpPr/>
          <p:nvPr userDrawn="1"/>
        </p:nvSpPr>
        <p:spPr>
          <a:xfrm>
            <a:off x="6507804" y="4858512"/>
            <a:ext cx="768485" cy="4571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 name="Text Placeholder 9">
            <a:extLst>
              <a:ext uri="{FF2B5EF4-FFF2-40B4-BE49-F238E27FC236}">
                <a16:creationId xmlns:a16="http://schemas.microsoft.com/office/drawing/2014/main" id="{0EC115A2-8A06-B998-E04F-DD0008C60ADA}"/>
              </a:ext>
            </a:extLst>
          </p:cNvPr>
          <p:cNvSpPr>
            <a:spLocks noGrp="1"/>
          </p:cNvSpPr>
          <p:nvPr>
            <p:ph type="body" sz="quarter" idx="16" hasCustomPrompt="1"/>
          </p:nvPr>
        </p:nvSpPr>
        <p:spPr>
          <a:xfrm>
            <a:off x="6411235" y="4974635"/>
            <a:ext cx="3549886" cy="369888"/>
          </a:xfrm>
        </p:spPr>
        <p:txBody>
          <a:bodyPr>
            <a:noAutofit/>
          </a:bodyPr>
          <a:lstStyle>
            <a:lvl1pPr marL="0" indent="0">
              <a:buNone/>
              <a:defRPr sz="1200">
                <a:solidFill>
                  <a:schemeClr val="tx1"/>
                </a:solidFill>
                <a:latin typeface="+mj-lt"/>
              </a:defRPr>
            </a:lvl1pPr>
          </a:lstStyle>
          <a:p>
            <a:pPr lvl="0"/>
            <a:r>
              <a:rPr lang="en-US" dirty="0"/>
              <a:t>@nickname</a:t>
            </a:r>
            <a:endParaRPr lang="en-IE" dirty="0"/>
          </a:p>
        </p:txBody>
      </p:sp>
      <p:sp>
        <p:nvSpPr>
          <p:cNvPr id="22" name="Text Placeholder 14">
            <a:extLst>
              <a:ext uri="{FF2B5EF4-FFF2-40B4-BE49-F238E27FC236}">
                <a16:creationId xmlns:a16="http://schemas.microsoft.com/office/drawing/2014/main" id="{0EAB9A1D-46D2-9B34-62D6-BC4800386A22}"/>
              </a:ext>
            </a:extLst>
          </p:cNvPr>
          <p:cNvSpPr>
            <a:spLocks noGrp="1"/>
          </p:cNvSpPr>
          <p:nvPr>
            <p:ph type="body" sz="quarter" idx="17" hasCustomPrompt="1"/>
          </p:nvPr>
        </p:nvSpPr>
        <p:spPr>
          <a:xfrm>
            <a:off x="6488350" y="3931388"/>
            <a:ext cx="4562272" cy="415664"/>
          </a:xfrm>
        </p:spPr>
        <p:txBody>
          <a:bodyPr/>
          <a:lstStyle>
            <a:lvl1pPr marL="0" indent="0">
              <a:buNone/>
              <a:defRPr>
                <a:solidFill>
                  <a:schemeClr val="tx1"/>
                </a:solidFill>
                <a:latin typeface="Montserrat" panose="00000500000000000000" pitchFamily="2" charset="0"/>
              </a:defRPr>
            </a:lvl1pPr>
          </a:lstStyle>
          <a:p>
            <a:pPr lvl="0"/>
            <a:r>
              <a:rPr lang="en-US" dirty="0"/>
              <a:t>Click to edit company name</a:t>
            </a:r>
          </a:p>
        </p:txBody>
      </p:sp>
      <p:sp>
        <p:nvSpPr>
          <p:cNvPr id="23" name="Slide Number Placeholder 5">
            <a:extLst>
              <a:ext uri="{FF2B5EF4-FFF2-40B4-BE49-F238E27FC236}">
                <a16:creationId xmlns:a16="http://schemas.microsoft.com/office/drawing/2014/main" id="{2723772D-A1D0-7615-3DE8-E5562E320EF7}"/>
              </a:ext>
            </a:extLst>
          </p:cNvPr>
          <p:cNvSpPr txBox="1">
            <a:spLocks/>
          </p:cNvSpPr>
          <p:nvPr userDrawn="1"/>
        </p:nvSpPr>
        <p:spPr>
          <a:xfrm>
            <a:off x="2088401"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a:t>Page </a:t>
            </a:r>
            <a:fld id="{D32FFA9C-ACEC-4B87-9D33-03CFB048E816}" type="slidenum">
              <a:rPr lang="en-IE" smtClean="0"/>
              <a:pPr/>
              <a:t>‹#›</a:t>
            </a:fld>
            <a:endParaRPr lang="en-IE" dirty="0"/>
          </a:p>
        </p:txBody>
      </p:sp>
      <p:cxnSp>
        <p:nvCxnSpPr>
          <p:cNvPr id="24" name="Straight Connector 23">
            <a:extLst>
              <a:ext uri="{FF2B5EF4-FFF2-40B4-BE49-F238E27FC236}">
                <a16:creationId xmlns:a16="http://schemas.microsoft.com/office/drawing/2014/main" id="{5A87B1E5-57D8-0FEF-C086-5848548BA8DC}"/>
              </a:ext>
            </a:extLst>
          </p:cNvPr>
          <p:cNvCxnSpPr>
            <a:cxnSpLocks/>
          </p:cNvCxnSpPr>
          <p:nvPr userDrawn="1"/>
        </p:nvCxnSpPr>
        <p:spPr>
          <a:xfrm>
            <a:off x="2048607"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3" name="Rectangle: Diagonal Corners Rounded 2">
            <a:extLst>
              <a:ext uri="{FF2B5EF4-FFF2-40B4-BE49-F238E27FC236}">
                <a16:creationId xmlns:a16="http://schemas.microsoft.com/office/drawing/2014/main" id="{11641AC4-A1DC-413F-F170-79A2E64E6422}"/>
              </a:ext>
            </a:extLst>
          </p:cNvPr>
          <p:cNvSpPr/>
          <p:nvPr userDrawn="1"/>
        </p:nvSpPr>
        <p:spPr>
          <a:xfrm>
            <a:off x="1862981" y="1657882"/>
            <a:ext cx="3614873" cy="3614874"/>
          </a:xfrm>
          <a:prstGeom prst="round2DiagRect">
            <a:avLst/>
          </a:prstGeom>
          <a:gradFill>
            <a:gsLst>
              <a:gs pos="0">
                <a:schemeClr val="accent2"/>
              </a:gs>
              <a:gs pos="100000">
                <a:schemeClr val="accent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Picture Placeholder 6">
            <a:extLst>
              <a:ext uri="{FF2B5EF4-FFF2-40B4-BE49-F238E27FC236}">
                <a16:creationId xmlns:a16="http://schemas.microsoft.com/office/drawing/2014/main" id="{2666BB57-9316-A4AD-A113-B9A2529750ED}"/>
              </a:ext>
            </a:extLst>
          </p:cNvPr>
          <p:cNvSpPr>
            <a:spLocks noGrp="1"/>
          </p:cNvSpPr>
          <p:nvPr>
            <p:ph type="pic" sz="quarter" idx="14" hasCustomPrompt="1"/>
          </p:nvPr>
        </p:nvSpPr>
        <p:spPr>
          <a:xfrm>
            <a:off x="1649145" y="1452036"/>
            <a:ext cx="3600000" cy="3600000"/>
          </a:xfrm>
          <a:prstGeom prst="round2DiagRect">
            <a:avLst/>
          </a:prstGeom>
          <a:solidFill>
            <a:schemeClr val="tx1"/>
          </a:solidFill>
          <a:ln w="127000">
            <a:noFill/>
          </a:ln>
        </p:spPr>
        <p:txBody>
          <a:bodyPr anchor="ctr"/>
          <a:lstStyle>
            <a:lvl1pPr marL="0" indent="0" algn="ctr">
              <a:buNone/>
              <a:defRPr>
                <a:solidFill>
                  <a:schemeClr val="bg1">
                    <a:lumMod val="85000"/>
                  </a:schemeClr>
                </a:solidFill>
              </a:defRPr>
            </a:lvl1pPr>
          </a:lstStyle>
          <a:p>
            <a:r>
              <a:rPr lang="it-IT" dirty="0"/>
              <a:t>Click to </a:t>
            </a:r>
            <a:r>
              <a:rPr lang="it-IT" dirty="0" err="1"/>
              <a:t>Insert</a:t>
            </a:r>
            <a:r>
              <a:rPr lang="it-IT" dirty="0"/>
              <a:t> </a:t>
            </a:r>
            <a:r>
              <a:rPr lang="it-IT" dirty="0" err="1"/>
              <a:t>profile</a:t>
            </a:r>
            <a:r>
              <a:rPr lang="it-IT" dirty="0"/>
              <a:t> image </a:t>
            </a:r>
            <a:r>
              <a:rPr lang="it-IT" dirty="0" err="1"/>
              <a:t>here</a:t>
            </a:r>
            <a:endParaRPr lang="en-IE" dirty="0"/>
          </a:p>
        </p:txBody>
      </p:sp>
      <p:pic>
        <p:nvPicPr>
          <p:cNvPr id="6" name="Graphic 5">
            <a:extLst>
              <a:ext uri="{FF2B5EF4-FFF2-40B4-BE49-F238E27FC236}">
                <a16:creationId xmlns:a16="http://schemas.microsoft.com/office/drawing/2014/main" id="{706954D3-9EC4-0378-1400-8CFF20E882E6}"/>
              </a:ext>
            </a:extLst>
          </p:cNvPr>
          <p:cNvPicPr>
            <a:picLocks noChangeAspect="1"/>
          </p:cNvPicPr>
          <p:nvPr userDrawn="1"/>
        </p:nvPicPr>
        <p:blipFill>
          <a:blip r:embed="rId4" cstate="screen">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0228045" y="345161"/>
            <a:ext cx="1592949" cy="842387"/>
          </a:xfrm>
          <a:prstGeom prst="rect">
            <a:avLst/>
          </a:prstGeom>
        </p:spPr>
      </p:pic>
      <p:sp>
        <p:nvSpPr>
          <p:cNvPr id="7" name="TextBox 6">
            <a:extLst>
              <a:ext uri="{FF2B5EF4-FFF2-40B4-BE49-F238E27FC236}">
                <a16:creationId xmlns:a16="http://schemas.microsoft.com/office/drawing/2014/main" id="{6F1412BD-4C5E-0D1B-D0CB-755284A71812}"/>
              </a:ext>
            </a:extLst>
          </p:cNvPr>
          <p:cNvSpPr txBox="1"/>
          <p:nvPr userDrawn="1"/>
        </p:nvSpPr>
        <p:spPr>
          <a:xfrm>
            <a:off x="270308" y="6540027"/>
            <a:ext cx="1955800" cy="262416"/>
          </a:xfrm>
          <a:prstGeom prst="rect">
            <a:avLst/>
          </a:prstGeom>
          <a:noFill/>
        </p:spPr>
        <p:txBody>
          <a:bodyPr wrap="square" rtlCol="0">
            <a:spAutoFit/>
          </a:bodyPr>
          <a:lstStyle/>
          <a:p>
            <a:pPr algn="l"/>
            <a:r>
              <a:rPr lang="en-IE" sz="1050" dirty="0">
                <a:solidFill>
                  <a:schemeClr val="bg2">
                    <a:lumMod val="50000"/>
                    <a:lumOff val="50000"/>
                  </a:schemeClr>
                </a:solidFill>
              </a:rPr>
              <a:t>Licensed under CC BY 4.0</a:t>
            </a:r>
          </a:p>
        </p:txBody>
      </p:sp>
    </p:spTree>
    <p:extLst>
      <p:ext uri="{BB962C8B-B14F-4D97-AF65-F5344CB8AC3E}">
        <p14:creationId xmlns:p14="http://schemas.microsoft.com/office/powerpoint/2010/main" val="2817115074"/>
      </p:ext>
    </p:extLst>
  </p:cSld>
  <p:clrMapOvr>
    <a:overrideClrMapping bg1="dk1" tx1="lt1" bg2="dk2" tx2="lt2" accent1="accent1" accent2="accent2" accent3="accent3" accent4="accent4" accent5="accent5" accent6="accent6" hlink="hlink" folHlink="folHlink"/>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Speaker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3C261B5-91BB-D2FC-BF28-A4755AC4D64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F0E476D-70E1-1440-4AC9-B7EBCD8D20B9}"/>
              </a:ext>
            </a:extLst>
          </p:cNvPr>
          <p:cNvSpPr>
            <a:spLocks noGrp="1"/>
          </p:cNvSpPr>
          <p:nvPr>
            <p:ph type="title" hasCustomPrompt="1"/>
          </p:nvPr>
        </p:nvSpPr>
        <p:spPr>
          <a:xfrm>
            <a:off x="6488349" y="1823851"/>
            <a:ext cx="4572000" cy="1605149"/>
          </a:xfrm>
        </p:spPr>
        <p:txBody>
          <a:bodyPr anchor="t">
            <a:noAutofit/>
          </a:bodyPr>
          <a:lstStyle>
            <a:lvl1pPr>
              <a:defRPr sz="4000">
                <a:solidFill>
                  <a:schemeClr val="tx2"/>
                </a:solidFill>
              </a:defRPr>
            </a:lvl1pPr>
          </a:lstStyle>
          <a:p>
            <a:r>
              <a:rPr lang="en-GB" dirty="0"/>
              <a:t>Click to edit Speaker Name</a:t>
            </a:r>
            <a:endParaRPr lang="en-IE" dirty="0"/>
          </a:p>
        </p:txBody>
      </p:sp>
      <p:sp>
        <p:nvSpPr>
          <p:cNvPr id="12" name="Slide Number Placeholder 5">
            <a:extLst>
              <a:ext uri="{FF2B5EF4-FFF2-40B4-BE49-F238E27FC236}">
                <a16:creationId xmlns:a16="http://schemas.microsoft.com/office/drawing/2014/main" id="{294EB92C-22CA-779D-5B20-26D153DF8597}"/>
              </a:ext>
            </a:extLst>
          </p:cNvPr>
          <p:cNvSpPr txBox="1">
            <a:spLocks/>
          </p:cNvSpPr>
          <p:nvPr userDrawn="1"/>
        </p:nvSpPr>
        <p:spPr>
          <a:xfrm>
            <a:off x="11239130" y="20748"/>
            <a:ext cx="62957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dirty="0">
              <a:solidFill>
                <a:schemeClr val="tx1"/>
              </a:solidFill>
            </a:endParaRPr>
          </a:p>
        </p:txBody>
      </p:sp>
      <p:sp>
        <p:nvSpPr>
          <p:cNvPr id="15" name="Text Placeholder 14">
            <a:extLst>
              <a:ext uri="{FF2B5EF4-FFF2-40B4-BE49-F238E27FC236}">
                <a16:creationId xmlns:a16="http://schemas.microsoft.com/office/drawing/2014/main" id="{398F40BD-A145-71A9-BEBF-E13C64F6CDE3}"/>
              </a:ext>
            </a:extLst>
          </p:cNvPr>
          <p:cNvSpPr>
            <a:spLocks noGrp="1"/>
          </p:cNvSpPr>
          <p:nvPr>
            <p:ph type="body" sz="quarter" idx="15" hasCustomPrompt="1"/>
          </p:nvPr>
        </p:nvSpPr>
        <p:spPr>
          <a:xfrm>
            <a:off x="6488350" y="3470535"/>
            <a:ext cx="4562272" cy="415664"/>
          </a:xfrm>
        </p:spPr>
        <p:txBody>
          <a:bodyPr/>
          <a:lstStyle>
            <a:lvl1pPr marL="0" indent="0">
              <a:buNone/>
              <a:defRPr>
                <a:solidFill>
                  <a:schemeClr val="tx2"/>
                </a:solidFill>
                <a:latin typeface="Montserrat" panose="00000500000000000000" pitchFamily="2" charset="0"/>
              </a:defRPr>
            </a:lvl1pPr>
          </a:lstStyle>
          <a:p>
            <a:pPr lvl="0"/>
            <a:r>
              <a:rPr lang="en-US" dirty="0"/>
              <a:t>Click to edit speaker role,</a:t>
            </a:r>
          </a:p>
        </p:txBody>
      </p:sp>
      <p:sp>
        <p:nvSpPr>
          <p:cNvPr id="10" name="Text Placeholder 9">
            <a:extLst>
              <a:ext uri="{FF2B5EF4-FFF2-40B4-BE49-F238E27FC236}">
                <a16:creationId xmlns:a16="http://schemas.microsoft.com/office/drawing/2014/main" id="{8D9B0014-CEEC-C069-2A16-393E442FD087}"/>
              </a:ext>
            </a:extLst>
          </p:cNvPr>
          <p:cNvSpPr>
            <a:spLocks noGrp="1"/>
          </p:cNvSpPr>
          <p:nvPr>
            <p:ph type="body" sz="quarter" idx="16" hasCustomPrompt="1"/>
          </p:nvPr>
        </p:nvSpPr>
        <p:spPr>
          <a:xfrm>
            <a:off x="6411235" y="4974635"/>
            <a:ext cx="3549886" cy="369888"/>
          </a:xfrm>
        </p:spPr>
        <p:txBody>
          <a:bodyPr>
            <a:noAutofit/>
          </a:bodyPr>
          <a:lstStyle>
            <a:lvl1pPr marL="0" indent="0">
              <a:buNone/>
              <a:defRPr sz="1200">
                <a:solidFill>
                  <a:schemeClr val="tx2"/>
                </a:solidFill>
                <a:latin typeface="+mj-lt"/>
              </a:defRPr>
            </a:lvl1pPr>
          </a:lstStyle>
          <a:p>
            <a:pPr lvl="0"/>
            <a:r>
              <a:rPr lang="en-US" dirty="0"/>
              <a:t>@nickname</a:t>
            </a:r>
            <a:endParaRPr lang="en-IE" dirty="0"/>
          </a:p>
        </p:txBody>
      </p:sp>
      <p:sp>
        <p:nvSpPr>
          <p:cNvPr id="18" name="TextBox 17">
            <a:extLst>
              <a:ext uri="{FF2B5EF4-FFF2-40B4-BE49-F238E27FC236}">
                <a16:creationId xmlns:a16="http://schemas.microsoft.com/office/drawing/2014/main" id="{34048BD4-CE4A-EB6E-000B-6105D7FA22BA}"/>
              </a:ext>
            </a:extLst>
          </p:cNvPr>
          <p:cNvSpPr txBox="1"/>
          <p:nvPr userDrawn="1"/>
        </p:nvSpPr>
        <p:spPr>
          <a:xfrm>
            <a:off x="6507804" y="1342417"/>
            <a:ext cx="3715966" cy="461665"/>
          </a:xfrm>
          <a:prstGeom prst="rect">
            <a:avLst/>
          </a:prstGeom>
          <a:noFill/>
        </p:spPr>
        <p:txBody>
          <a:bodyPr wrap="square" rtlCol="0">
            <a:spAutoFit/>
          </a:bodyPr>
          <a:lstStyle/>
          <a:p>
            <a:r>
              <a:rPr lang="it-IT" sz="2400" dirty="0">
                <a:solidFill>
                  <a:schemeClr val="accent5"/>
                </a:solidFill>
                <a:latin typeface="+mj-lt"/>
              </a:rPr>
              <a:t>Meet the speaker</a:t>
            </a:r>
            <a:endParaRPr lang="en-IE" sz="2400" dirty="0">
              <a:solidFill>
                <a:schemeClr val="accent5"/>
              </a:solidFill>
              <a:latin typeface="+mj-lt"/>
            </a:endParaRPr>
          </a:p>
        </p:txBody>
      </p:sp>
      <p:sp>
        <p:nvSpPr>
          <p:cNvPr id="9" name="Text Placeholder 14">
            <a:extLst>
              <a:ext uri="{FF2B5EF4-FFF2-40B4-BE49-F238E27FC236}">
                <a16:creationId xmlns:a16="http://schemas.microsoft.com/office/drawing/2014/main" id="{C83EA552-9136-1C0A-77D3-315D39C94D4E}"/>
              </a:ext>
            </a:extLst>
          </p:cNvPr>
          <p:cNvSpPr>
            <a:spLocks noGrp="1"/>
          </p:cNvSpPr>
          <p:nvPr>
            <p:ph type="body" sz="quarter" idx="17" hasCustomPrompt="1"/>
          </p:nvPr>
        </p:nvSpPr>
        <p:spPr>
          <a:xfrm>
            <a:off x="6488350" y="3931388"/>
            <a:ext cx="4562272" cy="415664"/>
          </a:xfrm>
        </p:spPr>
        <p:txBody>
          <a:bodyPr/>
          <a:lstStyle>
            <a:lvl1pPr marL="0" indent="0">
              <a:buNone/>
              <a:defRPr>
                <a:solidFill>
                  <a:schemeClr val="tx2"/>
                </a:solidFill>
                <a:latin typeface="Montserrat" panose="00000500000000000000" pitchFamily="2" charset="0"/>
              </a:defRPr>
            </a:lvl1pPr>
          </a:lstStyle>
          <a:p>
            <a:pPr lvl="0"/>
            <a:r>
              <a:rPr lang="en-US" dirty="0"/>
              <a:t>Click to edit company name,</a:t>
            </a:r>
          </a:p>
        </p:txBody>
      </p:sp>
      <p:sp>
        <p:nvSpPr>
          <p:cNvPr id="3" name="Rectangle 2">
            <a:extLst>
              <a:ext uri="{FF2B5EF4-FFF2-40B4-BE49-F238E27FC236}">
                <a16:creationId xmlns:a16="http://schemas.microsoft.com/office/drawing/2014/main" id="{613150EF-BE36-0E9E-971F-85694D69D69B}"/>
              </a:ext>
            </a:extLst>
          </p:cNvPr>
          <p:cNvSpPr/>
          <p:nvPr userDrawn="1"/>
        </p:nvSpPr>
        <p:spPr>
          <a:xfrm>
            <a:off x="6507804" y="4858512"/>
            <a:ext cx="768485" cy="4571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23" name="Picture 22" descr="Blue text on a black background&#10;&#10;Description automatically generated">
            <a:extLst>
              <a:ext uri="{FF2B5EF4-FFF2-40B4-BE49-F238E27FC236}">
                <a16:creationId xmlns:a16="http://schemas.microsoft.com/office/drawing/2014/main" id="{9B6852CE-814C-039C-4B18-121919D2F4B7}"/>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334963" y="6124736"/>
            <a:ext cx="1636820" cy="365195"/>
          </a:xfrm>
          <a:prstGeom prst="rect">
            <a:avLst/>
          </a:prstGeom>
        </p:spPr>
      </p:pic>
      <p:sp>
        <p:nvSpPr>
          <p:cNvPr id="24" name="Slide Number Placeholder 5">
            <a:extLst>
              <a:ext uri="{FF2B5EF4-FFF2-40B4-BE49-F238E27FC236}">
                <a16:creationId xmlns:a16="http://schemas.microsoft.com/office/drawing/2014/main" id="{E51B51AE-9253-7F36-5C6B-76480E8F2C65}"/>
              </a:ext>
            </a:extLst>
          </p:cNvPr>
          <p:cNvSpPr txBox="1">
            <a:spLocks/>
          </p:cNvSpPr>
          <p:nvPr userDrawn="1"/>
        </p:nvSpPr>
        <p:spPr>
          <a:xfrm>
            <a:off x="2088401"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a:t>Page </a:t>
            </a:r>
            <a:fld id="{D32FFA9C-ACEC-4B87-9D33-03CFB048E816}" type="slidenum">
              <a:rPr lang="en-IE" smtClean="0"/>
              <a:pPr/>
              <a:t>‹#›</a:t>
            </a:fld>
            <a:endParaRPr lang="en-IE" dirty="0"/>
          </a:p>
        </p:txBody>
      </p:sp>
      <p:cxnSp>
        <p:nvCxnSpPr>
          <p:cNvPr id="25" name="Straight Connector 24">
            <a:extLst>
              <a:ext uri="{FF2B5EF4-FFF2-40B4-BE49-F238E27FC236}">
                <a16:creationId xmlns:a16="http://schemas.microsoft.com/office/drawing/2014/main" id="{FC46EFF5-E730-F7EC-F745-83562A45FD0E}"/>
              </a:ext>
            </a:extLst>
          </p:cNvPr>
          <p:cNvCxnSpPr>
            <a:cxnSpLocks/>
          </p:cNvCxnSpPr>
          <p:nvPr userDrawn="1"/>
        </p:nvCxnSpPr>
        <p:spPr>
          <a:xfrm>
            <a:off x="2048607"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4" name="Rectangle: Diagonal Corners Rounded 3">
            <a:extLst>
              <a:ext uri="{FF2B5EF4-FFF2-40B4-BE49-F238E27FC236}">
                <a16:creationId xmlns:a16="http://schemas.microsoft.com/office/drawing/2014/main" id="{2DF3D7CA-9A48-1235-17E3-E9B7E23E10F1}"/>
              </a:ext>
            </a:extLst>
          </p:cNvPr>
          <p:cNvSpPr/>
          <p:nvPr userDrawn="1"/>
        </p:nvSpPr>
        <p:spPr>
          <a:xfrm>
            <a:off x="1862981" y="1657882"/>
            <a:ext cx="3614873" cy="3614874"/>
          </a:xfrm>
          <a:prstGeom prst="round2DiagRect">
            <a:avLst/>
          </a:prstGeom>
          <a:gradFill>
            <a:gsLst>
              <a:gs pos="0">
                <a:schemeClr val="accent2"/>
              </a:gs>
              <a:gs pos="100000">
                <a:schemeClr val="accent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Picture Placeholder 6">
            <a:extLst>
              <a:ext uri="{FF2B5EF4-FFF2-40B4-BE49-F238E27FC236}">
                <a16:creationId xmlns:a16="http://schemas.microsoft.com/office/drawing/2014/main" id="{55E71C5D-59C1-8F93-AE64-3F45FEC67EBF}"/>
              </a:ext>
            </a:extLst>
          </p:cNvPr>
          <p:cNvSpPr>
            <a:spLocks noGrp="1"/>
          </p:cNvSpPr>
          <p:nvPr>
            <p:ph type="pic" sz="quarter" idx="14" hasCustomPrompt="1"/>
          </p:nvPr>
        </p:nvSpPr>
        <p:spPr>
          <a:xfrm>
            <a:off x="1649145" y="1452036"/>
            <a:ext cx="3600000" cy="3600000"/>
          </a:xfrm>
          <a:prstGeom prst="round2DiagRect">
            <a:avLst/>
          </a:prstGeom>
          <a:solidFill>
            <a:schemeClr val="bg1"/>
          </a:solidFill>
          <a:ln w="127000">
            <a:noFill/>
          </a:ln>
        </p:spPr>
        <p:txBody>
          <a:bodyPr anchor="ctr"/>
          <a:lstStyle>
            <a:lvl1pPr marL="0" indent="0" algn="ctr">
              <a:buNone/>
              <a:defRPr>
                <a:solidFill>
                  <a:schemeClr val="bg1">
                    <a:lumMod val="85000"/>
                  </a:schemeClr>
                </a:solidFill>
              </a:defRPr>
            </a:lvl1pPr>
          </a:lstStyle>
          <a:p>
            <a:r>
              <a:rPr lang="it-IT" dirty="0"/>
              <a:t>Click to </a:t>
            </a:r>
            <a:r>
              <a:rPr lang="it-IT" dirty="0" err="1"/>
              <a:t>Insert</a:t>
            </a:r>
            <a:r>
              <a:rPr lang="it-IT" dirty="0"/>
              <a:t> </a:t>
            </a:r>
            <a:r>
              <a:rPr lang="it-IT" dirty="0" err="1"/>
              <a:t>profile</a:t>
            </a:r>
            <a:r>
              <a:rPr lang="it-IT" dirty="0"/>
              <a:t> image </a:t>
            </a:r>
            <a:r>
              <a:rPr lang="it-IT" dirty="0" err="1"/>
              <a:t>here</a:t>
            </a:r>
            <a:endParaRPr lang="en-IE" dirty="0"/>
          </a:p>
        </p:txBody>
      </p:sp>
      <p:pic>
        <p:nvPicPr>
          <p:cNvPr id="6" name="Graphic 5">
            <a:extLst>
              <a:ext uri="{FF2B5EF4-FFF2-40B4-BE49-F238E27FC236}">
                <a16:creationId xmlns:a16="http://schemas.microsoft.com/office/drawing/2014/main" id="{57875BD2-4915-DBE4-BF6A-595B66218DAC}"/>
              </a:ext>
            </a:extLst>
          </p:cNvPr>
          <p:cNvPicPr>
            <a:picLocks noChangeAspect="1"/>
          </p:cNvPicPr>
          <p:nvPr userDrawn="1"/>
        </p:nvPicPr>
        <p:blipFill>
          <a:blip r:embed="rId4" cstate="screen">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0231569" y="345161"/>
            <a:ext cx="1585902" cy="842387"/>
          </a:xfrm>
          <a:prstGeom prst="rect">
            <a:avLst/>
          </a:prstGeom>
        </p:spPr>
      </p:pic>
      <p:sp>
        <p:nvSpPr>
          <p:cNvPr id="7" name="TextBox 6">
            <a:extLst>
              <a:ext uri="{FF2B5EF4-FFF2-40B4-BE49-F238E27FC236}">
                <a16:creationId xmlns:a16="http://schemas.microsoft.com/office/drawing/2014/main" id="{BD20CE3E-9B5B-F335-2CFC-812FDF0D952F}"/>
              </a:ext>
            </a:extLst>
          </p:cNvPr>
          <p:cNvSpPr txBox="1"/>
          <p:nvPr userDrawn="1"/>
        </p:nvSpPr>
        <p:spPr>
          <a:xfrm>
            <a:off x="273405" y="6540258"/>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3779255293"/>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91129E-63A3-7E6F-7A96-D1A6F10DBC9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2" name="Slide Number Placeholder 5">
            <a:extLst>
              <a:ext uri="{FF2B5EF4-FFF2-40B4-BE49-F238E27FC236}">
                <a16:creationId xmlns:a16="http://schemas.microsoft.com/office/drawing/2014/main" id="{294EB92C-22CA-779D-5B20-26D153DF8597}"/>
              </a:ext>
            </a:extLst>
          </p:cNvPr>
          <p:cNvSpPr txBox="1">
            <a:spLocks/>
          </p:cNvSpPr>
          <p:nvPr userDrawn="1"/>
        </p:nvSpPr>
        <p:spPr>
          <a:xfrm>
            <a:off x="11239130" y="20748"/>
            <a:ext cx="62957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dirty="0">
              <a:solidFill>
                <a:schemeClr val="tx1"/>
              </a:solidFill>
            </a:endParaRPr>
          </a:p>
        </p:txBody>
      </p:sp>
      <p:sp>
        <p:nvSpPr>
          <p:cNvPr id="7" name="Picture Placeholder 6">
            <a:extLst>
              <a:ext uri="{FF2B5EF4-FFF2-40B4-BE49-F238E27FC236}">
                <a16:creationId xmlns:a16="http://schemas.microsoft.com/office/drawing/2014/main" id="{3D8C572B-2DA7-ACC1-2B8C-2909C09FA98A}"/>
              </a:ext>
            </a:extLst>
          </p:cNvPr>
          <p:cNvSpPr>
            <a:spLocks noGrp="1"/>
          </p:cNvSpPr>
          <p:nvPr>
            <p:ph type="pic" sz="quarter" idx="14" hasCustomPrompt="1"/>
          </p:nvPr>
        </p:nvSpPr>
        <p:spPr>
          <a:xfrm>
            <a:off x="6402543" y="1326905"/>
            <a:ext cx="3600000" cy="3600000"/>
          </a:xfrm>
          <a:prstGeom prst="round2DiagRect">
            <a:avLst/>
          </a:prstGeom>
          <a:solidFill>
            <a:schemeClr val="bg1"/>
          </a:solidFill>
          <a:ln w="127000">
            <a:solidFill>
              <a:schemeClr val="bg1"/>
            </a:solidFill>
          </a:ln>
        </p:spPr>
        <p:txBody>
          <a:bodyPr anchor="ctr"/>
          <a:lstStyle>
            <a:lvl1pPr marL="0" indent="0" algn="ctr">
              <a:buNone/>
              <a:defRPr>
                <a:solidFill>
                  <a:schemeClr val="bg1">
                    <a:lumMod val="85000"/>
                  </a:schemeClr>
                </a:solidFill>
              </a:defRPr>
            </a:lvl1pPr>
          </a:lstStyle>
          <a:p>
            <a:r>
              <a:rPr lang="it-IT" dirty="0"/>
              <a:t>Click to </a:t>
            </a:r>
            <a:r>
              <a:rPr lang="it-IT" dirty="0" err="1"/>
              <a:t>Insert</a:t>
            </a:r>
            <a:r>
              <a:rPr lang="it-IT" dirty="0"/>
              <a:t> </a:t>
            </a:r>
            <a:r>
              <a:rPr lang="it-IT" dirty="0" err="1"/>
              <a:t>profile</a:t>
            </a:r>
            <a:r>
              <a:rPr lang="it-IT" dirty="0"/>
              <a:t> image </a:t>
            </a:r>
            <a:r>
              <a:rPr lang="it-IT" dirty="0" err="1"/>
              <a:t>here</a:t>
            </a:r>
            <a:endParaRPr lang="en-IE" dirty="0"/>
          </a:p>
        </p:txBody>
      </p:sp>
      <p:sp>
        <p:nvSpPr>
          <p:cNvPr id="15" name="Text Placeholder 14">
            <a:extLst>
              <a:ext uri="{FF2B5EF4-FFF2-40B4-BE49-F238E27FC236}">
                <a16:creationId xmlns:a16="http://schemas.microsoft.com/office/drawing/2014/main" id="{398F40BD-A145-71A9-BEBF-E13C64F6CDE3}"/>
              </a:ext>
            </a:extLst>
          </p:cNvPr>
          <p:cNvSpPr>
            <a:spLocks noGrp="1"/>
          </p:cNvSpPr>
          <p:nvPr>
            <p:ph type="body" sz="quarter" idx="15" hasCustomPrompt="1"/>
          </p:nvPr>
        </p:nvSpPr>
        <p:spPr>
          <a:xfrm>
            <a:off x="2025749" y="1322364"/>
            <a:ext cx="3882682" cy="2658793"/>
          </a:xfrm>
        </p:spPr>
        <p:txBody>
          <a:bodyPr wrap="square">
            <a:noAutofit/>
          </a:bodyPr>
          <a:lstStyle>
            <a:lvl1pPr marL="0" indent="0">
              <a:buNone/>
              <a:defRPr lang="en-US" sz="3200" dirty="0">
                <a:solidFill>
                  <a:schemeClr val="bg1"/>
                </a:solidFill>
                <a:latin typeface="Montserrat" panose="00000500000000000000" pitchFamily="2" charset="0"/>
              </a:defRPr>
            </a:lvl1pPr>
          </a:lstStyle>
          <a:p>
            <a:pPr lvl="0"/>
            <a:r>
              <a:rPr lang="en-US" dirty="0"/>
              <a:t>Click to edit quote lorem ipsum dolor sit </a:t>
            </a:r>
            <a:r>
              <a:rPr lang="en-US" dirty="0" err="1"/>
              <a:t>amet</a:t>
            </a:r>
            <a:r>
              <a:rPr lang="en-US" dirty="0"/>
              <a:t> </a:t>
            </a:r>
            <a:r>
              <a:rPr lang="en-US" dirty="0" err="1"/>
              <a:t>consectur</a:t>
            </a:r>
            <a:endParaRPr lang="en-US" dirty="0"/>
          </a:p>
        </p:txBody>
      </p:sp>
      <p:pic>
        <p:nvPicPr>
          <p:cNvPr id="5" name="Graphic 7">
            <a:extLst>
              <a:ext uri="{FF2B5EF4-FFF2-40B4-BE49-F238E27FC236}">
                <a16:creationId xmlns:a16="http://schemas.microsoft.com/office/drawing/2014/main" id="{DFBC8D94-D62C-2F11-C3E9-A8CA918767D3}"/>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334963" y="6124575"/>
            <a:ext cx="1639743" cy="365125"/>
          </a:xfrm>
          <a:prstGeom prst="rect">
            <a:avLst/>
          </a:prstGeom>
        </p:spPr>
      </p:pic>
      <p:sp>
        <p:nvSpPr>
          <p:cNvPr id="18" name="TextBox 17">
            <a:extLst>
              <a:ext uri="{FF2B5EF4-FFF2-40B4-BE49-F238E27FC236}">
                <a16:creationId xmlns:a16="http://schemas.microsoft.com/office/drawing/2014/main" id="{34048BD4-CE4A-EB6E-000B-6105D7FA22BA}"/>
              </a:ext>
            </a:extLst>
          </p:cNvPr>
          <p:cNvSpPr txBox="1">
            <a:spLocks/>
          </p:cNvSpPr>
          <p:nvPr userDrawn="1"/>
        </p:nvSpPr>
        <p:spPr>
          <a:xfrm>
            <a:off x="585305" y="737506"/>
            <a:ext cx="1201291" cy="2646878"/>
          </a:xfrm>
          <a:prstGeom prst="rect">
            <a:avLst/>
          </a:prstGeom>
          <a:noFill/>
        </p:spPr>
        <p:txBody>
          <a:bodyPr wrap="square" rtlCol="0">
            <a:spAutoFit/>
          </a:bodyPr>
          <a:lstStyle/>
          <a:p>
            <a:r>
              <a:rPr lang="it-IT" sz="16600" dirty="0">
                <a:solidFill>
                  <a:schemeClr val="accent2"/>
                </a:solidFill>
                <a:latin typeface="+mj-lt"/>
              </a:rPr>
              <a:t>“</a:t>
            </a:r>
            <a:endParaRPr lang="en-IE" sz="16600" dirty="0">
              <a:solidFill>
                <a:schemeClr val="accent2"/>
              </a:solidFill>
              <a:latin typeface="+mj-lt"/>
            </a:endParaRPr>
          </a:p>
        </p:txBody>
      </p:sp>
      <p:sp>
        <p:nvSpPr>
          <p:cNvPr id="19" name="Rectangle 18">
            <a:extLst>
              <a:ext uri="{FF2B5EF4-FFF2-40B4-BE49-F238E27FC236}">
                <a16:creationId xmlns:a16="http://schemas.microsoft.com/office/drawing/2014/main" id="{5331B5FF-20EC-57C3-3D81-5778409F0C7A}"/>
              </a:ext>
            </a:extLst>
          </p:cNvPr>
          <p:cNvSpPr/>
          <p:nvPr userDrawn="1"/>
        </p:nvSpPr>
        <p:spPr>
          <a:xfrm>
            <a:off x="2259361" y="4858512"/>
            <a:ext cx="768485" cy="58366"/>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 name="Text Placeholder 9">
            <a:extLst>
              <a:ext uri="{FF2B5EF4-FFF2-40B4-BE49-F238E27FC236}">
                <a16:creationId xmlns:a16="http://schemas.microsoft.com/office/drawing/2014/main" id="{0EC115A2-8A06-B998-E04F-DD0008C60ADA}"/>
              </a:ext>
            </a:extLst>
          </p:cNvPr>
          <p:cNvSpPr>
            <a:spLocks noGrp="1"/>
          </p:cNvSpPr>
          <p:nvPr>
            <p:ph type="body" sz="quarter" idx="16" hasCustomPrompt="1"/>
          </p:nvPr>
        </p:nvSpPr>
        <p:spPr>
          <a:xfrm>
            <a:off x="2162792" y="4939123"/>
            <a:ext cx="3549886" cy="328885"/>
          </a:xfrm>
        </p:spPr>
        <p:txBody>
          <a:bodyPr>
            <a:noAutofit/>
          </a:bodyPr>
          <a:lstStyle>
            <a:lvl1pPr marL="0" indent="0">
              <a:buNone/>
              <a:defRPr sz="1600">
                <a:solidFill>
                  <a:schemeClr val="bg1">
                    <a:lumMod val="95000"/>
                  </a:schemeClr>
                </a:solidFill>
                <a:latin typeface="+mj-lt"/>
              </a:defRPr>
            </a:lvl1pPr>
          </a:lstStyle>
          <a:p>
            <a:pPr lvl="0"/>
            <a:r>
              <a:rPr lang="en-US" dirty="0"/>
              <a:t>Click to edit name</a:t>
            </a:r>
            <a:endParaRPr lang="en-IE" dirty="0"/>
          </a:p>
        </p:txBody>
      </p:sp>
      <p:sp>
        <p:nvSpPr>
          <p:cNvPr id="11" name="Text Placeholder 9">
            <a:extLst>
              <a:ext uri="{FF2B5EF4-FFF2-40B4-BE49-F238E27FC236}">
                <a16:creationId xmlns:a16="http://schemas.microsoft.com/office/drawing/2014/main" id="{C916D6E8-1BA4-BFBF-C1DC-FA0F2E363FC6}"/>
              </a:ext>
            </a:extLst>
          </p:cNvPr>
          <p:cNvSpPr>
            <a:spLocks noGrp="1"/>
          </p:cNvSpPr>
          <p:nvPr>
            <p:ph type="body" sz="quarter" idx="18" hasCustomPrompt="1"/>
          </p:nvPr>
        </p:nvSpPr>
        <p:spPr>
          <a:xfrm>
            <a:off x="2162792" y="5301208"/>
            <a:ext cx="3549886" cy="328885"/>
          </a:xfrm>
        </p:spPr>
        <p:txBody>
          <a:bodyPr>
            <a:noAutofit/>
          </a:bodyPr>
          <a:lstStyle>
            <a:lvl1pPr marL="0" indent="0">
              <a:buNone/>
              <a:defRPr sz="1200">
                <a:solidFill>
                  <a:schemeClr val="bg1">
                    <a:lumMod val="95000"/>
                  </a:schemeClr>
                </a:solidFill>
                <a:latin typeface="Montserrat" panose="00000500000000000000" pitchFamily="2" charset="0"/>
              </a:defRPr>
            </a:lvl1pPr>
          </a:lstStyle>
          <a:p>
            <a:pPr lvl="0"/>
            <a:r>
              <a:rPr lang="en-US" dirty="0"/>
              <a:t>Click to edit job role</a:t>
            </a:r>
            <a:endParaRPr lang="en-IE" dirty="0"/>
          </a:p>
        </p:txBody>
      </p:sp>
      <p:sp>
        <p:nvSpPr>
          <p:cNvPr id="21" name="Slide Number Placeholder 5">
            <a:extLst>
              <a:ext uri="{FF2B5EF4-FFF2-40B4-BE49-F238E27FC236}">
                <a16:creationId xmlns:a16="http://schemas.microsoft.com/office/drawing/2014/main" id="{C428928B-E51D-2502-731F-CE3844D7D948}"/>
              </a:ext>
            </a:extLst>
          </p:cNvPr>
          <p:cNvSpPr txBox="1">
            <a:spLocks/>
          </p:cNvSpPr>
          <p:nvPr userDrawn="1"/>
        </p:nvSpPr>
        <p:spPr>
          <a:xfrm>
            <a:off x="2088401"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solidFill>
                  <a:schemeClr val="bg1">
                    <a:lumMod val="50000"/>
                  </a:schemeClr>
                </a:solidFill>
              </a:rPr>
              <a:t>Page </a:t>
            </a:r>
            <a:fld id="{D32FFA9C-ACEC-4B87-9D33-03CFB048E816}" type="slidenum">
              <a:rPr lang="en-IE" smtClean="0">
                <a:solidFill>
                  <a:schemeClr val="bg1">
                    <a:lumMod val="50000"/>
                  </a:schemeClr>
                </a:solidFill>
              </a:rPr>
              <a:pPr/>
              <a:t>‹#›</a:t>
            </a:fld>
            <a:endParaRPr lang="en-IE" dirty="0">
              <a:solidFill>
                <a:schemeClr val="bg1">
                  <a:lumMod val="50000"/>
                </a:schemeClr>
              </a:solidFill>
            </a:endParaRPr>
          </a:p>
        </p:txBody>
      </p:sp>
      <p:cxnSp>
        <p:nvCxnSpPr>
          <p:cNvPr id="22" name="Straight Connector 21">
            <a:extLst>
              <a:ext uri="{FF2B5EF4-FFF2-40B4-BE49-F238E27FC236}">
                <a16:creationId xmlns:a16="http://schemas.microsoft.com/office/drawing/2014/main" id="{83CBC778-287D-C991-0EBB-738559359BC4}"/>
              </a:ext>
            </a:extLst>
          </p:cNvPr>
          <p:cNvCxnSpPr>
            <a:cxnSpLocks/>
          </p:cNvCxnSpPr>
          <p:nvPr userDrawn="1"/>
        </p:nvCxnSpPr>
        <p:spPr>
          <a:xfrm>
            <a:off x="2048607"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pic>
        <p:nvPicPr>
          <p:cNvPr id="2" name="Graphic 1">
            <a:extLst>
              <a:ext uri="{FF2B5EF4-FFF2-40B4-BE49-F238E27FC236}">
                <a16:creationId xmlns:a16="http://schemas.microsoft.com/office/drawing/2014/main" id="{2FBDEFE1-CA4B-C896-08AC-C954A32DAF94}"/>
              </a:ext>
            </a:extLst>
          </p:cNvPr>
          <p:cNvPicPr>
            <a:picLocks noChangeAspect="1"/>
          </p:cNvPicPr>
          <p:nvPr userDrawn="1"/>
        </p:nvPicPr>
        <p:blipFill>
          <a:blip r:embed="rId4" cstate="screen">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0228045" y="345161"/>
            <a:ext cx="1592949" cy="842387"/>
          </a:xfrm>
          <a:prstGeom prst="rect">
            <a:avLst/>
          </a:prstGeom>
        </p:spPr>
      </p:pic>
      <p:sp>
        <p:nvSpPr>
          <p:cNvPr id="4" name="TextBox 3">
            <a:extLst>
              <a:ext uri="{FF2B5EF4-FFF2-40B4-BE49-F238E27FC236}">
                <a16:creationId xmlns:a16="http://schemas.microsoft.com/office/drawing/2014/main" id="{68CCEC3A-0404-0F4E-0FBB-819CFE9557AF}"/>
              </a:ext>
            </a:extLst>
          </p:cNvPr>
          <p:cNvSpPr txBox="1"/>
          <p:nvPr userDrawn="1"/>
        </p:nvSpPr>
        <p:spPr>
          <a:xfrm>
            <a:off x="257381" y="6540027"/>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2725651569"/>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2-1_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C2CF159-D7C6-5C4F-DF4F-B43B88B5A34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F0E476D-70E1-1440-4AC9-B7EBCD8D20B9}"/>
              </a:ext>
            </a:extLst>
          </p:cNvPr>
          <p:cNvSpPr>
            <a:spLocks noGrp="1"/>
          </p:cNvSpPr>
          <p:nvPr>
            <p:ph type="title" hasCustomPrompt="1"/>
          </p:nvPr>
        </p:nvSpPr>
        <p:spPr>
          <a:xfrm>
            <a:off x="363985" y="826766"/>
            <a:ext cx="5326951" cy="1325563"/>
          </a:xfrm>
        </p:spPr>
        <p:txBody>
          <a:bodyPr anchor="b"/>
          <a:lstStyle>
            <a:lvl1pPr>
              <a:defRPr>
                <a:solidFill>
                  <a:schemeClr val="tx2"/>
                </a:solidFill>
              </a:defRPr>
            </a:lvl1pPr>
          </a:lstStyle>
          <a:p>
            <a:r>
              <a:rPr lang="en-GB" dirty="0"/>
              <a:t>Click to edit title slide</a:t>
            </a:r>
            <a:endParaRPr lang="en-IE" dirty="0"/>
          </a:p>
        </p:txBody>
      </p:sp>
      <p:sp>
        <p:nvSpPr>
          <p:cNvPr id="12" name="Slide Number Placeholder 5">
            <a:extLst>
              <a:ext uri="{FF2B5EF4-FFF2-40B4-BE49-F238E27FC236}">
                <a16:creationId xmlns:a16="http://schemas.microsoft.com/office/drawing/2014/main" id="{294EB92C-22CA-779D-5B20-26D153DF8597}"/>
              </a:ext>
            </a:extLst>
          </p:cNvPr>
          <p:cNvSpPr txBox="1">
            <a:spLocks/>
          </p:cNvSpPr>
          <p:nvPr userDrawn="1"/>
        </p:nvSpPr>
        <p:spPr>
          <a:xfrm>
            <a:off x="11239130" y="20748"/>
            <a:ext cx="62957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dirty="0">
              <a:solidFill>
                <a:schemeClr val="tx1"/>
              </a:solidFill>
            </a:endParaRPr>
          </a:p>
        </p:txBody>
      </p:sp>
      <p:pic>
        <p:nvPicPr>
          <p:cNvPr id="18" name="Picture 17" descr="Blue text on a black background&#10;&#10;Description automatically generated">
            <a:extLst>
              <a:ext uri="{FF2B5EF4-FFF2-40B4-BE49-F238E27FC236}">
                <a16:creationId xmlns:a16="http://schemas.microsoft.com/office/drawing/2014/main" id="{B19C0595-FC4F-8A17-32EA-B6FC5678276F}"/>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334963" y="6124736"/>
            <a:ext cx="1636820" cy="365195"/>
          </a:xfrm>
          <a:prstGeom prst="rect">
            <a:avLst/>
          </a:prstGeom>
        </p:spPr>
      </p:pic>
      <p:sp>
        <p:nvSpPr>
          <p:cNvPr id="24" name="Text Placeholder 23">
            <a:extLst>
              <a:ext uri="{FF2B5EF4-FFF2-40B4-BE49-F238E27FC236}">
                <a16:creationId xmlns:a16="http://schemas.microsoft.com/office/drawing/2014/main" id="{6CD764CD-70AB-A623-283E-77DF3F6C4426}"/>
              </a:ext>
            </a:extLst>
          </p:cNvPr>
          <p:cNvSpPr>
            <a:spLocks noGrp="1"/>
          </p:cNvSpPr>
          <p:nvPr>
            <p:ph type="body" sz="quarter" idx="17" hasCustomPrompt="1"/>
          </p:nvPr>
        </p:nvSpPr>
        <p:spPr>
          <a:xfrm>
            <a:off x="334963" y="2226009"/>
            <a:ext cx="11119100" cy="3007728"/>
          </a:xfrm>
        </p:spPr>
        <p:txBody>
          <a:bodyPr numCol="2" spcCol="576000"/>
          <a:lstStyle>
            <a:lvl1pPr marL="0" indent="0" algn="l">
              <a:buNone/>
              <a:defRPr sz="1700">
                <a:solidFill>
                  <a:srgbClr val="536B7E"/>
                </a:solidFill>
              </a:defRPr>
            </a:lvl1pPr>
            <a:lvl2pPr marL="0" indent="0" algn="l">
              <a:buNone/>
              <a:defRPr sz="1200">
                <a:solidFill>
                  <a:srgbClr val="536B7E"/>
                </a:solidFill>
              </a:defRPr>
            </a:lvl2pPr>
            <a:lvl3pPr marL="914400" indent="0">
              <a:buNone/>
              <a:defRPr/>
            </a:lvl3pPr>
          </a:lstStyle>
          <a:p>
            <a:pPr lvl="0"/>
            <a:r>
              <a:rPr lang="en-US" dirty="0"/>
              <a:t>Click to edit slide 2 columns paragraph</a:t>
            </a:r>
            <a:endParaRPr lang="en-IE" dirty="0"/>
          </a:p>
          <a:p>
            <a:pPr lvl="1"/>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sed diam </a:t>
            </a:r>
            <a:r>
              <a:rPr lang="en-US" dirty="0" err="1"/>
              <a:t>nonumy</a:t>
            </a:r>
            <a:r>
              <a:rPr lang="en-US" dirty="0"/>
              <a:t> </a:t>
            </a:r>
            <a:r>
              <a:rPr lang="en-US" dirty="0" err="1"/>
              <a:t>eirmod</a:t>
            </a:r>
            <a:r>
              <a:rPr lang="en-US" dirty="0"/>
              <a:t> </a:t>
            </a:r>
            <a:r>
              <a:rPr lang="en-US" dirty="0" err="1"/>
              <a:t>tempor</a:t>
            </a:r>
            <a:r>
              <a:rPr lang="en-US" dirty="0"/>
              <a:t> </a:t>
            </a:r>
            <a:r>
              <a:rPr lang="en-US" dirty="0" err="1"/>
              <a:t>invidunt</a:t>
            </a:r>
            <a:r>
              <a:rPr lang="en-US" dirty="0"/>
              <a:t> </a:t>
            </a:r>
            <a:r>
              <a:rPr lang="en-US" dirty="0" err="1"/>
              <a:t>ut</a:t>
            </a:r>
            <a:r>
              <a:rPr lang="en-US" dirty="0"/>
              <a:t> labore et dolore magna </a:t>
            </a:r>
            <a:r>
              <a:rPr lang="en-US" dirty="0" err="1"/>
              <a:t>aliquyam</a:t>
            </a:r>
            <a:r>
              <a:rPr lang="en-US" dirty="0"/>
              <a:t> </a:t>
            </a:r>
            <a:r>
              <a:rPr lang="en-US" dirty="0" err="1"/>
              <a:t>erat</a:t>
            </a:r>
            <a:r>
              <a:rPr lang="en-US" dirty="0"/>
              <a:t>, sed diam </a:t>
            </a:r>
            <a:r>
              <a:rPr lang="en-US" dirty="0" err="1"/>
              <a:t>voluptua</a:t>
            </a:r>
            <a:r>
              <a:rPr lang="en-US" dirty="0"/>
              <a:t>.</a:t>
            </a:r>
            <a:br>
              <a:rPr lang="en-US" dirty="0"/>
            </a:b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sed diam </a:t>
            </a:r>
            <a:r>
              <a:rPr lang="en-US" dirty="0" err="1"/>
              <a:t>nonumy</a:t>
            </a:r>
            <a:r>
              <a:rPr lang="en-US" dirty="0"/>
              <a:t> </a:t>
            </a:r>
            <a:r>
              <a:rPr lang="en-US" dirty="0" err="1"/>
              <a:t>eirmod</a:t>
            </a:r>
            <a:r>
              <a:rPr lang="en-US" dirty="0"/>
              <a:t> </a:t>
            </a:r>
            <a:r>
              <a:rPr lang="en-US" dirty="0" err="1"/>
              <a:t>tempor</a:t>
            </a:r>
            <a:r>
              <a:rPr lang="en-US" dirty="0"/>
              <a:t> </a:t>
            </a:r>
            <a:r>
              <a:rPr lang="en-US" dirty="0" err="1"/>
              <a:t>invidunt</a:t>
            </a:r>
            <a:r>
              <a:rPr lang="en-US" dirty="0"/>
              <a:t> </a:t>
            </a:r>
            <a:r>
              <a:rPr lang="en-US" dirty="0" err="1"/>
              <a:t>ut</a:t>
            </a:r>
            <a:r>
              <a:rPr lang="en-US" dirty="0"/>
              <a:t> labore et dolore magna </a:t>
            </a:r>
            <a:r>
              <a:rPr lang="en-US" dirty="0" err="1"/>
              <a:t>aliquyam</a:t>
            </a:r>
            <a:r>
              <a:rPr lang="en-US" dirty="0"/>
              <a:t> </a:t>
            </a:r>
            <a:r>
              <a:rPr lang="en-US" dirty="0" err="1"/>
              <a:t>erat</a:t>
            </a:r>
            <a:r>
              <a:rPr lang="en-US" dirty="0"/>
              <a:t>, sed diam </a:t>
            </a:r>
            <a:r>
              <a:rPr lang="en-US" dirty="0" err="1"/>
              <a:t>voluptua</a:t>
            </a:r>
            <a:r>
              <a:rPr lang="en-US" dirty="0"/>
              <a:t>. 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sed diam </a:t>
            </a:r>
            <a:r>
              <a:rPr lang="en-US" dirty="0" err="1"/>
              <a:t>nonumy</a:t>
            </a:r>
            <a:r>
              <a:rPr lang="en-US" dirty="0"/>
              <a:t> </a:t>
            </a:r>
            <a:r>
              <a:rPr lang="en-US" dirty="0" err="1"/>
              <a:t>eirmod</a:t>
            </a:r>
            <a:r>
              <a:rPr lang="en-US" dirty="0"/>
              <a:t> </a:t>
            </a:r>
            <a:r>
              <a:rPr lang="en-US" dirty="0" err="1"/>
              <a:t>tempor</a:t>
            </a:r>
            <a:r>
              <a:rPr lang="en-US" dirty="0"/>
              <a:t> </a:t>
            </a:r>
            <a:r>
              <a:rPr lang="en-US" dirty="0" err="1"/>
              <a:t>invidunt</a:t>
            </a:r>
            <a:r>
              <a:rPr lang="en-US" dirty="0"/>
              <a:t> </a:t>
            </a:r>
            <a:r>
              <a:rPr lang="en-US" dirty="0" err="1"/>
              <a:t>ut</a:t>
            </a:r>
            <a:r>
              <a:rPr lang="en-US" dirty="0"/>
              <a:t> labore et dolore magna </a:t>
            </a:r>
            <a:r>
              <a:rPr lang="en-US" dirty="0" err="1"/>
              <a:t>aliquyam</a:t>
            </a:r>
            <a:r>
              <a:rPr lang="en-US" dirty="0"/>
              <a:t> </a:t>
            </a:r>
            <a:r>
              <a:rPr lang="en-US" dirty="0" err="1"/>
              <a:t>erat</a:t>
            </a:r>
            <a:r>
              <a:rPr lang="en-US" dirty="0"/>
              <a:t>, sed diam </a:t>
            </a:r>
            <a:r>
              <a:rPr lang="en-US" dirty="0" err="1"/>
              <a:t>voluptua</a:t>
            </a:r>
            <a:r>
              <a:rPr lang="en-US" dirty="0"/>
              <a:t>.</a:t>
            </a:r>
          </a:p>
          <a:p>
            <a:pPr lvl="1"/>
            <a:endParaRPr lang="en-US" dirty="0"/>
          </a:p>
          <a:p>
            <a:pPr marL="0" marR="0" lvl="1" indent="0" algn="l" defTabSz="914400" rtl="0" eaLnBrk="1" fontAlgn="auto" latinLnBrk="0" hangingPunct="1">
              <a:lnSpc>
                <a:spcPct val="120000"/>
              </a:lnSpc>
              <a:spcBef>
                <a:spcPts val="500"/>
              </a:spcBef>
              <a:spcAft>
                <a:spcPts val="0"/>
              </a:spcAft>
              <a:buClr>
                <a:srgbClr val="92D050"/>
              </a:buClr>
              <a:buSzPct val="127000"/>
              <a:buFont typeface="Arial" panose="020B0604020202020204" pitchFamily="34" charset="0"/>
              <a:buNone/>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sed diam </a:t>
            </a:r>
            <a:r>
              <a:rPr lang="en-US" dirty="0" err="1"/>
              <a:t>nonumy</a:t>
            </a:r>
            <a:r>
              <a:rPr lang="en-US" dirty="0"/>
              <a:t> </a:t>
            </a:r>
            <a:r>
              <a:rPr lang="en-US" dirty="0" err="1"/>
              <a:t>eirmod</a:t>
            </a:r>
            <a:r>
              <a:rPr lang="en-US" dirty="0"/>
              <a:t> </a:t>
            </a:r>
            <a:r>
              <a:rPr lang="en-US" dirty="0" err="1"/>
              <a:t>tempor</a:t>
            </a:r>
            <a:r>
              <a:rPr lang="en-US" dirty="0"/>
              <a:t> </a:t>
            </a:r>
            <a:r>
              <a:rPr lang="en-US" dirty="0" err="1"/>
              <a:t>invidunt</a:t>
            </a:r>
            <a:r>
              <a:rPr lang="en-US" dirty="0"/>
              <a:t> </a:t>
            </a:r>
            <a:r>
              <a:rPr lang="en-US" dirty="0" err="1"/>
              <a:t>ut</a:t>
            </a:r>
            <a:r>
              <a:rPr lang="en-US" dirty="0"/>
              <a:t> labore et dolore magna </a:t>
            </a:r>
            <a:r>
              <a:rPr lang="en-US" dirty="0" err="1"/>
              <a:t>aliquyam</a:t>
            </a:r>
            <a:r>
              <a:rPr lang="en-US" dirty="0"/>
              <a:t> </a:t>
            </a:r>
            <a:r>
              <a:rPr lang="en-US" dirty="0" err="1"/>
              <a:t>erat</a:t>
            </a:r>
            <a:r>
              <a:rPr lang="en-US" dirty="0"/>
              <a:t>, sed diam </a:t>
            </a:r>
            <a:r>
              <a:rPr lang="en-US" dirty="0" err="1"/>
              <a:t>voluptua</a:t>
            </a:r>
            <a:r>
              <a:rPr lang="en-US" dirty="0"/>
              <a:t>. 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sed diam </a:t>
            </a:r>
            <a:r>
              <a:rPr lang="en-US" dirty="0" err="1"/>
              <a:t>nonumy</a:t>
            </a:r>
            <a:r>
              <a:rPr lang="en-US" dirty="0"/>
              <a:t> </a:t>
            </a:r>
            <a:r>
              <a:rPr lang="en-US" dirty="0" err="1"/>
              <a:t>eirmod</a:t>
            </a:r>
            <a:r>
              <a:rPr lang="en-US" dirty="0"/>
              <a:t> </a:t>
            </a:r>
            <a:r>
              <a:rPr lang="en-US" dirty="0" err="1"/>
              <a:t>tempor</a:t>
            </a:r>
            <a:r>
              <a:rPr lang="en-US" dirty="0"/>
              <a:t> </a:t>
            </a:r>
            <a:r>
              <a:rPr lang="en-US" dirty="0" err="1"/>
              <a:t>invidunt</a:t>
            </a:r>
            <a:r>
              <a:rPr lang="en-US" dirty="0"/>
              <a:t> </a:t>
            </a:r>
            <a:r>
              <a:rPr lang="en-US" dirty="0" err="1"/>
              <a:t>ut</a:t>
            </a:r>
            <a:r>
              <a:rPr lang="en-US" dirty="0"/>
              <a:t> labore et dolore magna </a:t>
            </a:r>
            <a:r>
              <a:rPr lang="en-US" dirty="0" err="1"/>
              <a:t>aliquyam</a:t>
            </a:r>
            <a:r>
              <a:rPr lang="en-US" dirty="0"/>
              <a:t> </a:t>
            </a:r>
            <a:r>
              <a:rPr lang="en-US" dirty="0" err="1"/>
              <a:t>erat</a:t>
            </a:r>
            <a:r>
              <a:rPr lang="en-US" dirty="0"/>
              <a:t>, sed diam </a:t>
            </a:r>
            <a:r>
              <a:rPr lang="en-US" dirty="0" err="1"/>
              <a:t>voluptua</a:t>
            </a:r>
            <a:r>
              <a:rPr lang="en-US" dirty="0"/>
              <a:t>.</a:t>
            </a:r>
          </a:p>
          <a:p>
            <a:pPr lvl="1"/>
            <a:endParaRPr lang="en-US" dirty="0"/>
          </a:p>
        </p:txBody>
      </p:sp>
      <p:sp>
        <p:nvSpPr>
          <p:cNvPr id="6" name="Slide Number Placeholder 5">
            <a:extLst>
              <a:ext uri="{FF2B5EF4-FFF2-40B4-BE49-F238E27FC236}">
                <a16:creationId xmlns:a16="http://schemas.microsoft.com/office/drawing/2014/main" id="{CCA7C540-3F2B-235B-CA74-70271DB88FA2}"/>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cxnSp>
        <p:nvCxnSpPr>
          <p:cNvPr id="7" name="Straight Connector 6">
            <a:extLst>
              <a:ext uri="{FF2B5EF4-FFF2-40B4-BE49-F238E27FC236}">
                <a16:creationId xmlns:a16="http://schemas.microsoft.com/office/drawing/2014/main" id="{10FF5AB0-8153-537A-17F5-D1E865EA49C9}"/>
              </a:ext>
            </a:extLst>
          </p:cNvPr>
          <p:cNvCxnSpPr>
            <a:cxnSpLocks/>
          </p:cNvCxnSpPr>
          <p:nvPr userDrawn="1"/>
        </p:nvCxnSpPr>
        <p:spPr>
          <a:xfrm>
            <a:off x="2066713"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pic>
        <p:nvPicPr>
          <p:cNvPr id="3" name="Graphic 2">
            <a:extLst>
              <a:ext uri="{FF2B5EF4-FFF2-40B4-BE49-F238E27FC236}">
                <a16:creationId xmlns:a16="http://schemas.microsoft.com/office/drawing/2014/main" id="{75EBFE1B-F514-641A-E70C-5B55C3C3BC22}"/>
              </a:ext>
            </a:extLst>
          </p:cNvPr>
          <p:cNvPicPr>
            <a:picLocks noChangeAspect="1"/>
          </p:cNvPicPr>
          <p:nvPr userDrawn="1"/>
        </p:nvPicPr>
        <p:blipFill>
          <a:blip r:embed="rId4" cstate="screen">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0231569" y="345161"/>
            <a:ext cx="1585902" cy="842387"/>
          </a:xfrm>
          <a:prstGeom prst="rect">
            <a:avLst/>
          </a:prstGeom>
        </p:spPr>
      </p:pic>
      <p:sp>
        <p:nvSpPr>
          <p:cNvPr id="5" name="TextBox 4">
            <a:extLst>
              <a:ext uri="{FF2B5EF4-FFF2-40B4-BE49-F238E27FC236}">
                <a16:creationId xmlns:a16="http://schemas.microsoft.com/office/drawing/2014/main" id="{6AD806B1-C7D4-1A4A-7B04-58F5D34BF8CB}"/>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1357691255"/>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2-1_Title and Content">
    <p:bg>
      <p:bgRef idx="1001">
        <a:schemeClr val="bg2"/>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F130F1E-845B-8DB0-74ED-CA934A3CAE1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4" name="Graphic 3">
            <a:extLst>
              <a:ext uri="{FF2B5EF4-FFF2-40B4-BE49-F238E27FC236}">
                <a16:creationId xmlns:a16="http://schemas.microsoft.com/office/drawing/2014/main" id="{17B65922-7FE5-6FB2-B839-EEA304C25334}"/>
              </a:ext>
            </a:extLst>
          </p:cNvPr>
          <p:cNvPicPr>
            <a:picLocks noChangeAspect="1"/>
          </p:cNvPicPr>
          <p:nvPr userDrawn="1"/>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228045" y="345161"/>
            <a:ext cx="1592949" cy="842387"/>
          </a:xfrm>
          <a:prstGeom prst="rect">
            <a:avLst/>
          </a:prstGeom>
        </p:spPr>
      </p:pic>
      <p:sp>
        <p:nvSpPr>
          <p:cNvPr id="2" name="Title 1">
            <a:extLst>
              <a:ext uri="{FF2B5EF4-FFF2-40B4-BE49-F238E27FC236}">
                <a16:creationId xmlns:a16="http://schemas.microsoft.com/office/drawing/2014/main" id="{8F0E476D-70E1-1440-4AC9-B7EBCD8D20B9}"/>
              </a:ext>
            </a:extLst>
          </p:cNvPr>
          <p:cNvSpPr>
            <a:spLocks noGrp="1"/>
          </p:cNvSpPr>
          <p:nvPr>
            <p:ph type="title" hasCustomPrompt="1"/>
          </p:nvPr>
        </p:nvSpPr>
        <p:spPr>
          <a:xfrm>
            <a:off x="363985" y="826766"/>
            <a:ext cx="5326951" cy="1325563"/>
          </a:xfrm>
        </p:spPr>
        <p:txBody>
          <a:bodyPr anchor="b"/>
          <a:lstStyle>
            <a:lvl1pPr>
              <a:defRPr>
                <a:solidFill>
                  <a:schemeClr val="accent2"/>
                </a:solidFill>
              </a:defRPr>
            </a:lvl1pPr>
          </a:lstStyle>
          <a:p>
            <a:r>
              <a:rPr lang="en-GB" dirty="0"/>
              <a:t>Click to edit title slide</a:t>
            </a:r>
            <a:endParaRPr lang="en-IE" dirty="0"/>
          </a:p>
        </p:txBody>
      </p:sp>
      <p:sp>
        <p:nvSpPr>
          <p:cNvPr id="12" name="Slide Number Placeholder 5">
            <a:extLst>
              <a:ext uri="{FF2B5EF4-FFF2-40B4-BE49-F238E27FC236}">
                <a16:creationId xmlns:a16="http://schemas.microsoft.com/office/drawing/2014/main" id="{294EB92C-22CA-779D-5B20-26D153DF8597}"/>
              </a:ext>
            </a:extLst>
          </p:cNvPr>
          <p:cNvSpPr txBox="1">
            <a:spLocks/>
          </p:cNvSpPr>
          <p:nvPr userDrawn="1"/>
        </p:nvSpPr>
        <p:spPr>
          <a:xfrm>
            <a:off x="11239130" y="20748"/>
            <a:ext cx="62957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dirty="0">
              <a:solidFill>
                <a:schemeClr val="tx1"/>
              </a:solidFill>
            </a:endParaRPr>
          </a:p>
        </p:txBody>
      </p:sp>
      <p:sp>
        <p:nvSpPr>
          <p:cNvPr id="24" name="Text Placeholder 23">
            <a:extLst>
              <a:ext uri="{FF2B5EF4-FFF2-40B4-BE49-F238E27FC236}">
                <a16:creationId xmlns:a16="http://schemas.microsoft.com/office/drawing/2014/main" id="{6CD764CD-70AB-A623-283E-77DF3F6C4426}"/>
              </a:ext>
            </a:extLst>
          </p:cNvPr>
          <p:cNvSpPr>
            <a:spLocks noGrp="1"/>
          </p:cNvSpPr>
          <p:nvPr>
            <p:ph type="body" sz="quarter" idx="17" hasCustomPrompt="1"/>
          </p:nvPr>
        </p:nvSpPr>
        <p:spPr>
          <a:xfrm>
            <a:off x="334963" y="2226009"/>
            <a:ext cx="11119100" cy="3007728"/>
          </a:xfrm>
        </p:spPr>
        <p:txBody>
          <a:bodyPr numCol="2" spcCol="576000"/>
          <a:lstStyle>
            <a:lvl1pPr marL="0" indent="0" algn="l">
              <a:buNone/>
              <a:defRPr sz="1700">
                <a:solidFill>
                  <a:schemeClr val="tx1"/>
                </a:solidFill>
              </a:defRPr>
            </a:lvl1pPr>
            <a:lvl2pPr marL="0" indent="0" algn="l">
              <a:buNone/>
              <a:defRPr sz="1200">
                <a:solidFill>
                  <a:schemeClr val="tx1"/>
                </a:solidFill>
              </a:defRPr>
            </a:lvl2pPr>
            <a:lvl3pPr marL="914400" indent="0">
              <a:buNone/>
              <a:defRPr/>
            </a:lvl3pPr>
          </a:lstStyle>
          <a:p>
            <a:pPr lvl="0"/>
            <a:r>
              <a:rPr lang="en-US" dirty="0"/>
              <a:t>Click to edit slide 2 columns paragraph 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sed diam </a:t>
            </a:r>
            <a:r>
              <a:rPr lang="en-US" dirty="0" err="1"/>
              <a:t>nonumy</a:t>
            </a:r>
            <a:r>
              <a:rPr lang="en-US" dirty="0"/>
              <a:t> </a:t>
            </a:r>
            <a:r>
              <a:rPr lang="en-US" dirty="0" err="1"/>
              <a:t>eirmod</a:t>
            </a:r>
            <a:r>
              <a:rPr lang="en-US" dirty="0"/>
              <a:t> </a:t>
            </a:r>
            <a:r>
              <a:rPr lang="en-US" dirty="0" err="1"/>
              <a:t>tempor</a:t>
            </a:r>
            <a:r>
              <a:rPr lang="en-US" dirty="0"/>
              <a:t> </a:t>
            </a:r>
            <a:r>
              <a:rPr lang="en-US" dirty="0" err="1"/>
              <a:t>invidunt</a:t>
            </a:r>
            <a:r>
              <a:rPr lang="en-US" dirty="0"/>
              <a:t> </a:t>
            </a:r>
            <a:r>
              <a:rPr lang="en-US" dirty="0" err="1"/>
              <a:t>ut</a:t>
            </a:r>
            <a:r>
              <a:rPr lang="en-US" dirty="0"/>
              <a:t> labore et dolore magna </a:t>
            </a:r>
            <a:r>
              <a:rPr lang="en-US" dirty="0" err="1"/>
              <a:t>aliquyam</a:t>
            </a:r>
            <a:r>
              <a:rPr lang="en-US" dirty="0"/>
              <a:t> </a:t>
            </a:r>
            <a:r>
              <a:rPr lang="en-US" dirty="0" err="1"/>
              <a:t>erat</a:t>
            </a:r>
            <a:r>
              <a:rPr lang="en-US" dirty="0"/>
              <a:t>, sed diam </a:t>
            </a:r>
            <a:r>
              <a:rPr lang="en-US" dirty="0" err="1"/>
              <a:t>voluptua</a:t>
            </a:r>
            <a:r>
              <a:rPr lang="en-US" dirty="0"/>
              <a:t>.</a:t>
            </a:r>
            <a:br>
              <a:rPr lang="en-US" dirty="0"/>
            </a:b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sed diam </a:t>
            </a:r>
            <a:r>
              <a:rPr lang="en-US" dirty="0" err="1"/>
              <a:t>nonumy</a:t>
            </a:r>
            <a:r>
              <a:rPr lang="en-US" dirty="0"/>
              <a:t> </a:t>
            </a:r>
            <a:r>
              <a:rPr lang="en-US" dirty="0" err="1"/>
              <a:t>eirmod</a:t>
            </a:r>
            <a:r>
              <a:rPr lang="en-US" dirty="0"/>
              <a:t> </a:t>
            </a:r>
            <a:r>
              <a:rPr lang="en-US" dirty="0" err="1"/>
              <a:t>tempor</a:t>
            </a:r>
            <a:r>
              <a:rPr lang="en-US" dirty="0"/>
              <a:t> </a:t>
            </a:r>
            <a:r>
              <a:rPr lang="en-US" dirty="0" err="1"/>
              <a:t>invidunt</a:t>
            </a:r>
            <a:r>
              <a:rPr lang="en-US" dirty="0"/>
              <a:t> </a:t>
            </a:r>
            <a:r>
              <a:rPr lang="en-US" dirty="0" err="1"/>
              <a:t>ut</a:t>
            </a:r>
            <a:r>
              <a:rPr lang="en-US" dirty="0"/>
              <a:t> labore et dolore magna </a:t>
            </a:r>
            <a:r>
              <a:rPr lang="en-US" dirty="0" err="1"/>
              <a:t>aliquyam</a:t>
            </a:r>
            <a:r>
              <a:rPr lang="en-US" dirty="0"/>
              <a:t> </a:t>
            </a:r>
            <a:r>
              <a:rPr lang="en-US" dirty="0" err="1"/>
              <a:t>erat</a:t>
            </a:r>
            <a:r>
              <a:rPr lang="en-US" dirty="0"/>
              <a:t>, sed diam </a:t>
            </a:r>
            <a:r>
              <a:rPr lang="en-US" dirty="0" err="1"/>
              <a:t>voluptua</a:t>
            </a:r>
            <a:r>
              <a:rPr lang="en-US" dirty="0"/>
              <a:t>. 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sed diam </a:t>
            </a:r>
            <a:r>
              <a:rPr lang="en-US" dirty="0" err="1"/>
              <a:t>nonumy</a:t>
            </a:r>
            <a:r>
              <a:rPr lang="en-US" dirty="0"/>
              <a:t> </a:t>
            </a:r>
            <a:r>
              <a:rPr lang="en-US" dirty="0" err="1"/>
              <a:t>eirmod</a:t>
            </a:r>
            <a:r>
              <a:rPr lang="en-US" dirty="0"/>
              <a:t> </a:t>
            </a:r>
            <a:r>
              <a:rPr lang="en-US" dirty="0" err="1"/>
              <a:t>tempor</a:t>
            </a:r>
            <a:r>
              <a:rPr lang="en-US" dirty="0"/>
              <a:t> </a:t>
            </a:r>
            <a:r>
              <a:rPr lang="en-US" dirty="0" err="1"/>
              <a:t>invidunt</a:t>
            </a:r>
            <a:r>
              <a:rPr lang="en-US" dirty="0"/>
              <a:t> </a:t>
            </a:r>
            <a:r>
              <a:rPr lang="en-US" dirty="0" err="1"/>
              <a:t>ut</a:t>
            </a:r>
            <a:r>
              <a:rPr lang="en-US" dirty="0"/>
              <a:t> labore et dolore magna </a:t>
            </a:r>
            <a:r>
              <a:rPr lang="en-US" dirty="0" err="1"/>
              <a:t>aliquyam</a:t>
            </a:r>
            <a:r>
              <a:rPr lang="en-US" dirty="0"/>
              <a:t> </a:t>
            </a:r>
            <a:r>
              <a:rPr lang="en-US" dirty="0" err="1"/>
              <a:t>erat</a:t>
            </a:r>
            <a:r>
              <a:rPr lang="en-US" dirty="0"/>
              <a:t>, sed diam </a:t>
            </a:r>
            <a:r>
              <a:rPr lang="en-US" dirty="0" err="1"/>
              <a:t>voluptua</a:t>
            </a:r>
            <a:r>
              <a:rPr lang="en-US" dirty="0"/>
              <a:t>.</a:t>
            </a:r>
          </a:p>
          <a:p>
            <a:pPr lvl="1"/>
            <a:endParaRPr lang="en-US" dirty="0"/>
          </a:p>
          <a:p>
            <a:pPr marL="0" marR="0" lvl="1" indent="0" algn="l" defTabSz="914400" rtl="0" eaLnBrk="1" fontAlgn="auto" latinLnBrk="0" hangingPunct="1">
              <a:lnSpc>
                <a:spcPct val="120000"/>
              </a:lnSpc>
              <a:spcBef>
                <a:spcPts val="500"/>
              </a:spcBef>
              <a:spcAft>
                <a:spcPts val="0"/>
              </a:spcAft>
              <a:buClr>
                <a:srgbClr val="92D050"/>
              </a:buClr>
              <a:buSzPct val="127000"/>
              <a:buFont typeface="Arial" panose="020B0604020202020204" pitchFamily="34" charset="0"/>
              <a:buNone/>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sed diam </a:t>
            </a:r>
            <a:r>
              <a:rPr lang="en-US" dirty="0" err="1"/>
              <a:t>nonumy</a:t>
            </a:r>
            <a:r>
              <a:rPr lang="en-US" dirty="0"/>
              <a:t> </a:t>
            </a:r>
            <a:r>
              <a:rPr lang="en-US" dirty="0" err="1"/>
              <a:t>eirmod</a:t>
            </a:r>
            <a:r>
              <a:rPr lang="en-US" dirty="0"/>
              <a:t> </a:t>
            </a:r>
            <a:r>
              <a:rPr lang="en-US" dirty="0" err="1"/>
              <a:t>tempor</a:t>
            </a:r>
            <a:r>
              <a:rPr lang="en-US" dirty="0"/>
              <a:t> </a:t>
            </a:r>
            <a:r>
              <a:rPr lang="en-US" dirty="0" err="1"/>
              <a:t>invidunt</a:t>
            </a:r>
            <a:r>
              <a:rPr lang="en-US" dirty="0"/>
              <a:t> </a:t>
            </a:r>
            <a:r>
              <a:rPr lang="en-US" dirty="0" err="1"/>
              <a:t>ut</a:t>
            </a:r>
            <a:r>
              <a:rPr lang="en-US" dirty="0"/>
              <a:t> labore et dolore magna </a:t>
            </a:r>
            <a:r>
              <a:rPr lang="en-US" dirty="0" err="1"/>
              <a:t>aliquyam</a:t>
            </a:r>
            <a:r>
              <a:rPr lang="en-US" dirty="0"/>
              <a:t> </a:t>
            </a:r>
            <a:r>
              <a:rPr lang="en-US" dirty="0" err="1"/>
              <a:t>erat</a:t>
            </a:r>
            <a:r>
              <a:rPr lang="en-US" dirty="0"/>
              <a:t>, sed diam </a:t>
            </a:r>
            <a:r>
              <a:rPr lang="en-US" dirty="0" err="1"/>
              <a:t>voluptua</a:t>
            </a:r>
            <a:r>
              <a:rPr lang="en-US" dirty="0"/>
              <a:t>. 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sed diam </a:t>
            </a:r>
            <a:r>
              <a:rPr lang="en-US" dirty="0" err="1"/>
              <a:t>nonumy</a:t>
            </a:r>
            <a:r>
              <a:rPr lang="en-US" dirty="0"/>
              <a:t> </a:t>
            </a:r>
            <a:r>
              <a:rPr lang="en-US" dirty="0" err="1"/>
              <a:t>eirmod</a:t>
            </a:r>
            <a:r>
              <a:rPr lang="en-US" dirty="0"/>
              <a:t> </a:t>
            </a:r>
            <a:r>
              <a:rPr lang="en-US" dirty="0" err="1"/>
              <a:t>tempor</a:t>
            </a:r>
            <a:r>
              <a:rPr lang="en-US" dirty="0"/>
              <a:t> </a:t>
            </a:r>
            <a:r>
              <a:rPr lang="en-US" dirty="0" err="1"/>
              <a:t>invidunt</a:t>
            </a:r>
            <a:r>
              <a:rPr lang="en-US" dirty="0"/>
              <a:t> </a:t>
            </a:r>
            <a:r>
              <a:rPr lang="en-US" dirty="0" err="1"/>
              <a:t>ut</a:t>
            </a:r>
            <a:r>
              <a:rPr lang="en-US" dirty="0"/>
              <a:t> labore et dolore magna </a:t>
            </a:r>
            <a:r>
              <a:rPr lang="en-US" dirty="0" err="1"/>
              <a:t>aliquyam</a:t>
            </a:r>
            <a:r>
              <a:rPr lang="en-US" dirty="0"/>
              <a:t> </a:t>
            </a:r>
            <a:r>
              <a:rPr lang="en-US" dirty="0" err="1"/>
              <a:t>erat</a:t>
            </a:r>
            <a:r>
              <a:rPr lang="en-US" dirty="0"/>
              <a:t>, sed diam </a:t>
            </a:r>
            <a:r>
              <a:rPr lang="en-US" dirty="0" err="1"/>
              <a:t>voluptua</a:t>
            </a:r>
            <a:r>
              <a:rPr lang="en-US" dirty="0"/>
              <a:t>.</a:t>
            </a:r>
          </a:p>
          <a:p>
            <a:pPr lvl="1"/>
            <a:endParaRPr lang="en-US" dirty="0"/>
          </a:p>
        </p:txBody>
      </p:sp>
      <p:pic>
        <p:nvPicPr>
          <p:cNvPr id="6" name="Graphic 7">
            <a:extLst>
              <a:ext uri="{FF2B5EF4-FFF2-40B4-BE49-F238E27FC236}">
                <a16:creationId xmlns:a16="http://schemas.microsoft.com/office/drawing/2014/main" id="{FED1A427-FBBA-EAE2-CFEC-1E8A398A6029}"/>
              </a:ext>
            </a:extLst>
          </p:cNvPr>
          <p:cNvPicPr>
            <a:picLocks noChangeAspect="1"/>
          </p:cNvPicPr>
          <p:nvPr userDrawn="1"/>
        </p:nvPicPr>
        <p:blipFill>
          <a:blip r:embed="rId5" cstate="screen">
            <a:extLst>
              <a:ext uri="{28A0092B-C50C-407E-A947-70E740481C1C}">
                <a14:useLocalDpi xmlns:a14="http://schemas.microsoft.com/office/drawing/2010/main" val="0"/>
              </a:ext>
            </a:extLst>
          </a:blip>
          <a:srcRect/>
          <a:stretch/>
        </p:blipFill>
        <p:spPr>
          <a:xfrm>
            <a:off x="334963" y="6124575"/>
            <a:ext cx="1639743" cy="365125"/>
          </a:xfrm>
          <a:prstGeom prst="rect">
            <a:avLst/>
          </a:prstGeom>
        </p:spPr>
      </p:pic>
      <p:sp>
        <p:nvSpPr>
          <p:cNvPr id="10" name="Slide Number Placeholder 5">
            <a:extLst>
              <a:ext uri="{FF2B5EF4-FFF2-40B4-BE49-F238E27FC236}">
                <a16:creationId xmlns:a16="http://schemas.microsoft.com/office/drawing/2014/main" id="{38BB7287-C4F9-9BF8-38C1-39471BC0D5C6}"/>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cxnSp>
        <p:nvCxnSpPr>
          <p:cNvPr id="11" name="Straight Connector 10">
            <a:extLst>
              <a:ext uri="{FF2B5EF4-FFF2-40B4-BE49-F238E27FC236}">
                <a16:creationId xmlns:a16="http://schemas.microsoft.com/office/drawing/2014/main" id="{91CE7F8E-D438-BB6D-0CEF-8D8525BDE153}"/>
              </a:ext>
            </a:extLst>
          </p:cNvPr>
          <p:cNvCxnSpPr>
            <a:cxnSpLocks/>
          </p:cNvCxnSpPr>
          <p:nvPr userDrawn="1"/>
        </p:nvCxnSpPr>
        <p:spPr>
          <a:xfrm>
            <a:off x="2066713"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C72AB1F9-2217-A2A0-E04C-8D1E3D2194DB}"/>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lumOff val="50000"/>
                  </a:schemeClr>
                </a:solidFill>
              </a:rPr>
              <a:t>Licensed under CC BY 4.0</a:t>
            </a:r>
          </a:p>
        </p:txBody>
      </p:sp>
    </p:spTree>
    <p:extLst>
      <p:ext uri="{BB962C8B-B14F-4D97-AF65-F5344CB8AC3E}">
        <p14:creationId xmlns:p14="http://schemas.microsoft.com/office/powerpoint/2010/main" val="555877970"/>
      </p:ext>
    </p:extLst>
  </p:cSld>
  <p:clrMapOvr>
    <a:overrideClrMapping bg1="dk1" tx1="lt1" bg2="dk2" tx2="lt2" accent1="accent1" accent2="accent2" accent3="accent3" accent4="accent4" accent5="accent5" accent6="accent6" hlink="hlink" folHlink="folHlink"/>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with partners">
    <p:spTree>
      <p:nvGrpSpPr>
        <p:cNvPr id="1" name=""/>
        <p:cNvGrpSpPr/>
        <p:nvPr/>
      </p:nvGrpSpPr>
      <p:grpSpPr>
        <a:xfrm>
          <a:off x="0" y="0"/>
          <a:ext cx="0" cy="0"/>
          <a:chOff x="0" y="0"/>
          <a:chExt cx="0" cy="0"/>
        </a:xfrm>
      </p:grpSpPr>
      <p:pic>
        <p:nvPicPr>
          <p:cNvPr id="7" name="Picture 6" descr="A green and blue logo&#10;&#10;Description automatically generated">
            <a:extLst>
              <a:ext uri="{FF2B5EF4-FFF2-40B4-BE49-F238E27FC236}">
                <a16:creationId xmlns:a16="http://schemas.microsoft.com/office/drawing/2014/main" id="{93F4A9A4-3121-E745-3F87-9109DD6DF45D}"/>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132482C-CE81-CE90-E63D-FFC01FE569E7}"/>
              </a:ext>
            </a:extLst>
          </p:cNvPr>
          <p:cNvSpPr>
            <a:spLocks noGrp="1"/>
          </p:cNvSpPr>
          <p:nvPr>
            <p:ph type="ctrTitle"/>
          </p:nvPr>
        </p:nvSpPr>
        <p:spPr>
          <a:xfrm>
            <a:off x="7599285" y="2495982"/>
            <a:ext cx="3692409" cy="1125749"/>
          </a:xfrm>
        </p:spPr>
        <p:txBody>
          <a:bodyPr anchor="t">
            <a:normAutofit/>
          </a:bodyPr>
          <a:lstStyle>
            <a:lvl1pPr algn="l">
              <a:defRPr sz="3600">
                <a:solidFill>
                  <a:schemeClr val="bg2"/>
                </a:solidFill>
              </a:defRPr>
            </a:lvl1pPr>
          </a:lstStyle>
          <a:p>
            <a:r>
              <a:rPr lang="en-US"/>
              <a:t>Click to edit Master title style</a:t>
            </a:r>
            <a:endParaRPr lang="en-IE" dirty="0"/>
          </a:p>
        </p:txBody>
      </p:sp>
      <p:pic>
        <p:nvPicPr>
          <p:cNvPr id="4" name="Graphic 7">
            <a:extLst>
              <a:ext uri="{FF2B5EF4-FFF2-40B4-BE49-F238E27FC236}">
                <a16:creationId xmlns:a16="http://schemas.microsoft.com/office/drawing/2014/main" id="{D33EA5D9-1098-42A8-20D1-D51F51A59777}"/>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7653268" y="4606494"/>
            <a:ext cx="1639743" cy="365125"/>
          </a:xfrm>
          <a:prstGeom prst="rect">
            <a:avLst/>
          </a:prstGeom>
        </p:spPr>
      </p:pic>
      <p:pic>
        <p:nvPicPr>
          <p:cNvPr id="12" name="Graphic 11">
            <a:extLst>
              <a:ext uri="{FF2B5EF4-FFF2-40B4-BE49-F238E27FC236}">
                <a16:creationId xmlns:a16="http://schemas.microsoft.com/office/drawing/2014/main" id="{787741B6-C6DF-2326-AF4E-358914019B7A}"/>
              </a:ext>
            </a:extLst>
          </p:cNvPr>
          <p:cNvPicPr>
            <a:picLocks noChangeAspect="1"/>
          </p:cNvPicPr>
          <p:nvPr userDrawn="1"/>
        </p:nvPicPr>
        <p:blipFill>
          <a:blip r:embed="rId4" cstate="screen">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7573622" y="587693"/>
            <a:ext cx="2964173" cy="1567521"/>
          </a:xfrm>
          <a:prstGeom prst="rect">
            <a:avLst/>
          </a:prstGeom>
        </p:spPr>
      </p:pic>
      <p:pic>
        <p:nvPicPr>
          <p:cNvPr id="9" name="Picture 8">
            <a:extLst>
              <a:ext uri="{FF2B5EF4-FFF2-40B4-BE49-F238E27FC236}">
                <a16:creationId xmlns:a16="http://schemas.microsoft.com/office/drawing/2014/main" id="{81376E69-2972-CE97-E70D-9282EAC54488}"/>
              </a:ext>
            </a:extLst>
          </p:cNvPr>
          <p:cNvPicPr>
            <a:picLocks noChangeAspect="1"/>
          </p:cNvPicPr>
          <p:nvPr userDrawn="1"/>
        </p:nvPicPr>
        <p:blipFill>
          <a:blip r:embed="rId6" cstate="screen">
            <a:extLst>
              <a:ext uri="{28A0092B-C50C-407E-A947-70E740481C1C}">
                <a14:useLocalDpi xmlns:a14="http://schemas.microsoft.com/office/drawing/2010/main" val="0"/>
              </a:ext>
            </a:extLst>
          </a:blip>
          <a:srcRect/>
          <a:stretch/>
        </p:blipFill>
        <p:spPr>
          <a:xfrm>
            <a:off x="334963" y="5597823"/>
            <a:ext cx="11522075" cy="951363"/>
          </a:xfrm>
          <a:prstGeom prst="rect">
            <a:avLst/>
          </a:prstGeom>
        </p:spPr>
      </p:pic>
      <p:sp>
        <p:nvSpPr>
          <p:cNvPr id="3" name="TextBox 2">
            <a:extLst>
              <a:ext uri="{FF2B5EF4-FFF2-40B4-BE49-F238E27FC236}">
                <a16:creationId xmlns:a16="http://schemas.microsoft.com/office/drawing/2014/main" id="{E8DA87B1-0779-54B5-A53C-39F685582A8D}"/>
              </a:ext>
            </a:extLst>
          </p:cNvPr>
          <p:cNvSpPr txBox="1"/>
          <p:nvPr userDrawn="1"/>
        </p:nvSpPr>
        <p:spPr>
          <a:xfrm>
            <a:off x="7607088" y="5026593"/>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4000510344"/>
      </p:ext>
    </p:extLst>
  </p:cSld>
  <p:clrMapOvr>
    <a:masterClrMapping/>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Content and Image">
    <p:bg>
      <p:bgRef idx="1001">
        <a:schemeClr val="bg2"/>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FCBD5B7-FE33-D812-6C83-D062C23C886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4" name="Graphic 3">
            <a:extLst>
              <a:ext uri="{FF2B5EF4-FFF2-40B4-BE49-F238E27FC236}">
                <a16:creationId xmlns:a16="http://schemas.microsoft.com/office/drawing/2014/main" id="{34A586B1-2439-2DB2-FCDE-B384B06CA0CC}"/>
              </a:ext>
            </a:extLst>
          </p:cNvPr>
          <p:cNvPicPr>
            <a:picLocks noChangeAspect="1"/>
          </p:cNvPicPr>
          <p:nvPr userDrawn="1"/>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228045" y="345161"/>
            <a:ext cx="1592949" cy="842387"/>
          </a:xfrm>
          <a:prstGeom prst="rect">
            <a:avLst/>
          </a:prstGeom>
        </p:spPr>
      </p:pic>
      <p:sp>
        <p:nvSpPr>
          <p:cNvPr id="2" name="Title 1">
            <a:extLst>
              <a:ext uri="{FF2B5EF4-FFF2-40B4-BE49-F238E27FC236}">
                <a16:creationId xmlns:a16="http://schemas.microsoft.com/office/drawing/2014/main" id="{8F0E476D-70E1-1440-4AC9-B7EBCD8D20B9}"/>
              </a:ext>
            </a:extLst>
          </p:cNvPr>
          <p:cNvSpPr>
            <a:spLocks noGrp="1"/>
          </p:cNvSpPr>
          <p:nvPr>
            <p:ph type="title" hasCustomPrompt="1"/>
          </p:nvPr>
        </p:nvSpPr>
        <p:spPr>
          <a:xfrm>
            <a:off x="6096000" y="1271934"/>
            <a:ext cx="5326951" cy="1325563"/>
          </a:xfrm>
        </p:spPr>
        <p:txBody>
          <a:bodyPr anchor="b"/>
          <a:lstStyle>
            <a:lvl1pPr>
              <a:defRPr>
                <a:solidFill>
                  <a:schemeClr val="accent2"/>
                </a:solidFill>
              </a:defRPr>
            </a:lvl1pPr>
          </a:lstStyle>
          <a:p>
            <a:r>
              <a:rPr lang="en-GB" dirty="0"/>
              <a:t>Click to edit title slide</a:t>
            </a:r>
            <a:endParaRPr lang="en-IE" dirty="0"/>
          </a:p>
        </p:txBody>
      </p:sp>
      <p:sp>
        <p:nvSpPr>
          <p:cNvPr id="12" name="Slide Number Placeholder 5">
            <a:extLst>
              <a:ext uri="{FF2B5EF4-FFF2-40B4-BE49-F238E27FC236}">
                <a16:creationId xmlns:a16="http://schemas.microsoft.com/office/drawing/2014/main" id="{294EB92C-22CA-779D-5B20-26D153DF8597}"/>
              </a:ext>
            </a:extLst>
          </p:cNvPr>
          <p:cNvSpPr txBox="1">
            <a:spLocks/>
          </p:cNvSpPr>
          <p:nvPr userDrawn="1"/>
        </p:nvSpPr>
        <p:spPr>
          <a:xfrm>
            <a:off x="11239130" y="20748"/>
            <a:ext cx="62957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dirty="0">
              <a:solidFill>
                <a:schemeClr val="tx1"/>
              </a:solidFill>
            </a:endParaRPr>
          </a:p>
        </p:txBody>
      </p:sp>
      <p:pic>
        <p:nvPicPr>
          <p:cNvPr id="6" name="Graphic 7">
            <a:extLst>
              <a:ext uri="{FF2B5EF4-FFF2-40B4-BE49-F238E27FC236}">
                <a16:creationId xmlns:a16="http://schemas.microsoft.com/office/drawing/2014/main" id="{FED1A427-FBBA-EAE2-CFEC-1E8A398A6029}"/>
              </a:ext>
            </a:extLst>
          </p:cNvPr>
          <p:cNvPicPr>
            <a:picLocks noChangeAspect="1"/>
          </p:cNvPicPr>
          <p:nvPr userDrawn="1"/>
        </p:nvPicPr>
        <p:blipFill>
          <a:blip r:embed="rId5" cstate="screen">
            <a:extLst>
              <a:ext uri="{28A0092B-C50C-407E-A947-70E740481C1C}">
                <a14:useLocalDpi xmlns:a14="http://schemas.microsoft.com/office/drawing/2010/main" val="0"/>
              </a:ext>
            </a:extLst>
          </a:blip>
          <a:srcRect/>
          <a:stretch/>
        </p:blipFill>
        <p:spPr>
          <a:xfrm>
            <a:off x="334963" y="6124575"/>
            <a:ext cx="1639743" cy="365125"/>
          </a:xfrm>
          <a:prstGeom prst="rect">
            <a:avLst/>
          </a:prstGeom>
        </p:spPr>
      </p:pic>
      <p:sp>
        <p:nvSpPr>
          <p:cNvPr id="7" name="Text Placeholder 6">
            <a:extLst>
              <a:ext uri="{FF2B5EF4-FFF2-40B4-BE49-F238E27FC236}">
                <a16:creationId xmlns:a16="http://schemas.microsoft.com/office/drawing/2014/main" id="{F52E67A6-7FFC-4A83-839E-2C9C0F8F5045}"/>
              </a:ext>
            </a:extLst>
          </p:cNvPr>
          <p:cNvSpPr>
            <a:spLocks noGrp="1"/>
          </p:cNvSpPr>
          <p:nvPr>
            <p:ph type="body" sz="quarter" idx="18"/>
          </p:nvPr>
        </p:nvSpPr>
        <p:spPr>
          <a:xfrm>
            <a:off x="6096000" y="2659732"/>
            <a:ext cx="5334000" cy="3139490"/>
          </a:xfrm>
        </p:spPr>
        <p:txBody>
          <a:bodyPr/>
          <a:lstStyle>
            <a:lvl1pPr marL="0" indent="0">
              <a:buNone/>
              <a:defRPr/>
            </a:lvl1pPr>
            <a:lvl2pPr marL="0" indent="0">
              <a:buNone/>
              <a:defRPr/>
            </a:lvl2pPr>
          </a:lstStyle>
          <a:p>
            <a:pPr lvl="0"/>
            <a:r>
              <a:rPr lang="en-US"/>
              <a:t>Click to edit Master text styles</a:t>
            </a:r>
          </a:p>
          <a:p>
            <a:pPr lvl="1"/>
            <a:r>
              <a:rPr lang="en-US"/>
              <a:t>Second level</a:t>
            </a:r>
          </a:p>
        </p:txBody>
      </p:sp>
      <p:sp>
        <p:nvSpPr>
          <p:cNvPr id="13" name="Picture Placeholder 12">
            <a:extLst>
              <a:ext uri="{FF2B5EF4-FFF2-40B4-BE49-F238E27FC236}">
                <a16:creationId xmlns:a16="http://schemas.microsoft.com/office/drawing/2014/main" id="{A6B730D7-C0DE-BC64-5AA9-8E3758562E5E}"/>
              </a:ext>
            </a:extLst>
          </p:cNvPr>
          <p:cNvSpPr>
            <a:spLocks noGrp="1"/>
          </p:cNvSpPr>
          <p:nvPr>
            <p:ph type="pic" sz="quarter" idx="19" hasCustomPrompt="1"/>
          </p:nvPr>
        </p:nvSpPr>
        <p:spPr>
          <a:xfrm>
            <a:off x="1071312" y="1659940"/>
            <a:ext cx="4427538" cy="3538120"/>
          </a:xfrm>
          <a:custGeom>
            <a:avLst/>
            <a:gdLst>
              <a:gd name="connsiteX0" fmla="*/ 0 w 4427538"/>
              <a:gd name="connsiteY0" fmla="*/ 0 h 3273425"/>
              <a:gd name="connsiteX1" fmla="*/ 4427538 w 4427538"/>
              <a:gd name="connsiteY1" fmla="*/ 0 h 3273425"/>
              <a:gd name="connsiteX2" fmla="*/ 4427538 w 4427538"/>
              <a:gd name="connsiteY2" fmla="*/ 3273425 h 3273425"/>
              <a:gd name="connsiteX3" fmla="*/ 0 w 4427538"/>
              <a:gd name="connsiteY3" fmla="*/ 3273425 h 3273425"/>
              <a:gd name="connsiteX4" fmla="*/ 0 w 4427538"/>
              <a:gd name="connsiteY4" fmla="*/ 0 h 3273425"/>
              <a:gd name="connsiteX0" fmla="*/ 0 w 4427538"/>
              <a:gd name="connsiteY0" fmla="*/ 0 h 3538120"/>
              <a:gd name="connsiteX1" fmla="*/ 4427538 w 4427538"/>
              <a:gd name="connsiteY1" fmla="*/ 0 h 3538120"/>
              <a:gd name="connsiteX2" fmla="*/ 4427538 w 4427538"/>
              <a:gd name="connsiteY2" fmla="*/ 3273425 h 3538120"/>
              <a:gd name="connsiteX3" fmla="*/ 0 w 4427538"/>
              <a:gd name="connsiteY3" fmla="*/ 3538120 h 3538120"/>
              <a:gd name="connsiteX4" fmla="*/ 0 w 4427538"/>
              <a:gd name="connsiteY4" fmla="*/ 0 h 3538120"/>
              <a:gd name="connsiteX0" fmla="*/ 0 w 4427538"/>
              <a:gd name="connsiteY0" fmla="*/ 0 h 3538120"/>
              <a:gd name="connsiteX1" fmla="*/ 4427538 w 4427538"/>
              <a:gd name="connsiteY1" fmla="*/ 0 h 3538120"/>
              <a:gd name="connsiteX2" fmla="*/ 4427538 w 4427538"/>
              <a:gd name="connsiteY2" fmla="*/ 3237331 h 3538120"/>
              <a:gd name="connsiteX3" fmla="*/ 0 w 4427538"/>
              <a:gd name="connsiteY3" fmla="*/ 3538120 h 3538120"/>
              <a:gd name="connsiteX4" fmla="*/ 0 w 4427538"/>
              <a:gd name="connsiteY4" fmla="*/ 0 h 3538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27538" h="3538120">
                <a:moveTo>
                  <a:pt x="0" y="0"/>
                </a:moveTo>
                <a:lnTo>
                  <a:pt x="4427538" y="0"/>
                </a:lnTo>
                <a:lnTo>
                  <a:pt x="4427538" y="3237331"/>
                </a:lnTo>
                <a:lnTo>
                  <a:pt x="0" y="3538120"/>
                </a:lnTo>
                <a:lnTo>
                  <a:pt x="0" y="0"/>
                </a:lnTo>
                <a:close/>
              </a:path>
            </a:pathLst>
          </a:custGeom>
        </p:spPr>
        <p:txBody>
          <a:bodyPr anchor="ctr"/>
          <a:lstStyle>
            <a:lvl1pPr marL="0" indent="0" algn="ctr">
              <a:buNone/>
              <a:defRPr>
                <a:solidFill>
                  <a:schemeClr val="tx1">
                    <a:lumMod val="95000"/>
                  </a:schemeClr>
                </a:solidFill>
              </a:defRPr>
            </a:lvl1pPr>
          </a:lstStyle>
          <a:p>
            <a:r>
              <a:rPr lang="it-IT" dirty="0"/>
              <a:t>Click to </a:t>
            </a:r>
            <a:r>
              <a:rPr lang="it-IT" dirty="0" err="1"/>
              <a:t>insert</a:t>
            </a:r>
            <a:r>
              <a:rPr lang="it-IT" dirty="0"/>
              <a:t> picture</a:t>
            </a:r>
            <a:endParaRPr lang="en-IE" dirty="0"/>
          </a:p>
        </p:txBody>
      </p:sp>
      <p:sp>
        <p:nvSpPr>
          <p:cNvPr id="10" name="Slide Number Placeholder 5">
            <a:extLst>
              <a:ext uri="{FF2B5EF4-FFF2-40B4-BE49-F238E27FC236}">
                <a16:creationId xmlns:a16="http://schemas.microsoft.com/office/drawing/2014/main" id="{21210B46-DF20-11BD-7AC6-F11763B8FEBB}"/>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cxnSp>
        <p:nvCxnSpPr>
          <p:cNvPr id="11" name="Straight Connector 10">
            <a:extLst>
              <a:ext uri="{FF2B5EF4-FFF2-40B4-BE49-F238E27FC236}">
                <a16:creationId xmlns:a16="http://schemas.microsoft.com/office/drawing/2014/main" id="{3F2453BE-1B70-AB76-E61F-385CC3A6E972}"/>
              </a:ext>
            </a:extLst>
          </p:cNvPr>
          <p:cNvCxnSpPr>
            <a:cxnSpLocks/>
          </p:cNvCxnSpPr>
          <p:nvPr userDrawn="1"/>
        </p:nvCxnSpPr>
        <p:spPr>
          <a:xfrm>
            <a:off x="2066713"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621AFE4A-5A86-05AC-66ED-582EAEFE3D97}"/>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lumOff val="50000"/>
                  </a:schemeClr>
                </a:solidFill>
              </a:rPr>
              <a:t>Licensed under CC BY 4.0</a:t>
            </a:r>
          </a:p>
        </p:txBody>
      </p:sp>
    </p:spTree>
    <p:extLst>
      <p:ext uri="{BB962C8B-B14F-4D97-AF65-F5344CB8AC3E}">
        <p14:creationId xmlns:p14="http://schemas.microsoft.com/office/powerpoint/2010/main" val="3020262094"/>
      </p:ext>
    </p:extLst>
  </p:cSld>
  <p:clrMapOvr>
    <a:overrideClrMapping bg1="dk1" tx1="lt1" bg2="dk2" tx2="lt2" accent1="accent1" accent2="accent2" accent3="accent3" accent4="accent4" accent5="accent5" accent6="accent6" hlink="hlink" folHlink="folHlink"/>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Title Content and Image">
    <p:bg>
      <p:bgRef idx="1001">
        <a:schemeClr val="bg2"/>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FDF471-D767-2248-41B8-DF52504875C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4" name="Graphic 3">
            <a:extLst>
              <a:ext uri="{FF2B5EF4-FFF2-40B4-BE49-F238E27FC236}">
                <a16:creationId xmlns:a16="http://schemas.microsoft.com/office/drawing/2014/main" id="{FBACCEAD-E4AA-D503-6D29-C2D2DCE72F5C}"/>
              </a:ext>
            </a:extLst>
          </p:cNvPr>
          <p:cNvPicPr>
            <a:picLocks noChangeAspect="1"/>
          </p:cNvPicPr>
          <p:nvPr userDrawn="1"/>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231569" y="345161"/>
            <a:ext cx="1585902" cy="842387"/>
          </a:xfrm>
          <a:prstGeom prst="rect">
            <a:avLst/>
          </a:prstGeom>
        </p:spPr>
      </p:pic>
      <p:sp>
        <p:nvSpPr>
          <p:cNvPr id="2" name="Title 1">
            <a:extLst>
              <a:ext uri="{FF2B5EF4-FFF2-40B4-BE49-F238E27FC236}">
                <a16:creationId xmlns:a16="http://schemas.microsoft.com/office/drawing/2014/main" id="{8F0E476D-70E1-1440-4AC9-B7EBCD8D20B9}"/>
              </a:ext>
            </a:extLst>
          </p:cNvPr>
          <p:cNvSpPr>
            <a:spLocks noGrp="1"/>
          </p:cNvSpPr>
          <p:nvPr>
            <p:ph type="title" hasCustomPrompt="1"/>
          </p:nvPr>
        </p:nvSpPr>
        <p:spPr>
          <a:xfrm>
            <a:off x="334963" y="1271934"/>
            <a:ext cx="5326951" cy="1325563"/>
          </a:xfrm>
        </p:spPr>
        <p:txBody>
          <a:bodyPr anchor="b"/>
          <a:lstStyle>
            <a:lvl1pPr>
              <a:defRPr>
                <a:solidFill>
                  <a:schemeClr val="tx1"/>
                </a:solidFill>
              </a:defRPr>
            </a:lvl1pPr>
          </a:lstStyle>
          <a:p>
            <a:r>
              <a:rPr lang="en-GB" dirty="0"/>
              <a:t>Click to edit title slide</a:t>
            </a:r>
            <a:endParaRPr lang="en-IE" dirty="0"/>
          </a:p>
        </p:txBody>
      </p:sp>
      <p:sp>
        <p:nvSpPr>
          <p:cNvPr id="12" name="Slide Number Placeholder 5">
            <a:extLst>
              <a:ext uri="{FF2B5EF4-FFF2-40B4-BE49-F238E27FC236}">
                <a16:creationId xmlns:a16="http://schemas.microsoft.com/office/drawing/2014/main" id="{294EB92C-22CA-779D-5B20-26D153DF8597}"/>
              </a:ext>
            </a:extLst>
          </p:cNvPr>
          <p:cNvSpPr txBox="1">
            <a:spLocks/>
          </p:cNvSpPr>
          <p:nvPr userDrawn="1"/>
        </p:nvSpPr>
        <p:spPr>
          <a:xfrm>
            <a:off x="11239130" y="20748"/>
            <a:ext cx="62957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dirty="0">
              <a:solidFill>
                <a:schemeClr val="tx1"/>
              </a:solidFill>
            </a:endParaRPr>
          </a:p>
        </p:txBody>
      </p:sp>
      <p:sp>
        <p:nvSpPr>
          <p:cNvPr id="7" name="Text Placeholder 6">
            <a:extLst>
              <a:ext uri="{FF2B5EF4-FFF2-40B4-BE49-F238E27FC236}">
                <a16:creationId xmlns:a16="http://schemas.microsoft.com/office/drawing/2014/main" id="{F52E67A6-7FFC-4A83-839E-2C9C0F8F5045}"/>
              </a:ext>
            </a:extLst>
          </p:cNvPr>
          <p:cNvSpPr>
            <a:spLocks noGrp="1"/>
          </p:cNvSpPr>
          <p:nvPr>
            <p:ph type="body" sz="quarter" idx="18"/>
          </p:nvPr>
        </p:nvSpPr>
        <p:spPr>
          <a:xfrm>
            <a:off x="334963" y="2659732"/>
            <a:ext cx="5334000" cy="3139490"/>
          </a:xfrm>
        </p:spPr>
        <p:txBody>
          <a:bodyPr/>
          <a:lstStyle>
            <a:lvl1pPr marL="0" indent="0">
              <a:buNone/>
              <a:defRPr/>
            </a:lvl1pPr>
            <a:lvl2pPr marL="0" indent="0">
              <a:buNone/>
              <a:defRPr/>
            </a:lvl2pPr>
          </a:lstStyle>
          <a:p>
            <a:pPr lvl="0"/>
            <a:r>
              <a:rPr lang="en-US"/>
              <a:t>Click to edit Master text styles</a:t>
            </a:r>
          </a:p>
          <a:p>
            <a:pPr lvl="1"/>
            <a:r>
              <a:rPr lang="en-US"/>
              <a:t>Second level</a:t>
            </a:r>
          </a:p>
        </p:txBody>
      </p:sp>
      <p:sp>
        <p:nvSpPr>
          <p:cNvPr id="13" name="Picture Placeholder 12">
            <a:extLst>
              <a:ext uri="{FF2B5EF4-FFF2-40B4-BE49-F238E27FC236}">
                <a16:creationId xmlns:a16="http://schemas.microsoft.com/office/drawing/2014/main" id="{A6B730D7-C0DE-BC64-5AA9-8E3758562E5E}"/>
              </a:ext>
            </a:extLst>
          </p:cNvPr>
          <p:cNvSpPr>
            <a:spLocks noGrp="1"/>
          </p:cNvSpPr>
          <p:nvPr>
            <p:ph type="pic" sz="quarter" idx="19" hasCustomPrompt="1"/>
          </p:nvPr>
        </p:nvSpPr>
        <p:spPr>
          <a:xfrm>
            <a:off x="6653965" y="1792287"/>
            <a:ext cx="4451601" cy="3778751"/>
          </a:xfrm>
          <a:prstGeom prst="round2DiagRect">
            <a:avLst/>
          </a:prstGeom>
        </p:spPr>
        <p:txBody>
          <a:bodyPr anchor="ctr"/>
          <a:lstStyle>
            <a:lvl1pPr marL="0" indent="0" algn="ctr">
              <a:buNone/>
              <a:defRPr>
                <a:solidFill>
                  <a:schemeClr val="tx1">
                    <a:lumMod val="95000"/>
                  </a:schemeClr>
                </a:solidFill>
              </a:defRPr>
            </a:lvl1pPr>
          </a:lstStyle>
          <a:p>
            <a:r>
              <a:rPr lang="it-IT" dirty="0"/>
              <a:t>Click to </a:t>
            </a:r>
            <a:r>
              <a:rPr lang="it-IT" dirty="0" err="1"/>
              <a:t>insert</a:t>
            </a:r>
            <a:r>
              <a:rPr lang="it-IT" dirty="0"/>
              <a:t> picture</a:t>
            </a:r>
            <a:endParaRPr lang="en-IE" dirty="0"/>
          </a:p>
        </p:txBody>
      </p:sp>
      <p:pic>
        <p:nvPicPr>
          <p:cNvPr id="9" name="Picture 8" descr="Blue text on a black background&#10;&#10;Description automatically generated">
            <a:extLst>
              <a:ext uri="{FF2B5EF4-FFF2-40B4-BE49-F238E27FC236}">
                <a16:creationId xmlns:a16="http://schemas.microsoft.com/office/drawing/2014/main" id="{30A5F0EA-C7AD-76C2-A3FA-7E303A8777E0}"/>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334963" y="6124736"/>
            <a:ext cx="1636820" cy="365195"/>
          </a:xfrm>
          <a:prstGeom prst="rect">
            <a:avLst/>
          </a:prstGeom>
        </p:spPr>
      </p:pic>
      <p:sp>
        <p:nvSpPr>
          <p:cNvPr id="10" name="Slide Number Placeholder 5">
            <a:extLst>
              <a:ext uri="{FF2B5EF4-FFF2-40B4-BE49-F238E27FC236}">
                <a16:creationId xmlns:a16="http://schemas.microsoft.com/office/drawing/2014/main" id="{9743F11D-746B-86CF-FC1D-0C00B53532DA}"/>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cxnSp>
        <p:nvCxnSpPr>
          <p:cNvPr id="11" name="Straight Connector 10">
            <a:extLst>
              <a:ext uri="{FF2B5EF4-FFF2-40B4-BE49-F238E27FC236}">
                <a16:creationId xmlns:a16="http://schemas.microsoft.com/office/drawing/2014/main" id="{D29BAC24-078E-2532-C569-1657DDA4F544}"/>
              </a:ext>
            </a:extLst>
          </p:cNvPr>
          <p:cNvCxnSpPr>
            <a:cxnSpLocks/>
          </p:cNvCxnSpPr>
          <p:nvPr userDrawn="1"/>
        </p:nvCxnSpPr>
        <p:spPr>
          <a:xfrm>
            <a:off x="2066713"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1174B9E3-885D-5A17-32B4-F082AE05B416}"/>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200988827"/>
      </p:ext>
    </p:extLst>
  </p:cSld>
  <p:clrMapOvr>
    <a:overrideClrMapping bg1="lt1" tx1="dk1" bg2="lt2" tx2="dk2" accent1="accent1" accent2="accent2" accent3="accent3" accent4="accent4" accent5="accent5" accent6="accent6" hlink="hlink" folHlink="folHlink"/>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Content and Image">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47B75E-D736-1D40-ED91-734A9F5C2BA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14" name="Graphic 13">
            <a:extLst>
              <a:ext uri="{FF2B5EF4-FFF2-40B4-BE49-F238E27FC236}">
                <a16:creationId xmlns:a16="http://schemas.microsoft.com/office/drawing/2014/main" id="{735DAC69-50C9-2E73-5A11-F298A05D324B}"/>
              </a:ext>
            </a:extLst>
          </p:cNvPr>
          <p:cNvPicPr>
            <a:picLocks noChangeAspect="1"/>
          </p:cNvPicPr>
          <p:nvPr userDrawn="1"/>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231569" y="345161"/>
            <a:ext cx="1585902" cy="842387"/>
          </a:xfrm>
          <a:prstGeom prst="rect">
            <a:avLst/>
          </a:prstGeom>
        </p:spPr>
      </p:pic>
      <p:sp>
        <p:nvSpPr>
          <p:cNvPr id="2" name="Title 1">
            <a:extLst>
              <a:ext uri="{FF2B5EF4-FFF2-40B4-BE49-F238E27FC236}">
                <a16:creationId xmlns:a16="http://schemas.microsoft.com/office/drawing/2014/main" id="{8F0E476D-70E1-1440-4AC9-B7EBCD8D20B9}"/>
              </a:ext>
            </a:extLst>
          </p:cNvPr>
          <p:cNvSpPr>
            <a:spLocks noGrp="1"/>
          </p:cNvSpPr>
          <p:nvPr>
            <p:ph type="title" hasCustomPrompt="1"/>
          </p:nvPr>
        </p:nvSpPr>
        <p:spPr>
          <a:xfrm>
            <a:off x="334963" y="333375"/>
            <a:ext cx="5326951" cy="1059007"/>
          </a:xfrm>
        </p:spPr>
        <p:txBody>
          <a:bodyPr anchor="b"/>
          <a:lstStyle>
            <a:lvl1pPr>
              <a:defRPr>
                <a:solidFill>
                  <a:schemeClr val="tx1"/>
                </a:solidFill>
              </a:defRPr>
            </a:lvl1pPr>
          </a:lstStyle>
          <a:p>
            <a:r>
              <a:rPr lang="en-GB" dirty="0"/>
              <a:t>Click to edit title slide</a:t>
            </a:r>
            <a:endParaRPr lang="en-IE" dirty="0"/>
          </a:p>
        </p:txBody>
      </p:sp>
      <p:sp>
        <p:nvSpPr>
          <p:cNvPr id="12" name="Slide Number Placeholder 5">
            <a:extLst>
              <a:ext uri="{FF2B5EF4-FFF2-40B4-BE49-F238E27FC236}">
                <a16:creationId xmlns:a16="http://schemas.microsoft.com/office/drawing/2014/main" id="{294EB92C-22CA-779D-5B20-26D153DF8597}"/>
              </a:ext>
            </a:extLst>
          </p:cNvPr>
          <p:cNvSpPr txBox="1">
            <a:spLocks/>
          </p:cNvSpPr>
          <p:nvPr userDrawn="1"/>
        </p:nvSpPr>
        <p:spPr>
          <a:xfrm>
            <a:off x="11239130" y="20748"/>
            <a:ext cx="62957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dirty="0">
              <a:solidFill>
                <a:schemeClr val="tx1"/>
              </a:solidFill>
            </a:endParaRPr>
          </a:p>
        </p:txBody>
      </p:sp>
      <p:sp>
        <p:nvSpPr>
          <p:cNvPr id="7" name="Text Placeholder 6">
            <a:extLst>
              <a:ext uri="{FF2B5EF4-FFF2-40B4-BE49-F238E27FC236}">
                <a16:creationId xmlns:a16="http://schemas.microsoft.com/office/drawing/2014/main" id="{F52E67A6-7FFC-4A83-839E-2C9C0F8F5045}"/>
              </a:ext>
            </a:extLst>
          </p:cNvPr>
          <p:cNvSpPr>
            <a:spLocks noGrp="1"/>
          </p:cNvSpPr>
          <p:nvPr>
            <p:ph type="body" sz="quarter" idx="18"/>
          </p:nvPr>
        </p:nvSpPr>
        <p:spPr>
          <a:xfrm>
            <a:off x="334963" y="1409446"/>
            <a:ext cx="5334000" cy="751863"/>
          </a:xfrm>
        </p:spPr>
        <p:txBody>
          <a:bodyPr>
            <a:normAutofit/>
          </a:bodyPr>
          <a:lstStyle>
            <a:lvl1pPr marL="0" indent="0">
              <a:buNone/>
              <a:defRPr sz="1600"/>
            </a:lvl1pPr>
            <a:lvl2pPr marL="0" indent="0">
              <a:buNone/>
              <a:defRPr sz="1400"/>
            </a:lvl2pPr>
          </a:lstStyle>
          <a:p>
            <a:pPr lvl="0"/>
            <a:r>
              <a:rPr lang="en-US"/>
              <a:t>Click to edit Master text styles</a:t>
            </a:r>
          </a:p>
        </p:txBody>
      </p:sp>
      <p:sp>
        <p:nvSpPr>
          <p:cNvPr id="13" name="Picture Placeholder 12">
            <a:extLst>
              <a:ext uri="{FF2B5EF4-FFF2-40B4-BE49-F238E27FC236}">
                <a16:creationId xmlns:a16="http://schemas.microsoft.com/office/drawing/2014/main" id="{A6B730D7-C0DE-BC64-5AA9-8E3758562E5E}"/>
              </a:ext>
            </a:extLst>
          </p:cNvPr>
          <p:cNvSpPr>
            <a:spLocks noGrp="1"/>
          </p:cNvSpPr>
          <p:nvPr>
            <p:ph type="pic" sz="quarter" idx="19" hasCustomPrompt="1"/>
          </p:nvPr>
        </p:nvSpPr>
        <p:spPr>
          <a:xfrm>
            <a:off x="6653965" y="1792287"/>
            <a:ext cx="4451601" cy="3778751"/>
          </a:xfrm>
          <a:prstGeom prst="round2DiagRect">
            <a:avLst/>
          </a:prstGeom>
        </p:spPr>
        <p:txBody>
          <a:bodyPr anchor="ctr"/>
          <a:lstStyle>
            <a:lvl1pPr marL="0" indent="0" algn="ctr">
              <a:buNone/>
              <a:defRPr>
                <a:solidFill>
                  <a:schemeClr val="tx1">
                    <a:lumMod val="95000"/>
                  </a:schemeClr>
                </a:solidFill>
              </a:defRPr>
            </a:lvl1pPr>
          </a:lstStyle>
          <a:p>
            <a:r>
              <a:rPr lang="it-IT" dirty="0"/>
              <a:t>Click to </a:t>
            </a:r>
            <a:r>
              <a:rPr lang="it-IT" dirty="0" err="1"/>
              <a:t>insert</a:t>
            </a:r>
            <a:r>
              <a:rPr lang="it-IT" dirty="0"/>
              <a:t> picture</a:t>
            </a:r>
            <a:endParaRPr lang="en-IE" dirty="0"/>
          </a:p>
        </p:txBody>
      </p:sp>
      <p:pic>
        <p:nvPicPr>
          <p:cNvPr id="9" name="Picture 8" descr="Blue text on a black background&#10;&#10;Description automatically generated">
            <a:extLst>
              <a:ext uri="{FF2B5EF4-FFF2-40B4-BE49-F238E27FC236}">
                <a16:creationId xmlns:a16="http://schemas.microsoft.com/office/drawing/2014/main" id="{30A5F0EA-C7AD-76C2-A3FA-7E303A8777E0}"/>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334963" y="6124736"/>
            <a:ext cx="1636820" cy="365195"/>
          </a:xfrm>
          <a:prstGeom prst="rect">
            <a:avLst/>
          </a:prstGeom>
        </p:spPr>
      </p:pic>
      <p:sp>
        <p:nvSpPr>
          <p:cNvPr id="6" name="SmartArt Placeholder 5">
            <a:extLst>
              <a:ext uri="{FF2B5EF4-FFF2-40B4-BE49-F238E27FC236}">
                <a16:creationId xmlns:a16="http://schemas.microsoft.com/office/drawing/2014/main" id="{DFB82D7B-074C-FDB1-A67C-7A212FE6202E}"/>
              </a:ext>
            </a:extLst>
          </p:cNvPr>
          <p:cNvSpPr>
            <a:spLocks noGrp="1"/>
          </p:cNvSpPr>
          <p:nvPr>
            <p:ph type="dgm" sz="quarter" idx="20"/>
          </p:nvPr>
        </p:nvSpPr>
        <p:spPr>
          <a:xfrm>
            <a:off x="864899" y="2545918"/>
            <a:ext cx="1265237" cy="1265237"/>
          </a:xfrm>
        </p:spPr>
        <p:txBody>
          <a:bodyPr>
            <a:normAutofit/>
          </a:bodyPr>
          <a:lstStyle>
            <a:lvl1pPr>
              <a:defRPr sz="1400">
                <a:solidFill>
                  <a:schemeClr val="bg2"/>
                </a:solidFill>
              </a:defRPr>
            </a:lvl1pPr>
          </a:lstStyle>
          <a:p>
            <a:r>
              <a:rPr lang="en-US"/>
              <a:t>Click icon to add SmartArt graphic</a:t>
            </a:r>
            <a:endParaRPr lang="en-IE"/>
          </a:p>
        </p:txBody>
      </p:sp>
      <p:sp>
        <p:nvSpPr>
          <p:cNvPr id="8" name="SmartArt Placeholder 5">
            <a:extLst>
              <a:ext uri="{FF2B5EF4-FFF2-40B4-BE49-F238E27FC236}">
                <a16:creationId xmlns:a16="http://schemas.microsoft.com/office/drawing/2014/main" id="{BA17BCE1-2BD0-08AE-1FBD-F59533BFAFC7}"/>
              </a:ext>
            </a:extLst>
          </p:cNvPr>
          <p:cNvSpPr>
            <a:spLocks noGrp="1"/>
          </p:cNvSpPr>
          <p:nvPr>
            <p:ph type="dgm" sz="quarter" idx="21"/>
          </p:nvPr>
        </p:nvSpPr>
        <p:spPr>
          <a:xfrm>
            <a:off x="3503712" y="2545918"/>
            <a:ext cx="1265237" cy="1265237"/>
          </a:xfrm>
        </p:spPr>
        <p:txBody>
          <a:bodyPr>
            <a:normAutofit/>
          </a:bodyPr>
          <a:lstStyle>
            <a:lvl1pPr>
              <a:defRPr sz="1400">
                <a:solidFill>
                  <a:schemeClr val="bg2"/>
                </a:solidFill>
              </a:defRPr>
            </a:lvl1pPr>
          </a:lstStyle>
          <a:p>
            <a:r>
              <a:rPr lang="en-US"/>
              <a:t>Click icon to add SmartArt graphic</a:t>
            </a:r>
            <a:endParaRPr lang="en-IE"/>
          </a:p>
        </p:txBody>
      </p:sp>
      <p:sp>
        <p:nvSpPr>
          <p:cNvPr id="10" name="SmartArt Placeholder 5">
            <a:extLst>
              <a:ext uri="{FF2B5EF4-FFF2-40B4-BE49-F238E27FC236}">
                <a16:creationId xmlns:a16="http://schemas.microsoft.com/office/drawing/2014/main" id="{004D7ED1-F790-F5A4-16A2-1A7DE0E9885B}"/>
              </a:ext>
            </a:extLst>
          </p:cNvPr>
          <p:cNvSpPr>
            <a:spLocks noGrp="1"/>
          </p:cNvSpPr>
          <p:nvPr>
            <p:ph type="dgm" sz="quarter" idx="22"/>
          </p:nvPr>
        </p:nvSpPr>
        <p:spPr>
          <a:xfrm>
            <a:off x="864899" y="4247891"/>
            <a:ext cx="1265237" cy="1265237"/>
          </a:xfrm>
        </p:spPr>
        <p:txBody>
          <a:bodyPr>
            <a:normAutofit/>
          </a:bodyPr>
          <a:lstStyle>
            <a:lvl1pPr>
              <a:defRPr sz="1400">
                <a:solidFill>
                  <a:schemeClr val="bg2"/>
                </a:solidFill>
              </a:defRPr>
            </a:lvl1pPr>
          </a:lstStyle>
          <a:p>
            <a:r>
              <a:rPr lang="en-US"/>
              <a:t>Click icon to add SmartArt graphic</a:t>
            </a:r>
            <a:endParaRPr lang="en-IE"/>
          </a:p>
        </p:txBody>
      </p:sp>
      <p:sp>
        <p:nvSpPr>
          <p:cNvPr id="11" name="SmartArt Placeholder 5">
            <a:extLst>
              <a:ext uri="{FF2B5EF4-FFF2-40B4-BE49-F238E27FC236}">
                <a16:creationId xmlns:a16="http://schemas.microsoft.com/office/drawing/2014/main" id="{450FE0F2-05B0-E19F-D6DF-86D291836CCE}"/>
              </a:ext>
            </a:extLst>
          </p:cNvPr>
          <p:cNvSpPr>
            <a:spLocks noGrp="1"/>
          </p:cNvSpPr>
          <p:nvPr>
            <p:ph type="dgm" sz="quarter" idx="23"/>
          </p:nvPr>
        </p:nvSpPr>
        <p:spPr>
          <a:xfrm>
            <a:off x="3503712" y="4247891"/>
            <a:ext cx="1265237" cy="1265237"/>
          </a:xfrm>
        </p:spPr>
        <p:txBody>
          <a:bodyPr>
            <a:normAutofit/>
          </a:bodyPr>
          <a:lstStyle>
            <a:lvl1pPr>
              <a:defRPr sz="1400">
                <a:solidFill>
                  <a:schemeClr val="bg2"/>
                </a:solidFill>
              </a:defRPr>
            </a:lvl1pPr>
          </a:lstStyle>
          <a:p>
            <a:r>
              <a:rPr lang="en-US"/>
              <a:t>Click icon to add SmartArt graphic</a:t>
            </a:r>
            <a:endParaRPr lang="en-IE"/>
          </a:p>
        </p:txBody>
      </p:sp>
      <p:cxnSp>
        <p:nvCxnSpPr>
          <p:cNvPr id="3" name="Straight Connector 2">
            <a:extLst>
              <a:ext uri="{FF2B5EF4-FFF2-40B4-BE49-F238E27FC236}">
                <a16:creationId xmlns:a16="http://schemas.microsoft.com/office/drawing/2014/main" id="{7ACC04E5-00AC-F80D-9A7F-4AA07975F356}"/>
              </a:ext>
            </a:extLst>
          </p:cNvPr>
          <p:cNvCxnSpPr>
            <a:cxnSpLocks/>
          </p:cNvCxnSpPr>
          <p:nvPr userDrawn="1"/>
        </p:nvCxnSpPr>
        <p:spPr>
          <a:xfrm>
            <a:off x="2030501"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4" name="Slide Number Placeholder 5">
            <a:extLst>
              <a:ext uri="{FF2B5EF4-FFF2-40B4-BE49-F238E27FC236}">
                <a16:creationId xmlns:a16="http://schemas.microsoft.com/office/drawing/2014/main" id="{71854E22-2B10-4083-E7E9-0FCCF53E1B69}"/>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sp>
        <p:nvSpPr>
          <p:cNvPr id="15" name="TextBox 14">
            <a:extLst>
              <a:ext uri="{FF2B5EF4-FFF2-40B4-BE49-F238E27FC236}">
                <a16:creationId xmlns:a16="http://schemas.microsoft.com/office/drawing/2014/main" id="{FE21AC13-5D49-6AD9-67B1-E9E65AE99E74}"/>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3015528644"/>
      </p:ext>
    </p:extLst>
  </p:cSld>
  <p:clrMapOvr>
    <a:overrideClrMapping bg1="lt1" tx1="dk1" bg2="lt2" tx2="dk2" accent1="accent1" accent2="accent2" accent3="accent3" accent4="accent4" accent5="accent5" accent6="accent6" hlink="hlink" folHlink="folHlink"/>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le Content and Image">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E8EEE54-19E1-9A6D-A281-9E64C46A9F0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8" name="Graphic 7">
            <a:extLst>
              <a:ext uri="{FF2B5EF4-FFF2-40B4-BE49-F238E27FC236}">
                <a16:creationId xmlns:a16="http://schemas.microsoft.com/office/drawing/2014/main" id="{769E6A8E-CA3E-C9D0-F881-B0D4488D3532}"/>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363089" y="345161"/>
            <a:ext cx="1591896" cy="842387"/>
          </a:xfrm>
          <a:prstGeom prst="rect">
            <a:avLst/>
          </a:prstGeom>
        </p:spPr>
      </p:pic>
      <p:sp>
        <p:nvSpPr>
          <p:cNvPr id="2" name="Title 1">
            <a:extLst>
              <a:ext uri="{FF2B5EF4-FFF2-40B4-BE49-F238E27FC236}">
                <a16:creationId xmlns:a16="http://schemas.microsoft.com/office/drawing/2014/main" id="{8F0E476D-70E1-1440-4AC9-B7EBCD8D20B9}"/>
              </a:ext>
            </a:extLst>
          </p:cNvPr>
          <p:cNvSpPr>
            <a:spLocks noGrp="1"/>
          </p:cNvSpPr>
          <p:nvPr>
            <p:ph type="title" hasCustomPrompt="1"/>
          </p:nvPr>
        </p:nvSpPr>
        <p:spPr>
          <a:xfrm>
            <a:off x="6096000" y="1271934"/>
            <a:ext cx="5326951" cy="1325563"/>
          </a:xfrm>
        </p:spPr>
        <p:txBody>
          <a:bodyPr anchor="b"/>
          <a:lstStyle>
            <a:lvl1pPr>
              <a:defRPr>
                <a:solidFill>
                  <a:schemeClr val="tx1"/>
                </a:solidFill>
              </a:defRPr>
            </a:lvl1pPr>
          </a:lstStyle>
          <a:p>
            <a:r>
              <a:rPr lang="en-GB" dirty="0"/>
              <a:t>Click to edit title slide</a:t>
            </a:r>
            <a:endParaRPr lang="en-IE" dirty="0"/>
          </a:p>
        </p:txBody>
      </p:sp>
      <p:sp>
        <p:nvSpPr>
          <p:cNvPr id="12" name="Slide Number Placeholder 5">
            <a:extLst>
              <a:ext uri="{FF2B5EF4-FFF2-40B4-BE49-F238E27FC236}">
                <a16:creationId xmlns:a16="http://schemas.microsoft.com/office/drawing/2014/main" id="{294EB92C-22CA-779D-5B20-26D153DF8597}"/>
              </a:ext>
            </a:extLst>
          </p:cNvPr>
          <p:cNvSpPr txBox="1">
            <a:spLocks/>
          </p:cNvSpPr>
          <p:nvPr userDrawn="1"/>
        </p:nvSpPr>
        <p:spPr>
          <a:xfrm>
            <a:off x="11239130" y="20748"/>
            <a:ext cx="62957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dirty="0">
              <a:solidFill>
                <a:schemeClr val="tx1"/>
              </a:solidFill>
            </a:endParaRPr>
          </a:p>
        </p:txBody>
      </p:sp>
      <p:pic>
        <p:nvPicPr>
          <p:cNvPr id="6" name="Graphic 7">
            <a:extLst>
              <a:ext uri="{FF2B5EF4-FFF2-40B4-BE49-F238E27FC236}">
                <a16:creationId xmlns:a16="http://schemas.microsoft.com/office/drawing/2014/main" id="{FED1A427-FBBA-EAE2-CFEC-1E8A398A6029}"/>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10210489" y="6092309"/>
            <a:ext cx="1639743" cy="365125"/>
          </a:xfrm>
          <a:prstGeom prst="rect">
            <a:avLst/>
          </a:prstGeom>
        </p:spPr>
      </p:pic>
      <p:sp>
        <p:nvSpPr>
          <p:cNvPr id="7" name="Text Placeholder 6">
            <a:extLst>
              <a:ext uri="{FF2B5EF4-FFF2-40B4-BE49-F238E27FC236}">
                <a16:creationId xmlns:a16="http://schemas.microsoft.com/office/drawing/2014/main" id="{F52E67A6-7FFC-4A83-839E-2C9C0F8F5045}"/>
              </a:ext>
            </a:extLst>
          </p:cNvPr>
          <p:cNvSpPr>
            <a:spLocks noGrp="1"/>
          </p:cNvSpPr>
          <p:nvPr>
            <p:ph type="body" sz="quarter" idx="18"/>
          </p:nvPr>
        </p:nvSpPr>
        <p:spPr>
          <a:xfrm>
            <a:off x="6096000" y="2659732"/>
            <a:ext cx="5334000" cy="3139490"/>
          </a:xfrm>
        </p:spPr>
        <p:txBody>
          <a:bodyPr/>
          <a:lstStyle>
            <a:lvl1pPr marL="0" indent="0">
              <a:buNone/>
              <a:defRPr/>
            </a:lvl1pPr>
            <a:lvl2pPr marL="0" indent="0">
              <a:buNone/>
              <a:defRPr/>
            </a:lvl2pPr>
          </a:lstStyle>
          <a:p>
            <a:pPr lvl="0"/>
            <a:r>
              <a:rPr lang="en-US"/>
              <a:t>Click to edit Master text styles</a:t>
            </a:r>
          </a:p>
          <a:p>
            <a:pPr lvl="1"/>
            <a:r>
              <a:rPr lang="en-US"/>
              <a:t>Second level</a:t>
            </a:r>
          </a:p>
        </p:txBody>
      </p:sp>
      <p:sp>
        <p:nvSpPr>
          <p:cNvPr id="13" name="Picture Placeholder 12">
            <a:extLst>
              <a:ext uri="{FF2B5EF4-FFF2-40B4-BE49-F238E27FC236}">
                <a16:creationId xmlns:a16="http://schemas.microsoft.com/office/drawing/2014/main" id="{A6B730D7-C0DE-BC64-5AA9-8E3758562E5E}"/>
              </a:ext>
            </a:extLst>
          </p:cNvPr>
          <p:cNvSpPr>
            <a:spLocks noGrp="1"/>
          </p:cNvSpPr>
          <p:nvPr>
            <p:ph type="pic" sz="quarter" idx="19" hasCustomPrompt="1"/>
          </p:nvPr>
        </p:nvSpPr>
        <p:spPr>
          <a:xfrm>
            <a:off x="1071312" y="1659940"/>
            <a:ext cx="4427538" cy="3538120"/>
          </a:xfrm>
          <a:prstGeom prst="round2DiagRect">
            <a:avLst/>
          </a:prstGeom>
        </p:spPr>
        <p:txBody>
          <a:bodyPr anchor="ctr"/>
          <a:lstStyle>
            <a:lvl1pPr marL="0" indent="0" algn="ctr">
              <a:buNone/>
              <a:defRPr>
                <a:solidFill>
                  <a:schemeClr val="tx1">
                    <a:lumMod val="95000"/>
                  </a:schemeClr>
                </a:solidFill>
              </a:defRPr>
            </a:lvl1pPr>
          </a:lstStyle>
          <a:p>
            <a:r>
              <a:rPr lang="it-IT" dirty="0"/>
              <a:t>Click to </a:t>
            </a:r>
            <a:r>
              <a:rPr lang="it-IT" dirty="0" err="1"/>
              <a:t>insert</a:t>
            </a:r>
            <a:r>
              <a:rPr lang="it-IT" dirty="0"/>
              <a:t> picture</a:t>
            </a:r>
            <a:endParaRPr lang="en-IE" dirty="0"/>
          </a:p>
        </p:txBody>
      </p:sp>
      <p:cxnSp>
        <p:nvCxnSpPr>
          <p:cNvPr id="11" name="Straight Connector 10">
            <a:extLst>
              <a:ext uri="{FF2B5EF4-FFF2-40B4-BE49-F238E27FC236}">
                <a16:creationId xmlns:a16="http://schemas.microsoft.com/office/drawing/2014/main" id="{CD17EF02-4F9D-31B3-61C3-4DA86AB9B457}"/>
              </a:ext>
            </a:extLst>
          </p:cNvPr>
          <p:cNvCxnSpPr>
            <a:cxnSpLocks/>
          </p:cNvCxnSpPr>
          <p:nvPr userDrawn="1"/>
        </p:nvCxnSpPr>
        <p:spPr>
          <a:xfrm>
            <a:off x="10006326" y="6139837"/>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3" name="Slide Number Placeholder 5">
            <a:extLst>
              <a:ext uri="{FF2B5EF4-FFF2-40B4-BE49-F238E27FC236}">
                <a16:creationId xmlns:a16="http://schemas.microsoft.com/office/drawing/2014/main" id="{9923E0C0-68B5-A3D3-A756-60BC74DAE25C}"/>
              </a:ext>
            </a:extLst>
          </p:cNvPr>
          <p:cNvSpPr txBox="1">
            <a:spLocks/>
          </p:cNvSpPr>
          <p:nvPr userDrawn="1"/>
        </p:nvSpPr>
        <p:spPr>
          <a:xfrm>
            <a:off x="9153852" y="6075052"/>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sp>
        <p:nvSpPr>
          <p:cNvPr id="4" name="TextBox 3">
            <a:extLst>
              <a:ext uri="{FF2B5EF4-FFF2-40B4-BE49-F238E27FC236}">
                <a16:creationId xmlns:a16="http://schemas.microsoft.com/office/drawing/2014/main" id="{46AD9617-D615-04F7-857E-43B4FF4F5675}"/>
              </a:ext>
            </a:extLst>
          </p:cNvPr>
          <p:cNvSpPr txBox="1"/>
          <p:nvPr userDrawn="1"/>
        </p:nvSpPr>
        <p:spPr>
          <a:xfrm>
            <a:off x="10154058" y="6494379"/>
            <a:ext cx="1955800" cy="262416"/>
          </a:xfrm>
          <a:prstGeom prst="rect">
            <a:avLst/>
          </a:prstGeom>
          <a:noFill/>
        </p:spPr>
        <p:txBody>
          <a:bodyPr wrap="square" rtlCol="0">
            <a:spAutoFit/>
          </a:bodyPr>
          <a:lstStyle/>
          <a:p>
            <a:pPr algn="l"/>
            <a:r>
              <a:rPr lang="en-IE" sz="1050" dirty="0">
                <a:solidFill>
                  <a:schemeClr val="bg2">
                    <a:lumMod val="50000"/>
                    <a:lumOff val="50000"/>
                  </a:schemeClr>
                </a:solidFill>
              </a:rPr>
              <a:t>Licensed under CC BY 4.0</a:t>
            </a:r>
          </a:p>
        </p:txBody>
      </p:sp>
    </p:spTree>
    <p:extLst>
      <p:ext uri="{BB962C8B-B14F-4D97-AF65-F5344CB8AC3E}">
        <p14:creationId xmlns:p14="http://schemas.microsoft.com/office/powerpoint/2010/main" val="4193287818"/>
      </p:ext>
    </p:extLst>
  </p:cSld>
  <p:clrMapOvr>
    <a:overrideClrMapping bg1="dk1" tx1="lt1" bg2="dk2" tx2="lt2" accent1="accent1" accent2="accent2" accent3="accent3" accent4="accent4" accent5="accent5" accent6="accent6" hlink="hlink" folHlink="folHlink"/>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ext slide">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7BF183F-44E4-2EA9-92DE-EAC60D7364D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8" name="Graphic 7">
            <a:extLst>
              <a:ext uri="{FF2B5EF4-FFF2-40B4-BE49-F238E27FC236}">
                <a16:creationId xmlns:a16="http://schemas.microsoft.com/office/drawing/2014/main" id="{9E50D1D5-44ED-456A-098A-8D127F9F4564}"/>
              </a:ext>
            </a:extLst>
          </p:cNvPr>
          <p:cNvPicPr>
            <a:picLocks noChangeAspect="1"/>
          </p:cNvPicPr>
          <p:nvPr userDrawn="1"/>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228045" y="345161"/>
            <a:ext cx="1592949" cy="842387"/>
          </a:xfrm>
          <a:prstGeom prst="rect">
            <a:avLst/>
          </a:prstGeom>
        </p:spPr>
      </p:pic>
      <p:sp>
        <p:nvSpPr>
          <p:cNvPr id="2" name="Title 1">
            <a:extLst>
              <a:ext uri="{FF2B5EF4-FFF2-40B4-BE49-F238E27FC236}">
                <a16:creationId xmlns:a16="http://schemas.microsoft.com/office/drawing/2014/main" id="{8F0E476D-70E1-1440-4AC9-B7EBCD8D20B9}"/>
              </a:ext>
            </a:extLst>
          </p:cNvPr>
          <p:cNvSpPr>
            <a:spLocks noGrp="1"/>
          </p:cNvSpPr>
          <p:nvPr>
            <p:ph type="title" hasCustomPrompt="1"/>
          </p:nvPr>
        </p:nvSpPr>
        <p:spPr>
          <a:xfrm>
            <a:off x="363985" y="505327"/>
            <a:ext cx="8286720" cy="1155032"/>
          </a:xfrm>
        </p:spPr>
        <p:txBody>
          <a:bodyPr anchor="b"/>
          <a:lstStyle>
            <a:lvl1pPr>
              <a:defRPr>
                <a:solidFill>
                  <a:schemeClr val="accent2"/>
                </a:solidFill>
              </a:defRPr>
            </a:lvl1pPr>
          </a:lstStyle>
          <a:p>
            <a:r>
              <a:rPr lang="en-GB" dirty="0"/>
              <a:t>Click to edit title slide</a:t>
            </a:r>
            <a:endParaRPr lang="en-IE" dirty="0"/>
          </a:p>
        </p:txBody>
      </p:sp>
      <p:sp>
        <p:nvSpPr>
          <p:cNvPr id="12" name="Slide Number Placeholder 5">
            <a:extLst>
              <a:ext uri="{FF2B5EF4-FFF2-40B4-BE49-F238E27FC236}">
                <a16:creationId xmlns:a16="http://schemas.microsoft.com/office/drawing/2014/main" id="{294EB92C-22CA-779D-5B20-26D153DF8597}"/>
              </a:ext>
            </a:extLst>
          </p:cNvPr>
          <p:cNvSpPr txBox="1">
            <a:spLocks/>
          </p:cNvSpPr>
          <p:nvPr userDrawn="1"/>
        </p:nvSpPr>
        <p:spPr>
          <a:xfrm>
            <a:off x="11239130" y="20748"/>
            <a:ext cx="62957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dirty="0">
              <a:solidFill>
                <a:schemeClr val="tx1"/>
              </a:solidFill>
            </a:endParaRPr>
          </a:p>
        </p:txBody>
      </p:sp>
      <p:pic>
        <p:nvPicPr>
          <p:cNvPr id="6" name="Graphic 7">
            <a:extLst>
              <a:ext uri="{FF2B5EF4-FFF2-40B4-BE49-F238E27FC236}">
                <a16:creationId xmlns:a16="http://schemas.microsoft.com/office/drawing/2014/main" id="{FED1A427-FBBA-EAE2-CFEC-1E8A398A6029}"/>
              </a:ext>
            </a:extLst>
          </p:cNvPr>
          <p:cNvPicPr>
            <a:picLocks noChangeAspect="1"/>
          </p:cNvPicPr>
          <p:nvPr userDrawn="1"/>
        </p:nvPicPr>
        <p:blipFill>
          <a:blip r:embed="rId5" cstate="screen">
            <a:extLst>
              <a:ext uri="{28A0092B-C50C-407E-A947-70E740481C1C}">
                <a14:useLocalDpi xmlns:a14="http://schemas.microsoft.com/office/drawing/2010/main" val="0"/>
              </a:ext>
            </a:extLst>
          </a:blip>
          <a:srcRect/>
          <a:stretch/>
        </p:blipFill>
        <p:spPr>
          <a:xfrm>
            <a:off x="334963" y="6124575"/>
            <a:ext cx="1639743" cy="365125"/>
          </a:xfrm>
          <a:prstGeom prst="rect">
            <a:avLst/>
          </a:prstGeom>
        </p:spPr>
      </p:pic>
      <p:sp>
        <p:nvSpPr>
          <p:cNvPr id="7" name="Text Placeholder 6">
            <a:extLst>
              <a:ext uri="{FF2B5EF4-FFF2-40B4-BE49-F238E27FC236}">
                <a16:creationId xmlns:a16="http://schemas.microsoft.com/office/drawing/2014/main" id="{1A2239C1-20A5-0EA3-EAA6-1E76F628FB31}"/>
              </a:ext>
            </a:extLst>
          </p:cNvPr>
          <p:cNvSpPr>
            <a:spLocks noGrp="1"/>
          </p:cNvSpPr>
          <p:nvPr>
            <p:ph type="body" sz="quarter" idx="13"/>
          </p:nvPr>
        </p:nvSpPr>
        <p:spPr>
          <a:xfrm>
            <a:off x="334963" y="1684421"/>
            <a:ext cx="8315742" cy="1949116"/>
          </a:xfrm>
        </p:spPr>
        <p:txBody>
          <a:bodyPr>
            <a:normAutofit/>
          </a:bodyPr>
          <a:lstStyle>
            <a:lvl1pPr marL="0" indent="0">
              <a:buNone/>
              <a:defRPr sz="1600"/>
            </a:lvl1pPr>
          </a:lstStyle>
          <a:p>
            <a:pPr lvl="0"/>
            <a:r>
              <a:rPr lang="en-US"/>
              <a:t>Click to edit Master text styles</a:t>
            </a:r>
          </a:p>
        </p:txBody>
      </p:sp>
      <p:sp>
        <p:nvSpPr>
          <p:cNvPr id="13" name="Text Placeholder 6">
            <a:extLst>
              <a:ext uri="{FF2B5EF4-FFF2-40B4-BE49-F238E27FC236}">
                <a16:creationId xmlns:a16="http://schemas.microsoft.com/office/drawing/2014/main" id="{D7EDAE8F-5494-C39A-B945-5012DBAF2CF0}"/>
              </a:ext>
            </a:extLst>
          </p:cNvPr>
          <p:cNvSpPr>
            <a:spLocks noGrp="1"/>
          </p:cNvSpPr>
          <p:nvPr>
            <p:ph type="body" sz="quarter" idx="14"/>
          </p:nvPr>
        </p:nvSpPr>
        <p:spPr>
          <a:xfrm>
            <a:off x="334963" y="4760496"/>
            <a:ext cx="8315742" cy="1014662"/>
          </a:xfrm>
        </p:spPr>
        <p:txBody>
          <a:bodyPr>
            <a:normAutofit/>
          </a:bodyPr>
          <a:lstStyle>
            <a:lvl1pPr marL="0" indent="0">
              <a:buNone/>
              <a:defRPr sz="1600"/>
            </a:lvl1pPr>
          </a:lstStyle>
          <a:p>
            <a:pPr lvl="0"/>
            <a:r>
              <a:rPr lang="en-US"/>
              <a:t>Click to edit Master text styles</a:t>
            </a:r>
          </a:p>
        </p:txBody>
      </p:sp>
      <p:cxnSp>
        <p:nvCxnSpPr>
          <p:cNvPr id="17" name="Straight Connector 16">
            <a:extLst>
              <a:ext uri="{FF2B5EF4-FFF2-40B4-BE49-F238E27FC236}">
                <a16:creationId xmlns:a16="http://schemas.microsoft.com/office/drawing/2014/main" id="{8DBDDCD1-5E41-697A-B0E0-AB7503B561D6}"/>
              </a:ext>
            </a:extLst>
          </p:cNvPr>
          <p:cNvCxnSpPr>
            <a:cxnSpLocks/>
          </p:cNvCxnSpPr>
          <p:nvPr userDrawn="1"/>
        </p:nvCxnSpPr>
        <p:spPr>
          <a:xfrm>
            <a:off x="2030501"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3" name="Slide Number Placeholder 5">
            <a:extLst>
              <a:ext uri="{FF2B5EF4-FFF2-40B4-BE49-F238E27FC236}">
                <a16:creationId xmlns:a16="http://schemas.microsoft.com/office/drawing/2014/main" id="{3CD4D5D9-FAE4-47CD-EF26-70D554CB117B}"/>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sp>
        <p:nvSpPr>
          <p:cNvPr id="4" name="Text Placeholder 17">
            <a:extLst>
              <a:ext uri="{FF2B5EF4-FFF2-40B4-BE49-F238E27FC236}">
                <a16:creationId xmlns:a16="http://schemas.microsoft.com/office/drawing/2014/main" id="{613AABAB-50BF-B11D-A5F4-A60EFF4B85BF}"/>
              </a:ext>
            </a:extLst>
          </p:cNvPr>
          <p:cNvSpPr>
            <a:spLocks noGrp="1"/>
          </p:cNvSpPr>
          <p:nvPr>
            <p:ph type="body" sz="quarter" idx="15"/>
          </p:nvPr>
        </p:nvSpPr>
        <p:spPr>
          <a:xfrm>
            <a:off x="334963" y="4243526"/>
            <a:ext cx="8339137" cy="514212"/>
          </a:xfrm>
        </p:spPr>
        <p:txBody>
          <a:bodyPr anchor="b"/>
          <a:lstStyle>
            <a:lvl1pPr marL="0" indent="0">
              <a:buNone/>
              <a:defRPr b="0">
                <a:solidFill>
                  <a:schemeClr val="accent2"/>
                </a:solidFill>
                <a:latin typeface="+mj-lt"/>
              </a:defRPr>
            </a:lvl1pPr>
            <a:lvl2pPr marL="457200" indent="0">
              <a:buNone/>
              <a:defRPr/>
            </a:lvl2pPr>
          </a:lstStyle>
          <a:p>
            <a:pPr lvl="0"/>
            <a:r>
              <a:rPr lang="en-US"/>
              <a:t>Click to edit Master text styles</a:t>
            </a:r>
          </a:p>
        </p:txBody>
      </p:sp>
      <p:sp>
        <p:nvSpPr>
          <p:cNvPr id="9" name="TextBox 8">
            <a:extLst>
              <a:ext uri="{FF2B5EF4-FFF2-40B4-BE49-F238E27FC236}">
                <a16:creationId xmlns:a16="http://schemas.microsoft.com/office/drawing/2014/main" id="{3DB53DFB-25F9-EA3A-0CDE-EF770207B5E8}"/>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lumOff val="50000"/>
                  </a:schemeClr>
                </a:solidFill>
              </a:rPr>
              <a:t>Licensed under CC BY 4.0</a:t>
            </a:r>
          </a:p>
        </p:txBody>
      </p:sp>
    </p:spTree>
    <p:extLst>
      <p:ext uri="{BB962C8B-B14F-4D97-AF65-F5344CB8AC3E}">
        <p14:creationId xmlns:p14="http://schemas.microsoft.com/office/powerpoint/2010/main" val="2737440780"/>
      </p:ext>
    </p:extLst>
  </p:cSld>
  <p:clrMapOvr>
    <a:overrideClrMapping bg1="dk1" tx1="lt1" bg2="dk2" tx2="lt2" accent1="accent1" accent2="accent2" accent3="accent3" accent4="accent4" accent5="accent5" accent6="accent6" hlink="hlink" folHlink="folHlink"/>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ext slide">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2B565FE-4BED-EA4B-4294-376D8A395D8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8" name="Graphic 7">
            <a:extLst>
              <a:ext uri="{FF2B5EF4-FFF2-40B4-BE49-F238E27FC236}">
                <a16:creationId xmlns:a16="http://schemas.microsoft.com/office/drawing/2014/main" id="{A95FFBFF-4992-A15C-65AA-84E7130EB1BF}"/>
              </a:ext>
            </a:extLst>
          </p:cNvPr>
          <p:cNvPicPr>
            <a:picLocks noChangeAspect="1"/>
          </p:cNvPicPr>
          <p:nvPr userDrawn="1"/>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228045" y="345161"/>
            <a:ext cx="1592949" cy="842387"/>
          </a:xfrm>
          <a:prstGeom prst="rect">
            <a:avLst/>
          </a:prstGeom>
        </p:spPr>
      </p:pic>
      <p:sp>
        <p:nvSpPr>
          <p:cNvPr id="2" name="Title 1">
            <a:extLst>
              <a:ext uri="{FF2B5EF4-FFF2-40B4-BE49-F238E27FC236}">
                <a16:creationId xmlns:a16="http://schemas.microsoft.com/office/drawing/2014/main" id="{8F0E476D-70E1-1440-4AC9-B7EBCD8D20B9}"/>
              </a:ext>
            </a:extLst>
          </p:cNvPr>
          <p:cNvSpPr>
            <a:spLocks noGrp="1"/>
          </p:cNvSpPr>
          <p:nvPr>
            <p:ph type="title" hasCustomPrompt="1"/>
          </p:nvPr>
        </p:nvSpPr>
        <p:spPr>
          <a:xfrm>
            <a:off x="363985" y="1048252"/>
            <a:ext cx="8286720" cy="1155032"/>
          </a:xfrm>
        </p:spPr>
        <p:txBody>
          <a:bodyPr anchor="b"/>
          <a:lstStyle>
            <a:lvl1pPr>
              <a:defRPr>
                <a:solidFill>
                  <a:schemeClr val="tx1"/>
                </a:solidFill>
              </a:defRPr>
            </a:lvl1pPr>
          </a:lstStyle>
          <a:p>
            <a:r>
              <a:rPr lang="en-GB" dirty="0"/>
              <a:t>Click to edit title slide</a:t>
            </a:r>
            <a:endParaRPr lang="en-IE" dirty="0"/>
          </a:p>
        </p:txBody>
      </p:sp>
      <p:sp>
        <p:nvSpPr>
          <p:cNvPr id="12" name="Slide Number Placeholder 5">
            <a:extLst>
              <a:ext uri="{FF2B5EF4-FFF2-40B4-BE49-F238E27FC236}">
                <a16:creationId xmlns:a16="http://schemas.microsoft.com/office/drawing/2014/main" id="{294EB92C-22CA-779D-5B20-26D153DF8597}"/>
              </a:ext>
            </a:extLst>
          </p:cNvPr>
          <p:cNvSpPr txBox="1">
            <a:spLocks/>
          </p:cNvSpPr>
          <p:nvPr userDrawn="1"/>
        </p:nvSpPr>
        <p:spPr>
          <a:xfrm>
            <a:off x="11239130" y="20748"/>
            <a:ext cx="62957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dirty="0">
              <a:solidFill>
                <a:schemeClr val="tx1"/>
              </a:solidFill>
            </a:endParaRPr>
          </a:p>
        </p:txBody>
      </p:sp>
      <p:pic>
        <p:nvPicPr>
          <p:cNvPr id="6" name="Graphic 7">
            <a:extLst>
              <a:ext uri="{FF2B5EF4-FFF2-40B4-BE49-F238E27FC236}">
                <a16:creationId xmlns:a16="http://schemas.microsoft.com/office/drawing/2014/main" id="{FED1A427-FBBA-EAE2-CFEC-1E8A398A6029}"/>
              </a:ext>
            </a:extLst>
          </p:cNvPr>
          <p:cNvPicPr>
            <a:picLocks noChangeAspect="1"/>
          </p:cNvPicPr>
          <p:nvPr userDrawn="1"/>
        </p:nvPicPr>
        <p:blipFill>
          <a:blip r:embed="rId5" cstate="screen">
            <a:extLst>
              <a:ext uri="{28A0092B-C50C-407E-A947-70E740481C1C}">
                <a14:useLocalDpi xmlns:a14="http://schemas.microsoft.com/office/drawing/2010/main" val="0"/>
              </a:ext>
            </a:extLst>
          </a:blip>
          <a:srcRect/>
          <a:stretch/>
        </p:blipFill>
        <p:spPr>
          <a:xfrm>
            <a:off x="334963" y="6124575"/>
            <a:ext cx="1639743" cy="365125"/>
          </a:xfrm>
          <a:prstGeom prst="rect">
            <a:avLst/>
          </a:prstGeom>
        </p:spPr>
      </p:pic>
      <p:sp>
        <p:nvSpPr>
          <p:cNvPr id="7" name="Text Placeholder 6">
            <a:extLst>
              <a:ext uri="{FF2B5EF4-FFF2-40B4-BE49-F238E27FC236}">
                <a16:creationId xmlns:a16="http://schemas.microsoft.com/office/drawing/2014/main" id="{1A2239C1-20A5-0EA3-EAA6-1E76F628FB31}"/>
              </a:ext>
            </a:extLst>
          </p:cNvPr>
          <p:cNvSpPr>
            <a:spLocks noGrp="1"/>
          </p:cNvSpPr>
          <p:nvPr>
            <p:ph type="body" sz="quarter" idx="13"/>
          </p:nvPr>
        </p:nvSpPr>
        <p:spPr>
          <a:xfrm>
            <a:off x="334963" y="2227346"/>
            <a:ext cx="8315742" cy="1949116"/>
          </a:xfrm>
        </p:spPr>
        <p:txBody>
          <a:bodyPr>
            <a:normAutofit/>
          </a:bodyPr>
          <a:lstStyle>
            <a:lvl1pPr marL="0" indent="0">
              <a:buNone/>
              <a:defRPr sz="1600"/>
            </a:lvl1pPr>
          </a:lstStyle>
          <a:p>
            <a:pPr lvl="0"/>
            <a:r>
              <a:rPr lang="en-US"/>
              <a:t>Click to edit Master text styles</a:t>
            </a:r>
          </a:p>
        </p:txBody>
      </p:sp>
      <p:sp>
        <p:nvSpPr>
          <p:cNvPr id="13" name="Text Placeholder 6">
            <a:extLst>
              <a:ext uri="{FF2B5EF4-FFF2-40B4-BE49-F238E27FC236}">
                <a16:creationId xmlns:a16="http://schemas.microsoft.com/office/drawing/2014/main" id="{D7EDAE8F-5494-C39A-B945-5012DBAF2CF0}"/>
              </a:ext>
            </a:extLst>
          </p:cNvPr>
          <p:cNvSpPr>
            <a:spLocks noGrp="1"/>
          </p:cNvSpPr>
          <p:nvPr>
            <p:ph type="body" sz="quarter" idx="14"/>
          </p:nvPr>
        </p:nvSpPr>
        <p:spPr>
          <a:xfrm>
            <a:off x="334963" y="4760496"/>
            <a:ext cx="8315742" cy="1014662"/>
          </a:xfrm>
        </p:spPr>
        <p:txBody>
          <a:bodyPr>
            <a:normAutofit/>
          </a:bodyPr>
          <a:lstStyle>
            <a:lvl1pPr marL="0" indent="0">
              <a:buNone/>
              <a:defRPr sz="1600"/>
            </a:lvl1pPr>
          </a:lstStyle>
          <a:p>
            <a:pPr lvl="0"/>
            <a:r>
              <a:rPr lang="en-US"/>
              <a:t>Click to edit Master text styles</a:t>
            </a:r>
          </a:p>
        </p:txBody>
      </p:sp>
      <p:sp>
        <p:nvSpPr>
          <p:cNvPr id="16" name="Slide Number Placeholder 5">
            <a:extLst>
              <a:ext uri="{FF2B5EF4-FFF2-40B4-BE49-F238E27FC236}">
                <a16:creationId xmlns:a16="http://schemas.microsoft.com/office/drawing/2014/main" id="{66D50809-21D6-74D3-25C2-1DA013B39149}"/>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cxnSp>
        <p:nvCxnSpPr>
          <p:cNvPr id="17" name="Straight Connector 16">
            <a:extLst>
              <a:ext uri="{FF2B5EF4-FFF2-40B4-BE49-F238E27FC236}">
                <a16:creationId xmlns:a16="http://schemas.microsoft.com/office/drawing/2014/main" id="{481DD6DC-6709-D91C-A972-00733644A815}"/>
              </a:ext>
            </a:extLst>
          </p:cNvPr>
          <p:cNvCxnSpPr>
            <a:cxnSpLocks/>
          </p:cNvCxnSpPr>
          <p:nvPr userDrawn="1"/>
        </p:nvCxnSpPr>
        <p:spPr>
          <a:xfrm>
            <a:off x="2066713"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3" name="Text Placeholder 17">
            <a:extLst>
              <a:ext uri="{FF2B5EF4-FFF2-40B4-BE49-F238E27FC236}">
                <a16:creationId xmlns:a16="http://schemas.microsoft.com/office/drawing/2014/main" id="{781CB861-38FE-D27C-D191-F122DEAC3C9C}"/>
              </a:ext>
            </a:extLst>
          </p:cNvPr>
          <p:cNvSpPr>
            <a:spLocks noGrp="1"/>
          </p:cNvSpPr>
          <p:nvPr>
            <p:ph type="body" sz="quarter" idx="15"/>
          </p:nvPr>
        </p:nvSpPr>
        <p:spPr>
          <a:xfrm>
            <a:off x="334963" y="4243526"/>
            <a:ext cx="8339137" cy="514212"/>
          </a:xfrm>
        </p:spPr>
        <p:txBody>
          <a:bodyPr anchor="b"/>
          <a:lstStyle>
            <a:lvl1pPr marL="0" indent="0">
              <a:buNone/>
              <a:defRPr b="0">
                <a:latin typeface="+mj-lt"/>
              </a:defRPr>
            </a:lvl1pPr>
            <a:lvl2pPr marL="457200" indent="0">
              <a:buNone/>
              <a:defRPr/>
            </a:lvl2pPr>
          </a:lstStyle>
          <a:p>
            <a:pPr lvl="0"/>
            <a:r>
              <a:rPr lang="en-US"/>
              <a:t>Click to edit Master text styles</a:t>
            </a:r>
          </a:p>
        </p:txBody>
      </p:sp>
      <p:sp>
        <p:nvSpPr>
          <p:cNvPr id="4" name="TextBox 3">
            <a:extLst>
              <a:ext uri="{FF2B5EF4-FFF2-40B4-BE49-F238E27FC236}">
                <a16:creationId xmlns:a16="http://schemas.microsoft.com/office/drawing/2014/main" id="{242B394D-87A1-AEC3-1285-E386FEBEE752}"/>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lumOff val="50000"/>
                  </a:schemeClr>
                </a:solidFill>
              </a:rPr>
              <a:t>Licensed under CC BY 4.0</a:t>
            </a:r>
          </a:p>
        </p:txBody>
      </p:sp>
    </p:spTree>
    <p:extLst>
      <p:ext uri="{BB962C8B-B14F-4D97-AF65-F5344CB8AC3E}">
        <p14:creationId xmlns:p14="http://schemas.microsoft.com/office/powerpoint/2010/main" val="1996555446"/>
      </p:ext>
    </p:extLst>
  </p:cSld>
  <p:clrMapOvr>
    <a:overrideClrMapping bg1="dk1" tx1="lt1" bg2="dk2" tx2="lt2" accent1="accent1" accent2="accent2" accent3="accent3" accent4="accent4" accent5="accent5" accent6="accent6" hlink="hlink" folHlink="folHlink"/>
  </p:clrMapOvr>
  <p:transition spd="slow">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ext slide">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18299C5-1321-DB8E-D4E4-36167C314A2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5" name="Graphic 4">
            <a:extLst>
              <a:ext uri="{FF2B5EF4-FFF2-40B4-BE49-F238E27FC236}">
                <a16:creationId xmlns:a16="http://schemas.microsoft.com/office/drawing/2014/main" id="{AE3927A6-D9EF-3D80-1A8D-F583E3D10CC0}"/>
              </a:ext>
            </a:extLst>
          </p:cNvPr>
          <p:cNvPicPr>
            <a:picLocks noChangeAspect="1"/>
          </p:cNvPicPr>
          <p:nvPr userDrawn="1"/>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231569" y="345161"/>
            <a:ext cx="1585902" cy="842387"/>
          </a:xfrm>
          <a:prstGeom prst="rect">
            <a:avLst/>
          </a:prstGeom>
        </p:spPr>
      </p:pic>
      <p:sp>
        <p:nvSpPr>
          <p:cNvPr id="2" name="Title 1">
            <a:extLst>
              <a:ext uri="{FF2B5EF4-FFF2-40B4-BE49-F238E27FC236}">
                <a16:creationId xmlns:a16="http://schemas.microsoft.com/office/drawing/2014/main" id="{8F0E476D-70E1-1440-4AC9-B7EBCD8D20B9}"/>
              </a:ext>
            </a:extLst>
          </p:cNvPr>
          <p:cNvSpPr>
            <a:spLocks noGrp="1"/>
          </p:cNvSpPr>
          <p:nvPr>
            <p:ph type="title" hasCustomPrompt="1"/>
          </p:nvPr>
        </p:nvSpPr>
        <p:spPr>
          <a:xfrm>
            <a:off x="363985" y="505327"/>
            <a:ext cx="8286720" cy="1155032"/>
          </a:xfrm>
        </p:spPr>
        <p:txBody>
          <a:bodyPr anchor="b"/>
          <a:lstStyle>
            <a:lvl1pPr>
              <a:defRPr>
                <a:solidFill>
                  <a:schemeClr val="tx1"/>
                </a:solidFill>
              </a:defRPr>
            </a:lvl1pPr>
          </a:lstStyle>
          <a:p>
            <a:r>
              <a:rPr lang="en-GB" dirty="0"/>
              <a:t>Click to edit title slide</a:t>
            </a:r>
            <a:endParaRPr lang="en-IE" dirty="0"/>
          </a:p>
        </p:txBody>
      </p:sp>
      <p:sp>
        <p:nvSpPr>
          <p:cNvPr id="12" name="Slide Number Placeholder 5">
            <a:extLst>
              <a:ext uri="{FF2B5EF4-FFF2-40B4-BE49-F238E27FC236}">
                <a16:creationId xmlns:a16="http://schemas.microsoft.com/office/drawing/2014/main" id="{294EB92C-22CA-779D-5B20-26D153DF8597}"/>
              </a:ext>
            </a:extLst>
          </p:cNvPr>
          <p:cNvSpPr txBox="1">
            <a:spLocks/>
          </p:cNvSpPr>
          <p:nvPr userDrawn="1"/>
        </p:nvSpPr>
        <p:spPr>
          <a:xfrm>
            <a:off x="11239130" y="20748"/>
            <a:ext cx="62957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dirty="0">
              <a:solidFill>
                <a:schemeClr val="tx1"/>
              </a:solidFill>
            </a:endParaRPr>
          </a:p>
        </p:txBody>
      </p:sp>
      <p:sp>
        <p:nvSpPr>
          <p:cNvPr id="7" name="Text Placeholder 6">
            <a:extLst>
              <a:ext uri="{FF2B5EF4-FFF2-40B4-BE49-F238E27FC236}">
                <a16:creationId xmlns:a16="http://schemas.microsoft.com/office/drawing/2014/main" id="{1A2239C1-20A5-0EA3-EAA6-1E76F628FB31}"/>
              </a:ext>
            </a:extLst>
          </p:cNvPr>
          <p:cNvSpPr>
            <a:spLocks noGrp="1"/>
          </p:cNvSpPr>
          <p:nvPr>
            <p:ph type="body" sz="quarter" idx="13"/>
          </p:nvPr>
        </p:nvSpPr>
        <p:spPr>
          <a:xfrm>
            <a:off x="334963" y="1684421"/>
            <a:ext cx="8315742" cy="1949116"/>
          </a:xfrm>
        </p:spPr>
        <p:txBody>
          <a:bodyPr>
            <a:normAutofit/>
          </a:bodyPr>
          <a:lstStyle>
            <a:lvl1pPr marL="0" indent="0">
              <a:buNone/>
              <a:defRPr sz="1600"/>
            </a:lvl1pPr>
          </a:lstStyle>
          <a:p>
            <a:pPr lvl="0"/>
            <a:r>
              <a:rPr lang="en-US"/>
              <a:t>Click to edit Master text styles</a:t>
            </a:r>
          </a:p>
        </p:txBody>
      </p:sp>
      <p:sp>
        <p:nvSpPr>
          <p:cNvPr id="13" name="Text Placeholder 6">
            <a:extLst>
              <a:ext uri="{FF2B5EF4-FFF2-40B4-BE49-F238E27FC236}">
                <a16:creationId xmlns:a16="http://schemas.microsoft.com/office/drawing/2014/main" id="{D7EDAE8F-5494-C39A-B945-5012DBAF2CF0}"/>
              </a:ext>
            </a:extLst>
          </p:cNvPr>
          <p:cNvSpPr>
            <a:spLocks noGrp="1"/>
          </p:cNvSpPr>
          <p:nvPr>
            <p:ph type="body" sz="quarter" idx="14"/>
          </p:nvPr>
        </p:nvSpPr>
        <p:spPr>
          <a:xfrm>
            <a:off x="334963" y="4760496"/>
            <a:ext cx="8315742" cy="1014662"/>
          </a:xfrm>
        </p:spPr>
        <p:txBody>
          <a:bodyPr>
            <a:normAutofit/>
          </a:bodyPr>
          <a:lstStyle>
            <a:lvl1pPr marL="0" indent="0">
              <a:buNone/>
              <a:defRPr sz="1600"/>
            </a:lvl1pPr>
          </a:lstStyle>
          <a:p>
            <a:pPr lvl="0"/>
            <a:r>
              <a:rPr lang="en-US"/>
              <a:t>Click to edit Master text styles</a:t>
            </a:r>
          </a:p>
        </p:txBody>
      </p:sp>
      <p:pic>
        <p:nvPicPr>
          <p:cNvPr id="9" name="Picture 8" descr="Blue text on a black background&#10;&#10;Description automatically generated">
            <a:extLst>
              <a:ext uri="{FF2B5EF4-FFF2-40B4-BE49-F238E27FC236}">
                <a16:creationId xmlns:a16="http://schemas.microsoft.com/office/drawing/2014/main" id="{5D0ED62C-2B2A-E90B-4B0F-B5ED9C710A62}"/>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334963" y="6124736"/>
            <a:ext cx="1636820" cy="365195"/>
          </a:xfrm>
          <a:prstGeom prst="rect">
            <a:avLst/>
          </a:prstGeom>
        </p:spPr>
      </p:pic>
      <p:cxnSp>
        <p:nvCxnSpPr>
          <p:cNvPr id="20" name="Straight Connector 19">
            <a:extLst>
              <a:ext uri="{FF2B5EF4-FFF2-40B4-BE49-F238E27FC236}">
                <a16:creationId xmlns:a16="http://schemas.microsoft.com/office/drawing/2014/main" id="{BC70567D-E204-CD2B-4457-52A3044E53C8}"/>
              </a:ext>
            </a:extLst>
          </p:cNvPr>
          <p:cNvCxnSpPr>
            <a:cxnSpLocks/>
          </p:cNvCxnSpPr>
          <p:nvPr userDrawn="1"/>
        </p:nvCxnSpPr>
        <p:spPr>
          <a:xfrm>
            <a:off x="2048607"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3" name="Slide Number Placeholder 5">
            <a:extLst>
              <a:ext uri="{FF2B5EF4-FFF2-40B4-BE49-F238E27FC236}">
                <a16:creationId xmlns:a16="http://schemas.microsoft.com/office/drawing/2014/main" id="{209CF691-9FBA-12F4-CB6D-C70E5CF01EB1}"/>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sp>
        <p:nvSpPr>
          <p:cNvPr id="18" name="Text Placeholder 17">
            <a:extLst>
              <a:ext uri="{FF2B5EF4-FFF2-40B4-BE49-F238E27FC236}">
                <a16:creationId xmlns:a16="http://schemas.microsoft.com/office/drawing/2014/main" id="{F2797374-DA54-3E97-C5AC-82C4F20882E0}"/>
              </a:ext>
            </a:extLst>
          </p:cNvPr>
          <p:cNvSpPr>
            <a:spLocks noGrp="1"/>
          </p:cNvSpPr>
          <p:nvPr>
            <p:ph type="body" sz="quarter" idx="15"/>
          </p:nvPr>
        </p:nvSpPr>
        <p:spPr>
          <a:xfrm>
            <a:off x="334963" y="3897313"/>
            <a:ext cx="8339137" cy="860425"/>
          </a:xfrm>
        </p:spPr>
        <p:txBody>
          <a:bodyPr anchor="b"/>
          <a:lstStyle>
            <a:lvl1pPr marL="0" indent="0">
              <a:buNone/>
              <a:defRPr b="0">
                <a:latin typeface="+mj-lt"/>
              </a:defRPr>
            </a:lvl1pPr>
            <a:lvl2pPr marL="457200" indent="0">
              <a:buNone/>
              <a:defRPr/>
            </a:lvl2pPr>
          </a:lstStyle>
          <a:p>
            <a:pPr lvl="0"/>
            <a:r>
              <a:rPr lang="en-US"/>
              <a:t>Click to edit Master text styles</a:t>
            </a:r>
          </a:p>
        </p:txBody>
      </p:sp>
      <p:sp>
        <p:nvSpPr>
          <p:cNvPr id="6" name="TextBox 5">
            <a:extLst>
              <a:ext uri="{FF2B5EF4-FFF2-40B4-BE49-F238E27FC236}">
                <a16:creationId xmlns:a16="http://schemas.microsoft.com/office/drawing/2014/main" id="{B6F01852-9913-85F1-317A-98366D54CF44}"/>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4219314924"/>
      </p:ext>
    </p:extLst>
  </p:cSld>
  <p:clrMapOvr>
    <a:overrideClrMapping bg1="lt1" tx1="dk1" bg2="lt2" tx2="dk2" accent1="accent1" accent2="accent2" accent3="accent3" accent4="accent4" accent5="accent5" accent6="accent6" hlink="hlink" folHlink="folHlink"/>
  </p:clrMapOvr>
  <p:transition spd="slow">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Break page with statistic">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068A5D1-0E5E-E76F-403F-6BEA8948950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132482C-CE81-CE90-E63D-FFC01FE569E7}"/>
              </a:ext>
            </a:extLst>
          </p:cNvPr>
          <p:cNvSpPr>
            <a:spLocks noGrp="1"/>
          </p:cNvSpPr>
          <p:nvPr>
            <p:ph type="ctrTitle" hasCustomPrompt="1"/>
          </p:nvPr>
        </p:nvSpPr>
        <p:spPr>
          <a:xfrm>
            <a:off x="3303313" y="2227912"/>
            <a:ext cx="6909830" cy="2402176"/>
          </a:xfrm>
        </p:spPr>
        <p:txBody>
          <a:bodyPr anchor="b">
            <a:noAutofit/>
          </a:bodyPr>
          <a:lstStyle>
            <a:lvl1pPr algn="l">
              <a:defRPr sz="16600">
                <a:solidFill>
                  <a:schemeClr val="accent2"/>
                </a:solidFill>
              </a:defRPr>
            </a:lvl1pPr>
          </a:lstStyle>
          <a:p>
            <a:r>
              <a:rPr lang="en-GB" dirty="0"/>
              <a:t>100%</a:t>
            </a:r>
            <a:endParaRPr lang="en-IE" dirty="0"/>
          </a:p>
        </p:txBody>
      </p:sp>
      <p:sp>
        <p:nvSpPr>
          <p:cNvPr id="3" name="Subtitle 2">
            <a:extLst>
              <a:ext uri="{FF2B5EF4-FFF2-40B4-BE49-F238E27FC236}">
                <a16:creationId xmlns:a16="http://schemas.microsoft.com/office/drawing/2014/main" id="{B5291256-A199-5127-D994-C5FC00CFBBB3}"/>
              </a:ext>
            </a:extLst>
          </p:cNvPr>
          <p:cNvSpPr>
            <a:spLocks noGrp="1"/>
          </p:cNvSpPr>
          <p:nvPr>
            <p:ph type="subTitle" idx="1" hasCustomPrompt="1"/>
          </p:nvPr>
        </p:nvSpPr>
        <p:spPr>
          <a:xfrm>
            <a:off x="3303313" y="4662857"/>
            <a:ext cx="6909830" cy="1851704"/>
          </a:xfrm>
        </p:spPr>
        <p:txBody>
          <a:bodyPr>
            <a:normAutofit/>
          </a:bodyPr>
          <a:lstStyle>
            <a:lvl1pPr marL="0" indent="0" algn="l">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of people think </a:t>
            </a:r>
            <a:r>
              <a:rPr lang="it-IT" dirty="0" err="1"/>
              <a:t>this</a:t>
            </a:r>
            <a:r>
              <a:rPr lang="it-IT" dirty="0"/>
              <a:t> slide </a:t>
            </a:r>
            <a:r>
              <a:rPr lang="it-IT" dirty="0" err="1"/>
              <a:t>is</a:t>
            </a:r>
            <a:r>
              <a:rPr lang="it-IT" dirty="0"/>
              <a:t> a </a:t>
            </a:r>
            <a:r>
              <a:rPr lang="it-IT" dirty="0" err="1"/>
              <a:t>great</a:t>
            </a:r>
            <a:r>
              <a:rPr lang="it-IT" dirty="0"/>
              <a:t> way to display a </a:t>
            </a:r>
            <a:r>
              <a:rPr lang="it-IT" dirty="0" err="1"/>
              <a:t>statistic</a:t>
            </a:r>
            <a:r>
              <a:rPr lang="it-IT" dirty="0"/>
              <a:t>.</a:t>
            </a:r>
            <a:endParaRPr lang="en-IE" dirty="0"/>
          </a:p>
        </p:txBody>
      </p:sp>
      <p:pic>
        <p:nvPicPr>
          <p:cNvPr id="9" name="Picture 8" descr="Blue text on a black background&#10;&#10;Description automatically generated">
            <a:extLst>
              <a:ext uri="{FF2B5EF4-FFF2-40B4-BE49-F238E27FC236}">
                <a16:creationId xmlns:a16="http://schemas.microsoft.com/office/drawing/2014/main" id="{D72C8CCF-E4A6-705A-9BBC-D43B904AF0E1}"/>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262948" y="6131175"/>
            <a:ext cx="1636820" cy="365195"/>
          </a:xfrm>
          <a:prstGeom prst="rect">
            <a:avLst/>
          </a:prstGeom>
        </p:spPr>
      </p:pic>
      <p:pic>
        <p:nvPicPr>
          <p:cNvPr id="10" name="Graphic 9">
            <a:extLst>
              <a:ext uri="{FF2B5EF4-FFF2-40B4-BE49-F238E27FC236}">
                <a16:creationId xmlns:a16="http://schemas.microsoft.com/office/drawing/2014/main" id="{E0CCB627-5A99-C7BC-4BDC-04DD8AB98049}"/>
              </a:ext>
            </a:extLst>
          </p:cNvPr>
          <p:cNvPicPr>
            <a:picLocks noChangeAspect="1"/>
          </p:cNvPicPr>
          <p:nvPr userDrawn="1"/>
        </p:nvPicPr>
        <p:blipFill>
          <a:blip r:embed="rId4" cstate="screen">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0231569" y="345161"/>
            <a:ext cx="1585902" cy="842387"/>
          </a:xfrm>
          <a:prstGeom prst="rect">
            <a:avLst/>
          </a:prstGeom>
        </p:spPr>
      </p:pic>
      <p:sp>
        <p:nvSpPr>
          <p:cNvPr id="4" name="TextBox 3">
            <a:extLst>
              <a:ext uri="{FF2B5EF4-FFF2-40B4-BE49-F238E27FC236}">
                <a16:creationId xmlns:a16="http://schemas.microsoft.com/office/drawing/2014/main" id="{1C255548-3552-B8C9-E9EA-A1CE3FDE41C0}"/>
              </a:ext>
            </a:extLst>
          </p:cNvPr>
          <p:cNvSpPr txBox="1"/>
          <p:nvPr userDrawn="1"/>
        </p:nvSpPr>
        <p:spPr>
          <a:xfrm>
            <a:off x="10224718" y="6545977"/>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3037483787"/>
      </p:ext>
    </p:extLst>
  </p:cSld>
  <p:clrMapOvr>
    <a:masterClrMapping/>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2 Contents">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002A6B0-5567-BBBC-B40E-6F53F414D74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8" name="Graphic 7">
            <a:extLst>
              <a:ext uri="{FF2B5EF4-FFF2-40B4-BE49-F238E27FC236}">
                <a16:creationId xmlns:a16="http://schemas.microsoft.com/office/drawing/2014/main" id="{D8DE698E-6062-7EC7-9A7A-9B83B26C8EFF}"/>
              </a:ext>
            </a:extLst>
          </p:cNvPr>
          <p:cNvPicPr>
            <a:picLocks noChangeAspect="1"/>
          </p:cNvPicPr>
          <p:nvPr userDrawn="1"/>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231569" y="345161"/>
            <a:ext cx="1585902" cy="842387"/>
          </a:xfrm>
          <a:prstGeom prst="rect">
            <a:avLst/>
          </a:prstGeom>
        </p:spPr>
      </p:pic>
      <p:pic>
        <p:nvPicPr>
          <p:cNvPr id="12" name="Picture 11" descr="Blue text on a black background&#10;&#10;Description automatically generated">
            <a:extLst>
              <a:ext uri="{FF2B5EF4-FFF2-40B4-BE49-F238E27FC236}">
                <a16:creationId xmlns:a16="http://schemas.microsoft.com/office/drawing/2014/main" id="{582FDCE8-F2EF-4687-56D6-28E8B2AE3C04}"/>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334963" y="6124736"/>
            <a:ext cx="1636820" cy="365195"/>
          </a:xfrm>
          <a:prstGeom prst="rect">
            <a:avLst/>
          </a:prstGeom>
        </p:spPr>
      </p:pic>
      <p:sp>
        <p:nvSpPr>
          <p:cNvPr id="9" name="Title 1">
            <a:extLst>
              <a:ext uri="{FF2B5EF4-FFF2-40B4-BE49-F238E27FC236}">
                <a16:creationId xmlns:a16="http://schemas.microsoft.com/office/drawing/2014/main" id="{4441151C-23F7-CFA7-18E3-A092F669A70A}"/>
              </a:ext>
            </a:extLst>
          </p:cNvPr>
          <p:cNvSpPr>
            <a:spLocks noGrp="1"/>
          </p:cNvSpPr>
          <p:nvPr>
            <p:ph type="title" hasCustomPrompt="1"/>
          </p:nvPr>
        </p:nvSpPr>
        <p:spPr>
          <a:xfrm>
            <a:off x="363985" y="505327"/>
            <a:ext cx="8286720" cy="1155032"/>
          </a:xfrm>
        </p:spPr>
        <p:txBody>
          <a:bodyPr anchor="b"/>
          <a:lstStyle>
            <a:lvl1pPr>
              <a:defRPr>
                <a:solidFill>
                  <a:schemeClr val="tx1"/>
                </a:solidFill>
              </a:defRPr>
            </a:lvl1pPr>
          </a:lstStyle>
          <a:p>
            <a:r>
              <a:rPr lang="en-GB" dirty="0"/>
              <a:t>Click to edit title slide</a:t>
            </a:r>
            <a:endParaRPr lang="en-IE" dirty="0"/>
          </a:p>
        </p:txBody>
      </p:sp>
      <p:sp>
        <p:nvSpPr>
          <p:cNvPr id="3" name="Content Placeholder 2">
            <a:extLst>
              <a:ext uri="{FF2B5EF4-FFF2-40B4-BE49-F238E27FC236}">
                <a16:creationId xmlns:a16="http://schemas.microsoft.com/office/drawing/2014/main" id="{93617C26-66D8-CA2E-FC88-C596FAEF3A7C}"/>
              </a:ext>
            </a:extLst>
          </p:cNvPr>
          <p:cNvSpPr>
            <a:spLocks noGrp="1"/>
          </p:cNvSpPr>
          <p:nvPr>
            <p:ph sz="half" idx="1"/>
          </p:nvPr>
        </p:nvSpPr>
        <p:spPr>
          <a:xfrm>
            <a:off x="363984" y="1825625"/>
            <a:ext cx="5181600" cy="42262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sp>
        <p:nvSpPr>
          <p:cNvPr id="4" name="Content Placeholder 3">
            <a:extLst>
              <a:ext uri="{FF2B5EF4-FFF2-40B4-BE49-F238E27FC236}">
                <a16:creationId xmlns:a16="http://schemas.microsoft.com/office/drawing/2014/main" id="{72699D99-FE1E-DAAD-07EE-4EEA22275165}"/>
              </a:ext>
            </a:extLst>
          </p:cNvPr>
          <p:cNvSpPr>
            <a:spLocks noGrp="1"/>
          </p:cNvSpPr>
          <p:nvPr>
            <p:ph sz="half" idx="2"/>
          </p:nvPr>
        </p:nvSpPr>
        <p:spPr>
          <a:xfrm>
            <a:off x="6172200" y="1825625"/>
            <a:ext cx="5181600" cy="42262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cxnSp>
        <p:nvCxnSpPr>
          <p:cNvPr id="10" name="Straight Connector 9">
            <a:extLst>
              <a:ext uri="{FF2B5EF4-FFF2-40B4-BE49-F238E27FC236}">
                <a16:creationId xmlns:a16="http://schemas.microsoft.com/office/drawing/2014/main" id="{798CC69A-04A3-EFEF-3848-D7F803E05C13}"/>
              </a:ext>
            </a:extLst>
          </p:cNvPr>
          <p:cNvCxnSpPr>
            <a:cxnSpLocks/>
          </p:cNvCxnSpPr>
          <p:nvPr userDrawn="1"/>
        </p:nvCxnSpPr>
        <p:spPr>
          <a:xfrm>
            <a:off x="2030501"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6" name="Slide Number Placeholder 5">
            <a:extLst>
              <a:ext uri="{FF2B5EF4-FFF2-40B4-BE49-F238E27FC236}">
                <a16:creationId xmlns:a16="http://schemas.microsoft.com/office/drawing/2014/main" id="{CCEB126C-86E7-32A6-8510-82F8E794D4EC}"/>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sp>
        <p:nvSpPr>
          <p:cNvPr id="2" name="TextBox 1">
            <a:extLst>
              <a:ext uri="{FF2B5EF4-FFF2-40B4-BE49-F238E27FC236}">
                <a16:creationId xmlns:a16="http://schemas.microsoft.com/office/drawing/2014/main" id="{08935098-8BBB-46B3-92EB-31D0347A321B}"/>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2660938123"/>
      </p:ext>
    </p:extLst>
  </p:cSld>
  <p:clrMapOvr>
    <a:masterClrMapping/>
  </p:clrMapOvr>
  <p:transition spd="slow">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4 Chart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544D625-CEDE-0444-B29C-E988703356B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9" name="Graphic 8">
            <a:extLst>
              <a:ext uri="{FF2B5EF4-FFF2-40B4-BE49-F238E27FC236}">
                <a16:creationId xmlns:a16="http://schemas.microsoft.com/office/drawing/2014/main" id="{B8B39307-8715-5604-A925-7A673383DB08}"/>
              </a:ext>
            </a:extLst>
          </p:cNvPr>
          <p:cNvPicPr>
            <a:picLocks noChangeAspect="1"/>
          </p:cNvPicPr>
          <p:nvPr userDrawn="1"/>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231569" y="345161"/>
            <a:ext cx="1585902" cy="842387"/>
          </a:xfrm>
          <a:prstGeom prst="rect">
            <a:avLst/>
          </a:prstGeom>
        </p:spPr>
      </p:pic>
      <p:pic>
        <p:nvPicPr>
          <p:cNvPr id="21" name="Picture 20" descr="Blue text on a black background&#10;&#10;Description automatically generated">
            <a:extLst>
              <a:ext uri="{FF2B5EF4-FFF2-40B4-BE49-F238E27FC236}">
                <a16:creationId xmlns:a16="http://schemas.microsoft.com/office/drawing/2014/main" id="{44057A10-DB7B-BC9B-2940-0FADCE5B179E}"/>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334963" y="6124736"/>
            <a:ext cx="1636820" cy="365195"/>
          </a:xfrm>
          <a:prstGeom prst="rect">
            <a:avLst/>
          </a:prstGeom>
        </p:spPr>
      </p:pic>
      <p:sp>
        <p:nvSpPr>
          <p:cNvPr id="2" name="Title 1">
            <a:extLst>
              <a:ext uri="{FF2B5EF4-FFF2-40B4-BE49-F238E27FC236}">
                <a16:creationId xmlns:a16="http://schemas.microsoft.com/office/drawing/2014/main" id="{F4F05613-13E3-7E82-43B7-23E7B5918045}"/>
              </a:ext>
            </a:extLst>
          </p:cNvPr>
          <p:cNvSpPr>
            <a:spLocks noGrp="1"/>
          </p:cNvSpPr>
          <p:nvPr>
            <p:ph type="title" hasCustomPrompt="1"/>
          </p:nvPr>
        </p:nvSpPr>
        <p:spPr>
          <a:xfrm>
            <a:off x="363984" y="365125"/>
            <a:ext cx="9476207" cy="1325563"/>
          </a:xfrm>
        </p:spPr>
        <p:txBody>
          <a:bodyPr/>
          <a:lstStyle>
            <a:lvl1pPr>
              <a:defRPr>
                <a:solidFill>
                  <a:schemeClr val="accent1"/>
                </a:solidFill>
              </a:defRPr>
            </a:lvl1pPr>
          </a:lstStyle>
          <a:p>
            <a:r>
              <a:rPr lang="en-GB" dirty="0"/>
              <a:t>Click to edit data chart title style</a:t>
            </a:r>
            <a:endParaRPr lang="en-IE" dirty="0"/>
          </a:p>
        </p:txBody>
      </p:sp>
      <p:sp>
        <p:nvSpPr>
          <p:cNvPr id="7" name="Chart Placeholder 6">
            <a:extLst>
              <a:ext uri="{FF2B5EF4-FFF2-40B4-BE49-F238E27FC236}">
                <a16:creationId xmlns:a16="http://schemas.microsoft.com/office/drawing/2014/main" id="{9AA90BF6-E5CE-91C9-6168-F19255D7C271}"/>
              </a:ext>
            </a:extLst>
          </p:cNvPr>
          <p:cNvSpPr>
            <a:spLocks noGrp="1"/>
          </p:cNvSpPr>
          <p:nvPr>
            <p:ph type="chart" sz="quarter" idx="13"/>
          </p:nvPr>
        </p:nvSpPr>
        <p:spPr>
          <a:xfrm>
            <a:off x="334963" y="2192852"/>
            <a:ext cx="2468563" cy="2244066"/>
          </a:xfrm>
        </p:spPr>
        <p:txBody>
          <a:bodyPr anchor="ctr" anchorCtr="0"/>
          <a:lstStyle>
            <a:lvl1pPr marL="0" indent="0" algn="ctr">
              <a:buNone/>
              <a:defRPr>
                <a:solidFill>
                  <a:schemeClr val="bg2"/>
                </a:solidFill>
              </a:defRPr>
            </a:lvl1pPr>
          </a:lstStyle>
          <a:p>
            <a:r>
              <a:rPr lang="en-US"/>
              <a:t>Click icon to add chart</a:t>
            </a:r>
            <a:endParaRPr lang="en-IE" dirty="0"/>
          </a:p>
        </p:txBody>
      </p:sp>
      <p:sp>
        <p:nvSpPr>
          <p:cNvPr id="11" name="Chart Placeholder 6">
            <a:extLst>
              <a:ext uri="{FF2B5EF4-FFF2-40B4-BE49-F238E27FC236}">
                <a16:creationId xmlns:a16="http://schemas.microsoft.com/office/drawing/2014/main" id="{9417D645-894F-D0CC-2D07-7F0AA6A22912}"/>
              </a:ext>
            </a:extLst>
          </p:cNvPr>
          <p:cNvSpPr>
            <a:spLocks noGrp="1"/>
          </p:cNvSpPr>
          <p:nvPr>
            <p:ph type="chart" sz="quarter" idx="14"/>
          </p:nvPr>
        </p:nvSpPr>
        <p:spPr>
          <a:xfrm>
            <a:off x="3350388" y="2192852"/>
            <a:ext cx="2468563" cy="2244066"/>
          </a:xfrm>
        </p:spPr>
        <p:txBody>
          <a:bodyPr anchor="ctr" anchorCtr="0"/>
          <a:lstStyle>
            <a:lvl1pPr marL="0" indent="0" algn="ctr">
              <a:buNone/>
              <a:defRPr>
                <a:solidFill>
                  <a:schemeClr val="bg2"/>
                </a:solidFill>
              </a:defRPr>
            </a:lvl1pPr>
          </a:lstStyle>
          <a:p>
            <a:r>
              <a:rPr lang="en-US"/>
              <a:t>Click icon to add chart</a:t>
            </a:r>
            <a:endParaRPr lang="en-IE" dirty="0"/>
          </a:p>
        </p:txBody>
      </p:sp>
      <p:sp>
        <p:nvSpPr>
          <p:cNvPr id="12" name="Chart Placeholder 6">
            <a:extLst>
              <a:ext uri="{FF2B5EF4-FFF2-40B4-BE49-F238E27FC236}">
                <a16:creationId xmlns:a16="http://schemas.microsoft.com/office/drawing/2014/main" id="{1467EC53-8F53-F5A2-4675-015594CA7D38}"/>
              </a:ext>
            </a:extLst>
          </p:cNvPr>
          <p:cNvSpPr>
            <a:spLocks noGrp="1"/>
          </p:cNvSpPr>
          <p:nvPr>
            <p:ph type="chart" sz="quarter" idx="15"/>
          </p:nvPr>
        </p:nvSpPr>
        <p:spPr>
          <a:xfrm>
            <a:off x="6365813" y="2192852"/>
            <a:ext cx="2468563" cy="2244066"/>
          </a:xfrm>
        </p:spPr>
        <p:txBody>
          <a:bodyPr anchor="ctr" anchorCtr="0"/>
          <a:lstStyle>
            <a:lvl1pPr marL="0" indent="0" algn="ctr">
              <a:buNone/>
              <a:defRPr>
                <a:solidFill>
                  <a:schemeClr val="bg2"/>
                </a:solidFill>
              </a:defRPr>
            </a:lvl1pPr>
          </a:lstStyle>
          <a:p>
            <a:r>
              <a:rPr lang="en-US"/>
              <a:t>Click icon to add chart</a:t>
            </a:r>
            <a:endParaRPr lang="en-IE" dirty="0"/>
          </a:p>
        </p:txBody>
      </p:sp>
      <p:sp>
        <p:nvSpPr>
          <p:cNvPr id="14" name="Chart Placeholder 6">
            <a:extLst>
              <a:ext uri="{FF2B5EF4-FFF2-40B4-BE49-F238E27FC236}">
                <a16:creationId xmlns:a16="http://schemas.microsoft.com/office/drawing/2014/main" id="{0778DA3C-D384-2C37-3795-1A988174A15F}"/>
              </a:ext>
            </a:extLst>
          </p:cNvPr>
          <p:cNvSpPr>
            <a:spLocks noGrp="1"/>
          </p:cNvSpPr>
          <p:nvPr>
            <p:ph type="chart" sz="quarter" idx="16"/>
          </p:nvPr>
        </p:nvSpPr>
        <p:spPr>
          <a:xfrm>
            <a:off x="9381237" y="2192852"/>
            <a:ext cx="2468563" cy="2244066"/>
          </a:xfrm>
        </p:spPr>
        <p:txBody>
          <a:bodyPr anchor="ctr" anchorCtr="0"/>
          <a:lstStyle>
            <a:lvl1pPr marL="0" indent="0" algn="ctr">
              <a:buNone/>
              <a:defRPr>
                <a:solidFill>
                  <a:schemeClr val="bg2"/>
                </a:solidFill>
              </a:defRPr>
            </a:lvl1pPr>
          </a:lstStyle>
          <a:p>
            <a:r>
              <a:rPr lang="en-US"/>
              <a:t>Click icon to add chart</a:t>
            </a:r>
            <a:endParaRPr lang="en-IE" dirty="0"/>
          </a:p>
        </p:txBody>
      </p:sp>
      <p:sp>
        <p:nvSpPr>
          <p:cNvPr id="16" name="Text Placeholder 15">
            <a:extLst>
              <a:ext uri="{FF2B5EF4-FFF2-40B4-BE49-F238E27FC236}">
                <a16:creationId xmlns:a16="http://schemas.microsoft.com/office/drawing/2014/main" id="{D5D262B0-FFCA-15C1-AF7A-2DAD0E14F578}"/>
              </a:ext>
            </a:extLst>
          </p:cNvPr>
          <p:cNvSpPr>
            <a:spLocks noGrp="1"/>
          </p:cNvSpPr>
          <p:nvPr>
            <p:ph type="body" sz="quarter" idx="17"/>
          </p:nvPr>
        </p:nvSpPr>
        <p:spPr>
          <a:xfrm>
            <a:off x="334963" y="4686300"/>
            <a:ext cx="2428875" cy="1111827"/>
          </a:xfrm>
        </p:spPr>
        <p:txBody>
          <a:bodyPr>
            <a:noAutofit/>
          </a:bodyPr>
          <a:lstStyle>
            <a:lvl1pPr marL="0" indent="0">
              <a:buNone/>
              <a:defRPr sz="1200"/>
            </a:lvl1pPr>
            <a:lvl2pPr marL="457200" indent="0">
              <a:buNone/>
              <a:defRPr sz="1200"/>
            </a:lvl2pPr>
            <a:lvl3pPr>
              <a:defRPr sz="1100"/>
            </a:lvl3pPr>
            <a:lvl4pPr>
              <a:defRPr sz="1000"/>
            </a:lvl4pPr>
            <a:lvl5pPr>
              <a:defRPr sz="1000"/>
            </a:lvl5pPr>
          </a:lstStyle>
          <a:p>
            <a:pPr lvl="0"/>
            <a:r>
              <a:rPr lang="en-US"/>
              <a:t>Click to edit Master text styles</a:t>
            </a:r>
          </a:p>
        </p:txBody>
      </p:sp>
      <p:sp>
        <p:nvSpPr>
          <p:cNvPr id="17" name="Text Placeholder 15">
            <a:extLst>
              <a:ext uri="{FF2B5EF4-FFF2-40B4-BE49-F238E27FC236}">
                <a16:creationId xmlns:a16="http://schemas.microsoft.com/office/drawing/2014/main" id="{A1C35E82-7043-4DFC-9FF7-2D836B3966E5}"/>
              </a:ext>
            </a:extLst>
          </p:cNvPr>
          <p:cNvSpPr>
            <a:spLocks noGrp="1"/>
          </p:cNvSpPr>
          <p:nvPr>
            <p:ph type="body" sz="quarter" idx="18"/>
          </p:nvPr>
        </p:nvSpPr>
        <p:spPr>
          <a:xfrm>
            <a:off x="3359696" y="4686300"/>
            <a:ext cx="2428875" cy="1111827"/>
          </a:xfrm>
        </p:spPr>
        <p:txBody>
          <a:bodyPr>
            <a:noAutofit/>
          </a:bodyPr>
          <a:lstStyle>
            <a:lvl1pPr marL="0" indent="0">
              <a:buNone/>
              <a:defRPr sz="1200"/>
            </a:lvl1pPr>
            <a:lvl2pPr marL="457200" indent="0">
              <a:buNone/>
              <a:defRPr sz="1200"/>
            </a:lvl2pPr>
            <a:lvl3pPr>
              <a:defRPr sz="1100"/>
            </a:lvl3pPr>
            <a:lvl4pPr>
              <a:defRPr sz="1000"/>
            </a:lvl4pPr>
            <a:lvl5pPr>
              <a:defRPr sz="1000"/>
            </a:lvl5pPr>
          </a:lstStyle>
          <a:p>
            <a:pPr lvl="0"/>
            <a:r>
              <a:rPr lang="en-US"/>
              <a:t>Click to edit Master text styles</a:t>
            </a:r>
          </a:p>
        </p:txBody>
      </p:sp>
      <p:sp>
        <p:nvSpPr>
          <p:cNvPr id="18" name="Text Placeholder 15">
            <a:extLst>
              <a:ext uri="{FF2B5EF4-FFF2-40B4-BE49-F238E27FC236}">
                <a16:creationId xmlns:a16="http://schemas.microsoft.com/office/drawing/2014/main" id="{AB92D624-C3B3-BB82-D374-290AEE1B9129}"/>
              </a:ext>
            </a:extLst>
          </p:cNvPr>
          <p:cNvSpPr>
            <a:spLocks noGrp="1"/>
          </p:cNvSpPr>
          <p:nvPr>
            <p:ph type="body" sz="quarter" idx="19"/>
          </p:nvPr>
        </p:nvSpPr>
        <p:spPr>
          <a:xfrm>
            <a:off x="6384032" y="4686300"/>
            <a:ext cx="2428875" cy="1111827"/>
          </a:xfrm>
        </p:spPr>
        <p:txBody>
          <a:bodyPr>
            <a:noAutofit/>
          </a:bodyPr>
          <a:lstStyle>
            <a:lvl1pPr marL="0" indent="0">
              <a:buNone/>
              <a:defRPr sz="1200"/>
            </a:lvl1pPr>
            <a:lvl2pPr marL="457200" indent="0">
              <a:buNone/>
              <a:defRPr sz="1200"/>
            </a:lvl2pPr>
            <a:lvl3pPr>
              <a:defRPr sz="1100"/>
            </a:lvl3pPr>
            <a:lvl4pPr>
              <a:defRPr sz="1000"/>
            </a:lvl4pPr>
            <a:lvl5pPr>
              <a:defRPr sz="1000"/>
            </a:lvl5pPr>
          </a:lstStyle>
          <a:p>
            <a:pPr lvl="0"/>
            <a:r>
              <a:rPr lang="en-US"/>
              <a:t>Click to edit Master text styles</a:t>
            </a:r>
          </a:p>
        </p:txBody>
      </p:sp>
      <p:sp>
        <p:nvSpPr>
          <p:cNvPr id="19" name="Text Placeholder 15">
            <a:extLst>
              <a:ext uri="{FF2B5EF4-FFF2-40B4-BE49-F238E27FC236}">
                <a16:creationId xmlns:a16="http://schemas.microsoft.com/office/drawing/2014/main" id="{E3B3C918-5FA0-A13B-324B-5CE69C5C5FD8}"/>
              </a:ext>
            </a:extLst>
          </p:cNvPr>
          <p:cNvSpPr>
            <a:spLocks noGrp="1"/>
          </p:cNvSpPr>
          <p:nvPr>
            <p:ph type="body" sz="quarter" idx="20"/>
          </p:nvPr>
        </p:nvSpPr>
        <p:spPr>
          <a:xfrm>
            <a:off x="9408765" y="4686300"/>
            <a:ext cx="2428875" cy="1111827"/>
          </a:xfrm>
        </p:spPr>
        <p:txBody>
          <a:bodyPr>
            <a:noAutofit/>
          </a:bodyPr>
          <a:lstStyle>
            <a:lvl1pPr marL="0" indent="0">
              <a:buNone/>
              <a:defRPr sz="1200"/>
            </a:lvl1pPr>
            <a:lvl2pPr marL="457200" indent="0">
              <a:buNone/>
              <a:defRPr sz="1200"/>
            </a:lvl2pPr>
            <a:lvl3pPr>
              <a:defRPr sz="1100"/>
            </a:lvl3pPr>
            <a:lvl4pPr>
              <a:defRPr sz="1000"/>
            </a:lvl4pPr>
            <a:lvl5pPr>
              <a:defRPr sz="1000"/>
            </a:lvl5pPr>
          </a:lstStyle>
          <a:p>
            <a:pPr lvl="0"/>
            <a:r>
              <a:rPr lang="en-US"/>
              <a:t>Click to edit Master text styles</a:t>
            </a:r>
          </a:p>
        </p:txBody>
      </p:sp>
      <p:cxnSp>
        <p:nvCxnSpPr>
          <p:cNvPr id="6" name="Straight Connector 5">
            <a:extLst>
              <a:ext uri="{FF2B5EF4-FFF2-40B4-BE49-F238E27FC236}">
                <a16:creationId xmlns:a16="http://schemas.microsoft.com/office/drawing/2014/main" id="{200A4503-6F5E-A2EC-5437-9559C8B3F94E}"/>
              </a:ext>
            </a:extLst>
          </p:cNvPr>
          <p:cNvCxnSpPr>
            <a:cxnSpLocks/>
          </p:cNvCxnSpPr>
          <p:nvPr userDrawn="1"/>
        </p:nvCxnSpPr>
        <p:spPr>
          <a:xfrm>
            <a:off x="2048607"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8" name="Slide Number Placeholder 5">
            <a:extLst>
              <a:ext uri="{FF2B5EF4-FFF2-40B4-BE49-F238E27FC236}">
                <a16:creationId xmlns:a16="http://schemas.microsoft.com/office/drawing/2014/main" id="{BFB08979-20A2-B510-E640-CEC1C40101A8}"/>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sp>
        <p:nvSpPr>
          <p:cNvPr id="3" name="TextBox 2">
            <a:extLst>
              <a:ext uri="{FF2B5EF4-FFF2-40B4-BE49-F238E27FC236}">
                <a16:creationId xmlns:a16="http://schemas.microsoft.com/office/drawing/2014/main" id="{05893EF6-02E0-FFF5-09F6-DBC601F8C89F}"/>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1798055796"/>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with partners">
    <p:bg>
      <p:bgRef idx="1001">
        <a:schemeClr val="bg2"/>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3F4A9A4-3121-E745-3F87-9109DD6DF45D}"/>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132482C-CE81-CE90-E63D-FFC01FE569E7}"/>
              </a:ext>
            </a:extLst>
          </p:cNvPr>
          <p:cNvSpPr>
            <a:spLocks noGrp="1"/>
          </p:cNvSpPr>
          <p:nvPr>
            <p:ph type="ctrTitle"/>
          </p:nvPr>
        </p:nvSpPr>
        <p:spPr>
          <a:xfrm>
            <a:off x="7599285" y="2495982"/>
            <a:ext cx="3692409" cy="1125749"/>
          </a:xfrm>
        </p:spPr>
        <p:txBody>
          <a:bodyPr anchor="t">
            <a:normAutofit/>
          </a:bodyPr>
          <a:lstStyle>
            <a:lvl1pPr algn="l">
              <a:defRPr sz="3600">
                <a:solidFill>
                  <a:schemeClr val="bg2"/>
                </a:solidFill>
              </a:defRPr>
            </a:lvl1pPr>
          </a:lstStyle>
          <a:p>
            <a:r>
              <a:rPr lang="en-US"/>
              <a:t>Click to edit Master title style</a:t>
            </a:r>
            <a:endParaRPr lang="en-IE" dirty="0"/>
          </a:p>
        </p:txBody>
      </p:sp>
      <p:pic>
        <p:nvPicPr>
          <p:cNvPr id="9" name="Picture 8">
            <a:extLst>
              <a:ext uri="{FF2B5EF4-FFF2-40B4-BE49-F238E27FC236}">
                <a16:creationId xmlns:a16="http://schemas.microsoft.com/office/drawing/2014/main" id="{81376E69-2972-CE97-E70D-9282EAC54488}"/>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334963" y="5597823"/>
            <a:ext cx="11522075" cy="951363"/>
          </a:xfrm>
          <a:prstGeom prst="rect">
            <a:avLst/>
          </a:prstGeom>
        </p:spPr>
      </p:pic>
      <p:pic>
        <p:nvPicPr>
          <p:cNvPr id="3" name="Picture 2" descr="Blue text on a black background&#10;&#10;Description automatically generated">
            <a:extLst>
              <a:ext uri="{FF2B5EF4-FFF2-40B4-BE49-F238E27FC236}">
                <a16:creationId xmlns:a16="http://schemas.microsoft.com/office/drawing/2014/main" id="{B8DD9E12-E139-C2A1-0937-05F6664DD2D5}"/>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7698963" y="4606654"/>
            <a:ext cx="1636820" cy="365195"/>
          </a:xfrm>
          <a:prstGeom prst="rect">
            <a:avLst/>
          </a:prstGeom>
        </p:spPr>
      </p:pic>
      <p:pic>
        <p:nvPicPr>
          <p:cNvPr id="5" name="Graphic 4">
            <a:extLst>
              <a:ext uri="{FF2B5EF4-FFF2-40B4-BE49-F238E27FC236}">
                <a16:creationId xmlns:a16="http://schemas.microsoft.com/office/drawing/2014/main" id="{351B5551-9027-0076-CFF0-528DE76CE6E9}"/>
              </a:ext>
            </a:extLst>
          </p:cNvPr>
          <p:cNvPicPr>
            <a:picLocks noChangeAspect="1"/>
          </p:cNvPicPr>
          <p:nvPr userDrawn="1"/>
        </p:nvPicPr>
        <p:blipFill>
          <a:blip r:embed="rId5" cstate="screen">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7554901" y="551692"/>
            <a:ext cx="3045042" cy="1617442"/>
          </a:xfrm>
          <a:prstGeom prst="rect">
            <a:avLst/>
          </a:prstGeom>
        </p:spPr>
      </p:pic>
      <p:sp>
        <p:nvSpPr>
          <p:cNvPr id="4" name="TextBox 3">
            <a:extLst>
              <a:ext uri="{FF2B5EF4-FFF2-40B4-BE49-F238E27FC236}">
                <a16:creationId xmlns:a16="http://schemas.microsoft.com/office/drawing/2014/main" id="{6027A322-59DF-9852-62DF-C0CADEAFEC51}"/>
              </a:ext>
            </a:extLst>
          </p:cNvPr>
          <p:cNvSpPr txBox="1"/>
          <p:nvPr userDrawn="1"/>
        </p:nvSpPr>
        <p:spPr>
          <a:xfrm>
            <a:off x="7632828" y="5022420"/>
            <a:ext cx="1955800" cy="262416"/>
          </a:xfrm>
          <a:prstGeom prst="rect">
            <a:avLst/>
          </a:prstGeom>
          <a:noFill/>
        </p:spPr>
        <p:txBody>
          <a:bodyPr wrap="square" rtlCol="0">
            <a:spAutoFit/>
          </a:bodyPr>
          <a:lstStyle/>
          <a:p>
            <a:pPr algn="l"/>
            <a:r>
              <a:rPr lang="en-IE" sz="1050" dirty="0">
                <a:solidFill>
                  <a:schemeClr val="bg2">
                    <a:lumMod val="50000"/>
                    <a:lumOff val="50000"/>
                  </a:schemeClr>
                </a:solidFill>
              </a:rPr>
              <a:t>Licensed under CC BY 4.0</a:t>
            </a:r>
          </a:p>
        </p:txBody>
      </p:sp>
    </p:spTree>
    <p:extLst>
      <p:ext uri="{BB962C8B-B14F-4D97-AF65-F5344CB8AC3E}">
        <p14:creationId xmlns:p14="http://schemas.microsoft.com/office/powerpoint/2010/main" val="3207720299"/>
      </p:ext>
    </p:extLst>
  </p:cSld>
  <p:clrMapOvr>
    <a:overrideClrMapping bg1="dk1" tx1="lt1" bg2="dk2" tx2="lt2" accent1="accent1" accent2="accent2" accent3="accent3" accent4="accent4" accent5="accent5" accent6="accent6" hlink="hlink" folHlink="folHlink"/>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177C6BE-9FC1-863E-4B03-F39DCA1A588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9" name="Graphic 8">
            <a:extLst>
              <a:ext uri="{FF2B5EF4-FFF2-40B4-BE49-F238E27FC236}">
                <a16:creationId xmlns:a16="http://schemas.microsoft.com/office/drawing/2014/main" id="{6E57EEEB-F4A3-9CBE-65E6-02B76E47AC66}"/>
              </a:ext>
            </a:extLst>
          </p:cNvPr>
          <p:cNvPicPr>
            <a:picLocks noChangeAspect="1"/>
          </p:cNvPicPr>
          <p:nvPr userDrawn="1"/>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231569" y="345161"/>
            <a:ext cx="1585902" cy="842387"/>
          </a:xfrm>
          <a:prstGeom prst="rect">
            <a:avLst/>
          </a:prstGeom>
        </p:spPr>
      </p:pic>
      <p:pic>
        <p:nvPicPr>
          <p:cNvPr id="21" name="Picture 20" descr="Blue text on a black background&#10;&#10;Description automatically generated">
            <a:extLst>
              <a:ext uri="{FF2B5EF4-FFF2-40B4-BE49-F238E27FC236}">
                <a16:creationId xmlns:a16="http://schemas.microsoft.com/office/drawing/2014/main" id="{44057A10-DB7B-BC9B-2940-0FADCE5B179E}"/>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334963" y="6124736"/>
            <a:ext cx="1636820" cy="365195"/>
          </a:xfrm>
          <a:prstGeom prst="rect">
            <a:avLst/>
          </a:prstGeom>
        </p:spPr>
      </p:pic>
      <p:sp>
        <p:nvSpPr>
          <p:cNvPr id="2" name="Title 1">
            <a:extLst>
              <a:ext uri="{FF2B5EF4-FFF2-40B4-BE49-F238E27FC236}">
                <a16:creationId xmlns:a16="http://schemas.microsoft.com/office/drawing/2014/main" id="{F4F05613-13E3-7E82-43B7-23E7B5918045}"/>
              </a:ext>
            </a:extLst>
          </p:cNvPr>
          <p:cNvSpPr>
            <a:spLocks noGrp="1"/>
          </p:cNvSpPr>
          <p:nvPr>
            <p:ph type="title" hasCustomPrompt="1"/>
          </p:nvPr>
        </p:nvSpPr>
        <p:spPr>
          <a:xfrm>
            <a:off x="334964" y="333375"/>
            <a:ext cx="9557182" cy="1038225"/>
          </a:xfrm>
        </p:spPr>
        <p:txBody>
          <a:bodyPr anchor="b"/>
          <a:lstStyle>
            <a:lvl1pPr>
              <a:defRPr>
                <a:solidFill>
                  <a:schemeClr val="accent1"/>
                </a:solidFill>
              </a:defRPr>
            </a:lvl1pPr>
          </a:lstStyle>
          <a:p>
            <a:r>
              <a:rPr lang="en-GB" dirty="0"/>
              <a:t>Click to edit data chart title style</a:t>
            </a:r>
            <a:endParaRPr lang="en-IE" dirty="0"/>
          </a:p>
        </p:txBody>
      </p:sp>
      <p:sp>
        <p:nvSpPr>
          <p:cNvPr id="7" name="Chart Placeholder 6">
            <a:extLst>
              <a:ext uri="{FF2B5EF4-FFF2-40B4-BE49-F238E27FC236}">
                <a16:creationId xmlns:a16="http://schemas.microsoft.com/office/drawing/2014/main" id="{9AA90BF6-E5CE-91C9-6168-F19255D7C271}"/>
              </a:ext>
            </a:extLst>
          </p:cNvPr>
          <p:cNvSpPr>
            <a:spLocks noGrp="1"/>
          </p:cNvSpPr>
          <p:nvPr>
            <p:ph type="chart" sz="quarter" idx="13"/>
          </p:nvPr>
        </p:nvSpPr>
        <p:spPr>
          <a:xfrm>
            <a:off x="334963" y="2192852"/>
            <a:ext cx="11522075" cy="3636448"/>
          </a:xfrm>
        </p:spPr>
        <p:txBody>
          <a:bodyPr anchor="ctr" anchorCtr="0"/>
          <a:lstStyle>
            <a:lvl1pPr marL="0" indent="0" algn="ctr">
              <a:buNone/>
              <a:defRPr>
                <a:solidFill>
                  <a:schemeClr val="bg2"/>
                </a:solidFill>
              </a:defRPr>
            </a:lvl1pPr>
          </a:lstStyle>
          <a:p>
            <a:r>
              <a:rPr lang="en-US"/>
              <a:t>Click icon to add chart</a:t>
            </a:r>
            <a:endParaRPr lang="en-IE" dirty="0"/>
          </a:p>
        </p:txBody>
      </p:sp>
      <p:sp>
        <p:nvSpPr>
          <p:cNvPr id="16" name="Text Placeholder 15">
            <a:extLst>
              <a:ext uri="{FF2B5EF4-FFF2-40B4-BE49-F238E27FC236}">
                <a16:creationId xmlns:a16="http://schemas.microsoft.com/office/drawing/2014/main" id="{D5D262B0-FFCA-15C1-AF7A-2DAD0E14F578}"/>
              </a:ext>
            </a:extLst>
          </p:cNvPr>
          <p:cNvSpPr>
            <a:spLocks noGrp="1"/>
          </p:cNvSpPr>
          <p:nvPr>
            <p:ph type="body" sz="quarter" idx="17"/>
          </p:nvPr>
        </p:nvSpPr>
        <p:spPr>
          <a:xfrm>
            <a:off x="334963" y="1381991"/>
            <a:ext cx="9546792" cy="675409"/>
          </a:xfrm>
        </p:spPr>
        <p:txBody>
          <a:bodyPr>
            <a:noAutofit/>
          </a:bodyPr>
          <a:lstStyle>
            <a:lvl1pPr marL="0" indent="0">
              <a:buNone/>
              <a:defRPr sz="1200"/>
            </a:lvl1pPr>
            <a:lvl2pPr marL="457200" indent="0">
              <a:buNone/>
              <a:defRPr sz="1200"/>
            </a:lvl2pPr>
            <a:lvl3pPr>
              <a:defRPr sz="1100"/>
            </a:lvl3pPr>
            <a:lvl4pPr>
              <a:defRPr sz="1000"/>
            </a:lvl4pPr>
            <a:lvl5pPr>
              <a:defRPr sz="1000"/>
            </a:lvl5pPr>
          </a:lstStyle>
          <a:p>
            <a:pPr lvl="0"/>
            <a:r>
              <a:rPr lang="en-US"/>
              <a:t>Click to edit Master text styles</a:t>
            </a:r>
          </a:p>
        </p:txBody>
      </p:sp>
      <p:cxnSp>
        <p:nvCxnSpPr>
          <p:cNvPr id="8" name="Straight Connector 7">
            <a:extLst>
              <a:ext uri="{FF2B5EF4-FFF2-40B4-BE49-F238E27FC236}">
                <a16:creationId xmlns:a16="http://schemas.microsoft.com/office/drawing/2014/main" id="{B7BA15CE-34DF-B0C8-2421-BDF47E8BD81D}"/>
              </a:ext>
            </a:extLst>
          </p:cNvPr>
          <p:cNvCxnSpPr>
            <a:cxnSpLocks/>
          </p:cNvCxnSpPr>
          <p:nvPr userDrawn="1"/>
        </p:nvCxnSpPr>
        <p:spPr>
          <a:xfrm>
            <a:off x="2048607"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3" name="Slide Number Placeholder 5">
            <a:extLst>
              <a:ext uri="{FF2B5EF4-FFF2-40B4-BE49-F238E27FC236}">
                <a16:creationId xmlns:a16="http://schemas.microsoft.com/office/drawing/2014/main" id="{23DB4A99-AAC1-0FE4-DA54-C544143D16F5}"/>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sp>
        <p:nvSpPr>
          <p:cNvPr id="4" name="TextBox 3">
            <a:extLst>
              <a:ext uri="{FF2B5EF4-FFF2-40B4-BE49-F238E27FC236}">
                <a16:creationId xmlns:a16="http://schemas.microsoft.com/office/drawing/2014/main" id="{EC43EE86-DF40-078A-E388-CB6CAA677BFB}"/>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3181204730"/>
      </p:ext>
    </p:extLst>
  </p:cSld>
  <p:clrMapOvr>
    <a:masterClrMapping/>
  </p:clrMapOvr>
  <p:transition spd="slow">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C64F270-C0CC-49D2-6366-B20F40FC893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9" name="Graphic 8">
            <a:extLst>
              <a:ext uri="{FF2B5EF4-FFF2-40B4-BE49-F238E27FC236}">
                <a16:creationId xmlns:a16="http://schemas.microsoft.com/office/drawing/2014/main" id="{1FF87DC8-6524-37E5-E4E4-9A24BCB0A94C}"/>
              </a:ext>
            </a:extLst>
          </p:cNvPr>
          <p:cNvPicPr>
            <a:picLocks noChangeAspect="1"/>
          </p:cNvPicPr>
          <p:nvPr userDrawn="1"/>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231569" y="345161"/>
            <a:ext cx="1585902" cy="842387"/>
          </a:xfrm>
          <a:prstGeom prst="rect">
            <a:avLst/>
          </a:prstGeom>
        </p:spPr>
      </p:pic>
      <p:pic>
        <p:nvPicPr>
          <p:cNvPr id="21" name="Picture 20" descr="Blue text on a black background&#10;&#10;Description automatically generated">
            <a:extLst>
              <a:ext uri="{FF2B5EF4-FFF2-40B4-BE49-F238E27FC236}">
                <a16:creationId xmlns:a16="http://schemas.microsoft.com/office/drawing/2014/main" id="{44057A10-DB7B-BC9B-2940-0FADCE5B179E}"/>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334963" y="6124736"/>
            <a:ext cx="1636820" cy="365195"/>
          </a:xfrm>
          <a:prstGeom prst="rect">
            <a:avLst/>
          </a:prstGeom>
        </p:spPr>
      </p:pic>
      <p:sp>
        <p:nvSpPr>
          <p:cNvPr id="2" name="Title 1">
            <a:extLst>
              <a:ext uri="{FF2B5EF4-FFF2-40B4-BE49-F238E27FC236}">
                <a16:creationId xmlns:a16="http://schemas.microsoft.com/office/drawing/2014/main" id="{F4F05613-13E3-7E82-43B7-23E7B5918045}"/>
              </a:ext>
            </a:extLst>
          </p:cNvPr>
          <p:cNvSpPr>
            <a:spLocks noGrp="1"/>
          </p:cNvSpPr>
          <p:nvPr>
            <p:ph type="title" hasCustomPrompt="1"/>
          </p:nvPr>
        </p:nvSpPr>
        <p:spPr>
          <a:xfrm>
            <a:off x="334964" y="333375"/>
            <a:ext cx="9557182" cy="1038225"/>
          </a:xfrm>
        </p:spPr>
        <p:txBody>
          <a:bodyPr anchor="b"/>
          <a:lstStyle>
            <a:lvl1pPr>
              <a:defRPr>
                <a:solidFill>
                  <a:schemeClr val="accent1"/>
                </a:solidFill>
              </a:defRPr>
            </a:lvl1pPr>
          </a:lstStyle>
          <a:p>
            <a:r>
              <a:rPr lang="en-GB" dirty="0"/>
              <a:t>Click to edit data chart title style</a:t>
            </a:r>
            <a:endParaRPr lang="en-IE" dirty="0"/>
          </a:p>
        </p:txBody>
      </p:sp>
      <p:sp>
        <p:nvSpPr>
          <p:cNvPr id="16" name="Text Placeholder 15">
            <a:extLst>
              <a:ext uri="{FF2B5EF4-FFF2-40B4-BE49-F238E27FC236}">
                <a16:creationId xmlns:a16="http://schemas.microsoft.com/office/drawing/2014/main" id="{D5D262B0-FFCA-15C1-AF7A-2DAD0E14F578}"/>
              </a:ext>
            </a:extLst>
          </p:cNvPr>
          <p:cNvSpPr>
            <a:spLocks noGrp="1"/>
          </p:cNvSpPr>
          <p:nvPr>
            <p:ph type="body" sz="quarter" idx="17"/>
          </p:nvPr>
        </p:nvSpPr>
        <p:spPr>
          <a:xfrm>
            <a:off x="334963" y="1381991"/>
            <a:ext cx="9546792" cy="675409"/>
          </a:xfrm>
        </p:spPr>
        <p:txBody>
          <a:bodyPr>
            <a:noAutofit/>
          </a:bodyPr>
          <a:lstStyle>
            <a:lvl1pPr marL="0" indent="0">
              <a:buNone/>
              <a:defRPr sz="1200"/>
            </a:lvl1pPr>
            <a:lvl2pPr marL="457200" indent="0">
              <a:buNone/>
              <a:defRPr sz="1200"/>
            </a:lvl2pPr>
            <a:lvl3pPr>
              <a:defRPr sz="1100"/>
            </a:lvl3pPr>
            <a:lvl4pPr>
              <a:defRPr sz="1000"/>
            </a:lvl4pPr>
            <a:lvl5pPr>
              <a:defRPr sz="1000"/>
            </a:lvl5pPr>
          </a:lstStyle>
          <a:p>
            <a:pPr lvl="0"/>
            <a:r>
              <a:rPr lang="en-US"/>
              <a:t>Click to edit Master text styles</a:t>
            </a:r>
          </a:p>
        </p:txBody>
      </p:sp>
      <p:sp>
        <p:nvSpPr>
          <p:cNvPr id="4" name="Table Placeholder 3">
            <a:extLst>
              <a:ext uri="{FF2B5EF4-FFF2-40B4-BE49-F238E27FC236}">
                <a16:creationId xmlns:a16="http://schemas.microsoft.com/office/drawing/2014/main" id="{7176B724-EEE3-76A0-35A2-13111038DC0D}"/>
              </a:ext>
            </a:extLst>
          </p:cNvPr>
          <p:cNvSpPr>
            <a:spLocks noGrp="1"/>
          </p:cNvSpPr>
          <p:nvPr>
            <p:ph type="tbl" sz="quarter" idx="18"/>
          </p:nvPr>
        </p:nvSpPr>
        <p:spPr>
          <a:xfrm>
            <a:off x="334963" y="2203599"/>
            <a:ext cx="11522075" cy="3678237"/>
          </a:xfrm>
        </p:spPr>
        <p:txBody>
          <a:bodyPr anchor="ctr"/>
          <a:lstStyle>
            <a:lvl1pPr algn="ctr">
              <a:defRPr>
                <a:solidFill>
                  <a:schemeClr val="bg2"/>
                </a:solidFill>
              </a:defRPr>
            </a:lvl1pPr>
          </a:lstStyle>
          <a:p>
            <a:r>
              <a:rPr lang="en-US"/>
              <a:t>Click icon to add table</a:t>
            </a:r>
            <a:endParaRPr lang="en-IE"/>
          </a:p>
        </p:txBody>
      </p:sp>
      <p:cxnSp>
        <p:nvCxnSpPr>
          <p:cNvPr id="7" name="Straight Connector 6">
            <a:extLst>
              <a:ext uri="{FF2B5EF4-FFF2-40B4-BE49-F238E27FC236}">
                <a16:creationId xmlns:a16="http://schemas.microsoft.com/office/drawing/2014/main" id="{8233C603-6894-8D8D-F305-318BE3FB6358}"/>
              </a:ext>
            </a:extLst>
          </p:cNvPr>
          <p:cNvCxnSpPr>
            <a:cxnSpLocks/>
          </p:cNvCxnSpPr>
          <p:nvPr userDrawn="1"/>
        </p:nvCxnSpPr>
        <p:spPr>
          <a:xfrm>
            <a:off x="2048607"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8" name="Slide Number Placeholder 5">
            <a:extLst>
              <a:ext uri="{FF2B5EF4-FFF2-40B4-BE49-F238E27FC236}">
                <a16:creationId xmlns:a16="http://schemas.microsoft.com/office/drawing/2014/main" id="{55398BE8-D158-6022-B740-2FC49DAC0956}"/>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sp>
        <p:nvSpPr>
          <p:cNvPr id="3" name="TextBox 2">
            <a:extLst>
              <a:ext uri="{FF2B5EF4-FFF2-40B4-BE49-F238E27FC236}">
                <a16:creationId xmlns:a16="http://schemas.microsoft.com/office/drawing/2014/main" id="{E0C4A59B-1C19-6F4A-3887-AADC2941B23E}"/>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3744555140"/>
      </p:ext>
    </p:extLst>
  </p:cSld>
  <p:clrMapOvr>
    <a:masterClrMapping/>
  </p:clrMapOvr>
  <p:transition spd="slow">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SmartAr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BB072D2-2324-D37A-1244-6731977DE28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10" name="Graphic 9">
            <a:extLst>
              <a:ext uri="{FF2B5EF4-FFF2-40B4-BE49-F238E27FC236}">
                <a16:creationId xmlns:a16="http://schemas.microsoft.com/office/drawing/2014/main" id="{93AA7613-48C9-185C-1D26-E1804BBCAC7F}"/>
              </a:ext>
            </a:extLst>
          </p:cNvPr>
          <p:cNvPicPr>
            <a:picLocks noChangeAspect="1"/>
          </p:cNvPicPr>
          <p:nvPr userDrawn="1"/>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231569" y="345161"/>
            <a:ext cx="1585902" cy="842387"/>
          </a:xfrm>
          <a:prstGeom prst="rect">
            <a:avLst/>
          </a:prstGeom>
        </p:spPr>
      </p:pic>
      <p:pic>
        <p:nvPicPr>
          <p:cNvPr id="5" name="Picture 4" descr="Blue text on a black background&#10;&#10;Description automatically generated">
            <a:extLst>
              <a:ext uri="{FF2B5EF4-FFF2-40B4-BE49-F238E27FC236}">
                <a16:creationId xmlns:a16="http://schemas.microsoft.com/office/drawing/2014/main" id="{6BAC2314-CA0D-0A0E-230F-64FF9ED6AFEC}"/>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334963" y="6124736"/>
            <a:ext cx="1636820" cy="365195"/>
          </a:xfrm>
          <a:prstGeom prst="rect">
            <a:avLst/>
          </a:prstGeom>
        </p:spPr>
      </p:pic>
      <p:sp>
        <p:nvSpPr>
          <p:cNvPr id="2" name="Title 1">
            <a:extLst>
              <a:ext uri="{FF2B5EF4-FFF2-40B4-BE49-F238E27FC236}">
                <a16:creationId xmlns:a16="http://schemas.microsoft.com/office/drawing/2014/main" id="{F4F05613-13E3-7E82-43B7-23E7B5918045}"/>
              </a:ext>
            </a:extLst>
          </p:cNvPr>
          <p:cNvSpPr>
            <a:spLocks noGrp="1"/>
          </p:cNvSpPr>
          <p:nvPr>
            <p:ph type="title" hasCustomPrompt="1"/>
          </p:nvPr>
        </p:nvSpPr>
        <p:spPr>
          <a:xfrm>
            <a:off x="363984" y="365125"/>
            <a:ext cx="9445034" cy="1325563"/>
          </a:xfrm>
        </p:spPr>
        <p:txBody>
          <a:bodyPr/>
          <a:lstStyle>
            <a:lvl1pPr>
              <a:defRPr>
                <a:solidFill>
                  <a:schemeClr val="accent1"/>
                </a:solidFill>
              </a:defRPr>
            </a:lvl1pPr>
          </a:lstStyle>
          <a:p>
            <a:r>
              <a:rPr lang="en-GB" dirty="0"/>
              <a:t>Click to edit data chart title style</a:t>
            </a:r>
            <a:endParaRPr lang="en-IE" dirty="0"/>
          </a:p>
        </p:txBody>
      </p:sp>
      <p:sp>
        <p:nvSpPr>
          <p:cNvPr id="9" name="SmartArt Placeholder 8">
            <a:extLst>
              <a:ext uri="{FF2B5EF4-FFF2-40B4-BE49-F238E27FC236}">
                <a16:creationId xmlns:a16="http://schemas.microsoft.com/office/drawing/2014/main" id="{5E8937F7-AF0A-7B02-8BBF-6DF3137296E2}"/>
              </a:ext>
            </a:extLst>
          </p:cNvPr>
          <p:cNvSpPr>
            <a:spLocks noGrp="1"/>
          </p:cNvSpPr>
          <p:nvPr>
            <p:ph type="dgm" sz="quarter" idx="14"/>
          </p:nvPr>
        </p:nvSpPr>
        <p:spPr>
          <a:xfrm>
            <a:off x="334963" y="2211531"/>
            <a:ext cx="4184832" cy="3636053"/>
          </a:xfrm>
        </p:spPr>
        <p:txBody>
          <a:bodyPr anchor="ctr" anchorCtr="0"/>
          <a:lstStyle>
            <a:lvl1pPr marL="0" indent="0" algn="ctr">
              <a:buNone/>
              <a:defRPr>
                <a:solidFill>
                  <a:schemeClr val="bg2"/>
                </a:solidFill>
              </a:defRPr>
            </a:lvl1pPr>
          </a:lstStyle>
          <a:p>
            <a:r>
              <a:rPr lang="en-US"/>
              <a:t>Click icon to add SmartArt graphic</a:t>
            </a:r>
            <a:endParaRPr lang="en-IE" dirty="0"/>
          </a:p>
        </p:txBody>
      </p:sp>
      <p:sp>
        <p:nvSpPr>
          <p:cNvPr id="3" name="SmartArt Placeholder 8">
            <a:extLst>
              <a:ext uri="{FF2B5EF4-FFF2-40B4-BE49-F238E27FC236}">
                <a16:creationId xmlns:a16="http://schemas.microsoft.com/office/drawing/2014/main" id="{0F8967A0-6216-EB11-6F28-AFC5B34EF357}"/>
              </a:ext>
            </a:extLst>
          </p:cNvPr>
          <p:cNvSpPr>
            <a:spLocks noGrp="1"/>
          </p:cNvSpPr>
          <p:nvPr>
            <p:ph type="dgm" sz="quarter" idx="15"/>
          </p:nvPr>
        </p:nvSpPr>
        <p:spPr>
          <a:xfrm>
            <a:off x="5624186" y="2211531"/>
            <a:ext cx="4184832" cy="3636053"/>
          </a:xfrm>
        </p:spPr>
        <p:txBody>
          <a:bodyPr anchor="ctr" anchorCtr="0"/>
          <a:lstStyle>
            <a:lvl1pPr marL="0" indent="0" algn="ctr">
              <a:buNone/>
              <a:defRPr>
                <a:solidFill>
                  <a:schemeClr val="bg2"/>
                </a:solidFill>
              </a:defRPr>
            </a:lvl1pPr>
          </a:lstStyle>
          <a:p>
            <a:r>
              <a:rPr lang="en-US"/>
              <a:t>Click icon to add SmartArt graphic</a:t>
            </a:r>
            <a:endParaRPr lang="en-IE" dirty="0"/>
          </a:p>
        </p:txBody>
      </p:sp>
      <p:cxnSp>
        <p:nvCxnSpPr>
          <p:cNvPr id="11" name="Straight Connector 10">
            <a:extLst>
              <a:ext uri="{FF2B5EF4-FFF2-40B4-BE49-F238E27FC236}">
                <a16:creationId xmlns:a16="http://schemas.microsoft.com/office/drawing/2014/main" id="{7F2C21F0-5226-7F1C-2C62-6D98A5565B43}"/>
              </a:ext>
            </a:extLst>
          </p:cNvPr>
          <p:cNvCxnSpPr>
            <a:cxnSpLocks/>
          </p:cNvCxnSpPr>
          <p:nvPr userDrawn="1"/>
        </p:nvCxnSpPr>
        <p:spPr>
          <a:xfrm>
            <a:off x="2048607"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4" name="Slide Number Placeholder 5">
            <a:extLst>
              <a:ext uri="{FF2B5EF4-FFF2-40B4-BE49-F238E27FC236}">
                <a16:creationId xmlns:a16="http://schemas.microsoft.com/office/drawing/2014/main" id="{51F12914-F82D-9830-4870-3BE81B1FFC9F}"/>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sp>
        <p:nvSpPr>
          <p:cNvPr id="6" name="TextBox 5">
            <a:extLst>
              <a:ext uri="{FF2B5EF4-FFF2-40B4-BE49-F238E27FC236}">
                <a16:creationId xmlns:a16="http://schemas.microsoft.com/office/drawing/2014/main" id="{464AE9D1-B2F1-ACB2-0627-E71CFBF15842}"/>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3607827233"/>
      </p:ext>
    </p:extLst>
  </p:cSld>
  <p:clrMapOvr>
    <a:masterClrMapping/>
  </p:clrMapOvr>
  <p:transition spd="slow">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 Whi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C18EDB9-819C-9F14-1066-D18A4C627AB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9" name="Graphic 8">
            <a:extLst>
              <a:ext uri="{FF2B5EF4-FFF2-40B4-BE49-F238E27FC236}">
                <a16:creationId xmlns:a16="http://schemas.microsoft.com/office/drawing/2014/main" id="{4958A540-F7F6-5A8B-2B1A-490EEDFCF288}"/>
              </a:ext>
            </a:extLst>
          </p:cNvPr>
          <p:cNvPicPr>
            <a:picLocks noChangeAspect="1"/>
          </p:cNvPicPr>
          <p:nvPr userDrawn="1"/>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231569" y="345161"/>
            <a:ext cx="1585902" cy="842387"/>
          </a:xfrm>
          <a:prstGeom prst="rect">
            <a:avLst/>
          </a:prstGeom>
        </p:spPr>
      </p:pic>
      <p:pic>
        <p:nvPicPr>
          <p:cNvPr id="5" name="Picture 4" descr="Blue text on a black background&#10;&#10;Description automatically generated">
            <a:extLst>
              <a:ext uri="{FF2B5EF4-FFF2-40B4-BE49-F238E27FC236}">
                <a16:creationId xmlns:a16="http://schemas.microsoft.com/office/drawing/2014/main" id="{F458318B-256B-18F4-6DD4-CE9D4A568A92}"/>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334963" y="6124736"/>
            <a:ext cx="1636820" cy="365195"/>
          </a:xfrm>
          <a:prstGeom prst="rect">
            <a:avLst/>
          </a:prstGeom>
        </p:spPr>
      </p:pic>
      <p:sp>
        <p:nvSpPr>
          <p:cNvPr id="2" name="Title 1">
            <a:extLst>
              <a:ext uri="{FF2B5EF4-FFF2-40B4-BE49-F238E27FC236}">
                <a16:creationId xmlns:a16="http://schemas.microsoft.com/office/drawing/2014/main" id="{262DA441-54AD-8C9B-15CB-65E453987CCD}"/>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IE" dirty="0"/>
          </a:p>
        </p:txBody>
      </p:sp>
      <p:sp>
        <p:nvSpPr>
          <p:cNvPr id="10" name="Content Placeholder 2">
            <a:extLst>
              <a:ext uri="{FF2B5EF4-FFF2-40B4-BE49-F238E27FC236}">
                <a16:creationId xmlns:a16="http://schemas.microsoft.com/office/drawing/2014/main" id="{E4426A39-20D5-79F5-309C-519C590318DF}"/>
              </a:ext>
            </a:extLst>
          </p:cNvPr>
          <p:cNvSpPr>
            <a:spLocks noGrp="1"/>
          </p:cNvSpPr>
          <p:nvPr>
            <p:ph idx="1"/>
          </p:nvPr>
        </p:nvSpPr>
        <p:spPr>
          <a:xfrm>
            <a:off x="363984" y="1825625"/>
            <a:ext cx="10989816" cy="42142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cxnSp>
        <p:nvCxnSpPr>
          <p:cNvPr id="8" name="Straight Connector 7">
            <a:extLst>
              <a:ext uri="{FF2B5EF4-FFF2-40B4-BE49-F238E27FC236}">
                <a16:creationId xmlns:a16="http://schemas.microsoft.com/office/drawing/2014/main" id="{F0833A7C-FA81-B125-6117-792BA6C58F32}"/>
              </a:ext>
            </a:extLst>
          </p:cNvPr>
          <p:cNvCxnSpPr>
            <a:cxnSpLocks/>
          </p:cNvCxnSpPr>
          <p:nvPr userDrawn="1"/>
        </p:nvCxnSpPr>
        <p:spPr>
          <a:xfrm>
            <a:off x="2048607"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6" name="Slide Number Placeholder 5">
            <a:extLst>
              <a:ext uri="{FF2B5EF4-FFF2-40B4-BE49-F238E27FC236}">
                <a16:creationId xmlns:a16="http://schemas.microsoft.com/office/drawing/2014/main" id="{7C4083C0-61DC-0D2C-91B6-6FB9F4CD92C5}"/>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sp>
        <p:nvSpPr>
          <p:cNvPr id="3" name="TextBox 2">
            <a:extLst>
              <a:ext uri="{FF2B5EF4-FFF2-40B4-BE49-F238E27FC236}">
                <a16:creationId xmlns:a16="http://schemas.microsoft.com/office/drawing/2014/main" id="{375973C4-D298-332B-FFB9-8CDD3293C5D5}"/>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2341042008"/>
      </p:ext>
    </p:extLst>
  </p:cSld>
  <p:clrMapOvr>
    <a:masterClrMapping/>
  </p:clrMapOvr>
  <p:transition spd="slow">
    <p:push di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text and Pictur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5837392-7DC7-9AB5-EE4A-CF567A589F4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8" name="Graphic 7">
            <a:extLst>
              <a:ext uri="{FF2B5EF4-FFF2-40B4-BE49-F238E27FC236}">
                <a16:creationId xmlns:a16="http://schemas.microsoft.com/office/drawing/2014/main" id="{039C29CD-2D38-DBD9-57EC-9EB6D2C00A7D}"/>
              </a:ext>
            </a:extLst>
          </p:cNvPr>
          <p:cNvPicPr>
            <a:picLocks noChangeAspect="1"/>
          </p:cNvPicPr>
          <p:nvPr userDrawn="1"/>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231569" y="345161"/>
            <a:ext cx="1585902" cy="842387"/>
          </a:xfrm>
          <a:prstGeom prst="rect">
            <a:avLst/>
          </a:prstGeom>
        </p:spPr>
      </p:pic>
      <p:pic>
        <p:nvPicPr>
          <p:cNvPr id="6" name="Picture 5" descr="Blue text on a black background&#10;&#10;Description automatically generated">
            <a:extLst>
              <a:ext uri="{FF2B5EF4-FFF2-40B4-BE49-F238E27FC236}">
                <a16:creationId xmlns:a16="http://schemas.microsoft.com/office/drawing/2014/main" id="{C5523214-F44E-D7C3-BB48-BB9258F928BF}"/>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334963" y="6124736"/>
            <a:ext cx="1636820" cy="365195"/>
          </a:xfrm>
          <a:prstGeom prst="rect">
            <a:avLst/>
          </a:prstGeom>
        </p:spPr>
      </p:pic>
      <p:sp>
        <p:nvSpPr>
          <p:cNvPr id="15" name="Title 1">
            <a:extLst>
              <a:ext uri="{FF2B5EF4-FFF2-40B4-BE49-F238E27FC236}">
                <a16:creationId xmlns:a16="http://schemas.microsoft.com/office/drawing/2014/main" id="{6E71FF47-061E-5BE8-2C7A-6096557C1A72}"/>
              </a:ext>
            </a:extLst>
          </p:cNvPr>
          <p:cNvSpPr>
            <a:spLocks noGrp="1"/>
          </p:cNvSpPr>
          <p:nvPr>
            <p:ph type="title"/>
          </p:nvPr>
        </p:nvSpPr>
        <p:spPr>
          <a:xfrm>
            <a:off x="363984" y="365125"/>
            <a:ext cx="10989816" cy="1325563"/>
          </a:xfrm>
        </p:spPr>
        <p:txBody>
          <a:bodyPr/>
          <a:lstStyle>
            <a:lvl1pPr>
              <a:defRPr>
                <a:solidFill>
                  <a:schemeClr val="accent1"/>
                </a:solidFill>
              </a:defRPr>
            </a:lvl1pPr>
          </a:lstStyle>
          <a:p>
            <a:r>
              <a:rPr lang="en-US"/>
              <a:t>Click to edit Master title style</a:t>
            </a:r>
            <a:endParaRPr lang="en-IE"/>
          </a:p>
        </p:txBody>
      </p:sp>
      <p:sp>
        <p:nvSpPr>
          <p:cNvPr id="16" name="Content Placeholder 2">
            <a:extLst>
              <a:ext uri="{FF2B5EF4-FFF2-40B4-BE49-F238E27FC236}">
                <a16:creationId xmlns:a16="http://schemas.microsoft.com/office/drawing/2014/main" id="{ECF8FEAF-2B00-977E-7797-4FDEDC77D147}"/>
              </a:ext>
            </a:extLst>
          </p:cNvPr>
          <p:cNvSpPr>
            <a:spLocks noGrp="1"/>
          </p:cNvSpPr>
          <p:nvPr>
            <p:ph sz="half" idx="1"/>
          </p:nvPr>
        </p:nvSpPr>
        <p:spPr>
          <a:xfrm>
            <a:off x="363984" y="1825625"/>
            <a:ext cx="7397266" cy="42142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sp>
        <p:nvSpPr>
          <p:cNvPr id="4" name="Picture Placeholder 3">
            <a:extLst>
              <a:ext uri="{FF2B5EF4-FFF2-40B4-BE49-F238E27FC236}">
                <a16:creationId xmlns:a16="http://schemas.microsoft.com/office/drawing/2014/main" id="{096AB8FD-35BB-8325-6FEA-986186243657}"/>
              </a:ext>
            </a:extLst>
          </p:cNvPr>
          <p:cNvSpPr>
            <a:spLocks noGrp="1"/>
          </p:cNvSpPr>
          <p:nvPr>
            <p:ph type="pic" sz="quarter" idx="13"/>
          </p:nvPr>
        </p:nvSpPr>
        <p:spPr>
          <a:xfrm>
            <a:off x="8620125" y="2636514"/>
            <a:ext cx="2530475" cy="2530475"/>
          </a:xfrm>
          <a:prstGeom prst="ellipse">
            <a:avLst/>
          </a:prstGeom>
          <a:solidFill>
            <a:schemeClr val="bg2"/>
          </a:solidFill>
          <a:ln>
            <a:noFill/>
          </a:ln>
        </p:spPr>
        <p:txBody>
          <a:bodyPr anchor="ctr"/>
          <a:lstStyle>
            <a:lvl1pPr algn="ctr">
              <a:defRPr/>
            </a:lvl1pPr>
          </a:lstStyle>
          <a:p>
            <a:r>
              <a:rPr lang="en-US"/>
              <a:t>Click icon to add picture</a:t>
            </a:r>
            <a:endParaRPr lang="en-IE" dirty="0"/>
          </a:p>
        </p:txBody>
      </p:sp>
      <p:cxnSp>
        <p:nvCxnSpPr>
          <p:cNvPr id="9" name="Straight Connector 8">
            <a:extLst>
              <a:ext uri="{FF2B5EF4-FFF2-40B4-BE49-F238E27FC236}">
                <a16:creationId xmlns:a16="http://schemas.microsoft.com/office/drawing/2014/main" id="{9B9AAC49-7F35-2B0C-F566-F3EB7312E812}"/>
              </a:ext>
            </a:extLst>
          </p:cNvPr>
          <p:cNvCxnSpPr>
            <a:cxnSpLocks/>
          </p:cNvCxnSpPr>
          <p:nvPr userDrawn="1"/>
        </p:nvCxnSpPr>
        <p:spPr>
          <a:xfrm>
            <a:off x="2048607"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5" name="Slide Number Placeholder 5">
            <a:extLst>
              <a:ext uri="{FF2B5EF4-FFF2-40B4-BE49-F238E27FC236}">
                <a16:creationId xmlns:a16="http://schemas.microsoft.com/office/drawing/2014/main" id="{45415414-BE71-F716-BCC7-17CF6A1B20A4}"/>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sp>
        <p:nvSpPr>
          <p:cNvPr id="2" name="TextBox 1">
            <a:extLst>
              <a:ext uri="{FF2B5EF4-FFF2-40B4-BE49-F238E27FC236}">
                <a16:creationId xmlns:a16="http://schemas.microsoft.com/office/drawing/2014/main" id="{09245F3E-47ED-7366-7601-1AE2EA2BFB3D}"/>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3531480758"/>
      </p:ext>
    </p:extLst>
  </p:cSld>
  <p:clrMapOvr>
    <a:masterClrMapping/>
  </p:clrMapOvr>
  <p:transition spd="slow">
    <p:push dir="u"/>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8_Blank">
    <p:spTree>
      <p:nvGrpSpPr>
        <p:cNvPr id="1" name=""/>
        <p:cNvGrpSpPr/>
        <p:nvPr/>
      </p:nvGrpSpPr>
      <p:grpSpPr>
        <a:xfrm>
          <a:off x="0" y="0"/>
          <a:ext cx="0" cy="0"/>
          <a:chOff x="0" y="0"/>
          <a:chExt cx="0" cy="0"/>
        </a:xfrm>
      </p:grpSpPr>
      <p:pic>
        <p:nvPicPr>
          <p:cNvPr id="4" name="Picture 3" descr="Blue text on a black background&#10;&#10;Description automatically generated">
            <a:extLst>
              <a:ext uri="{FF2B5EF4-FFF2-40B4-BE49-F238E27FC236}">
                <a16:creationId xmlns:a16="http://schemas.microsoft.com/office/drawing/2014/main" id="{D7971D20-C86A-7803-2AE7-2F94A9CF93D5}"/>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334963" y="6124736"/>
            <a:ext cx="1636820" cy="365195"/>
          </a:xfrm>
          <a:prstGeom prst="rect">
            <a:avLst/>
          </a:prstGeom>
        </p:spPr>
      </p:pic>
      <p:cxnSp>
        <p:nvCxnSpPr>
          <p:cNvPr id="6" name="Straight Connector 5">
            <a:extLst>
              <a:ext uri="{FF2B5EF4-FFF2-40B4-BE49-F238E27FC236}">
                <a16:creationId xmlns:a16="http://schemas.microsoft.com/office/drawing/2014/main" id="{B20369B2-33B5-7C4A-1FEC-D16B4AA2FD86}"/>
              </a:ext>
            </a:extLst>
          </p:cNvPr>
          <p:cNvCxnSpPr>
            <a:cxnSpLocks/>
          </p:cNvCxnSpPr>
          <p:nvPr userDrawn="1"/>
        </p:nvCxnSpPr>
        <p:spPr>
          <a:xfrm>
            <a:off x="2048607"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7" name="Slide Number Placeholder 5">
            <a:extLst>
              <a:ext uri="{FF2B5EF4-FFF2-40B4-BE49-F238E27FC236}">
                <a16:creationId xmlns:a16="http://schemas.microsoft.com/office/drawing/2014/main" id="{5580C0FA-1DED-684F-28ED-157236D0DCBB}"/>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pic>
        <p:nvPicPr>
          <p:cNvPr id="3" name="Graphic 2">
            <a:extLst>
              <a:ext uri="{FF2B5EF4-FFF2-40B4-BE49-F238E27FC236}">
                <a16:creationId xmlns:a16="http://schemas.microsoft.com/office/drawing/2014/main" id="{E38E4E3D-52AB-ED5B-CFD6-53D3348093DE}"/>
              </a:ext>
            </a:extLst>
          </p:cNvPr>
          <p:cNvPicPr>
            <a:picLocks noChangeAspect="1"/>
          </p:cNvPicPr>
          <p:nvPr userDrawn="1"/>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231569" y="345161"/>
            <a:ext cx="1585902" cy="842387"/>
          </a:xfrm>
          <a:prstGeom prst="rect">
            <a:avLst/>
          </a:prstGeom>
        </p:spPr>
      </p:pic>
      <p:sp>
        <p:nvSpPr>
          <p:cNvPr id="2" name="TextBox 1">
            <a:extLst>
              <a:ext uri="{FF2B5EF4-FFF2-40B4-BE49-F238E27FC236}">
                <a16:creationId xmlns:a16="http://schemas.microsoft.com/office/drawing/2014/main" id="{BA6868ED-8194-D147-D448-53FDA787CD60}"/>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3332527325"/>
      </p:ext>
    </p:extLst>
  </p:cSld>
  <p:clrMapOvr>
    <a:masterClrMapping/>
  </p:clrMapOvr>
  <p:transition spd="slow">
    <p:push dir="u"/>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1_Title and Content">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D3E27A3-ECEE-ED7E-8B00-CF1C5C7CCAC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7" name="Graphic 6">
            <a:extLst>
              <a:ext uri="{FF2B5EF4-FFF2-40B4-BE49-F238E27FC236}">
                <a16:creationId xmlns:a16="http://schemas.microsoft.com/office/drawing/2014/main" id="{A3017E49-D8CE-2AED-6976-76D0E1C244F1}"/>
              </a:ext>
            </a:extLst>
          </p:cNvPr>
          <p:cNvPicPr>
            <a:picLocks noChangeAspect="1"/>
          </p:cNvPicPr>
          <p:nvPr userDrawn="1"/>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228045" y="345161"/>
            <a:ext cx="1592949" cy="842387"/>
          </a:xfrm>
          <a:prstGeom prst="rect">
            <a:avLst/>
          </a:prstGeom>
        </p:spPr>
      </p:pic>
      <p:sp>
        <p:nvSpPr>
          <p:cNvPr id="10" name="Title 1">
            <a:extLst>
              <a:ext uri="{FF2B5EF4-FFF2-40B4-BE49-F238E27FC236}">
                <a16:creationId xmlns:a16="http://schemas.microsoft.com/office/drawing/2014/main" id="{D253523F-4C75-923A-9CD3-85B73EDB85DA}"/>
              </a:ext>
            </a:extLst>
          </p:cNvPr>
          <p:cNvSpPr>
            <a:spLocks noGrp="1"/>
          </p:cNvSpPr>
          <p:nvPr>
            <p:ph type="title"/>
          </p:nvPr>
        </p:nvSpPr>
        <p:spPr>
          <a:xfrm>
            <a:off x="363984" y="365125"/>
            <a:ext cx="10989816" cy="1325563"/>
          </a:xfrm>
        </p:spPr>
        <p:txBody>
          <a:bodyPr/>
          <a:lstStyle>
            <a:lvl1pPr>
              <a:defRPr baseline="0">
                <a:solidFill>
                  <a:schemeClr val="tx1"/>
                </a:solidFill>
              </a:defRPr>
            </a:lvl1pPr>
          </a:lstStyle>
          <a:p>
            <a:r>
              <a:rPr lang="en-US"/>
              <a:t>Click to edit Master title style</a:t>
            </a:r>
            <a:endParaRPr lang="en-IE" dirty="0"/>
          </a:p>
        </p:txBody>
      </p:sp>
      <p:sp>
        <p:nvSpPr>
          <p:cNvPr id="11" name="Content Placeholder 2">
            <a:extLst>
              <a:ext uri="{FF2B5EF4-FFF2-40B4-BE49-F238E27FC236}">
                <a16:creationId xmlns:a16="http://schemas.microsoft.com/office/drawing/2014/main" id="{E7784476-1886-F6FF-03A3-C5EB84A13BC5}"/>
              </a:ext>
            </a:extLst>
          </p:cNvPr>
          <p:cNvSpPr>
            <a:spLocks noGrp="1"/>
          </p:cNvSpPr>
          <p:nvPr>
            <p:ph sz="half" idx="1"/>
          </p:nvPr>
        </p:nvSpPr>
        <p:spPr>
          <a:xfrm>
            <a:off x="363984"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12" name="Content Placeholder 3">
            <a:extLst>
              <a:ext uri="{FF2B5EF4-FFF2-40B4-BE49-F238E27FC236}">
                <a16:creationId xmlns:a16="http://schemas.microsoft.com/office/drawing/2014/main" id="{3A0B5E15-BCA1-5E34-CF22-8550F388D88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pic>
        <p:nvPicPr>
          <p:cNvPr id="9" name="Graphic 7">
            <a:extLst>
              <a:ext uri="{FF2B5EF4-FFF2-40B4-BE49-F238E27FC236}">
                <a16:creationId xmlns:a16="http://schemas.microsoft.com/office/drawing/2014/main" id="{73746B43-9BD3-E01A-8DD1-8DA8C0A2B576}"/>
              </a:ext>
            </a:extLst>
          </p:cNvPr>
          <p:cNvPicPr>
            <a:picLocks noChangeAspect="1"/>
          </p:cNvPicPr>
          <p:nvPr userDrawn="1"/>
        </p:nvPicPr>
        <p:blipFill>
          <a:blip r:embed="rId5" cstate="screen">
            <a:extLst>
              <a:ext uri="{28A0092B-C50C-407E-A947-70E740481C1C}">
                <a14:useLocalDpi xmlns:a14="http://schemas.microsoft.com/office/drawing/2010/main" val="0"/>
              </a:ext>
            </a:extLst>
          </a:blip>
          <a:srcRect/>
          <a:stretch/>
        </p:blipFill>
        <p:spPr>
          <a:xfrm>
            <a:off x="334963" y="6124575"/>
            <a:ext cx="1639743" cy="365125"/>
          </a:xfrm>
          <a:prstGeom prst="rect">
            <a:avLst/>
          </a:prstGeom>
        </p:spPr>
      </p:pic>
      <p:cxnSp>
        <p:nvCxnSpPr>
          <p:cNvPr id="6" name="Straight Connector 5">
            <a:extLst>
              <a:ext uri="{FF2B5EF4-FFF2-40B4-BE49-F238E27FC236}">
                <a16:creationId xmlns:a16="http://schemas.microsoft.com/office/drawing/2014/main" id="{04DC97B1-A187-1D30-8818-CAE3976DDC23}"/>
              </a:ext>
            </a:extLst>
          </p:cNvPr>
          <p:cNvCxnSpPr>
            <a:cxnSpLocks/>
          </p:cNvCxnSpPr>
          <p:nvPr userDrawn="1"/>
        </p:nvCxnSpPr>
        <p:spPr>
          <a:xfrm>
            <a:off x="2048607"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2" name="Slide Number Placeholder 5">
            <a:extLst>
              <a:ext uri="{FF2B5EF4-FFF2-40B4-BE49-F238E27FC236}">
                <a16:creationId xmlns:a16="http://schemas.microsoft.com/office/drawing/2014/main" id="{194175D8-88F1-9414-8E84-0041C5866A33}"/>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sp>
        <p:nvSpPr>
          <p:cNvPr id="3" name="TextBox 2">
            <a:extLst>
              <a:ext uri="{FF2B5EF4-FFF2-40B4-BE49-F238E27FC236}">
                <a16:creationId xmlns:a16="http://schemas.microsoft.com/office/drawing/2014/main" id="{68505C49-622A-6137-70F3-0E61C315529A}"/>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lumOff val="50000"/>
                  </a:schemeClr>
                </a:solidFill>
              </a:rPr>
              <a:t>Licensed under CC BY 4.0</a:t>
            </a:r>
          </a:p>
        </p:txBody>
      </p:sp>
    </p:spTree>
    <p:extLst>
      <p:ext uri="{BB962C8B-B14F-4D97-AF65-F5344CB8AC3E}">
        <p14:creationId xmlns:p14="http://schemas.microsoft.com/office/powerpoint/2010/main" val="1948041630"/>
      </p:ext>
    </p:extLst>
  </p:cSld>
  <p:clrMapOvr>
    <a:overrideClrMapping bg1="dk1" tx1="lt1" bg2="dk2" tx2="lt2" accent1="accent1" accent2="accent2" accent3="accent3" accent4="accent4" accent5="accent5" accent6="accent6" hlink="hlink" folHlink="folHlink"/>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2_Title and Content">
    <p:bg>
      <p:bgRef idx="1001">
        <a:schemeClr val="bg2"/>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4C213EA-B8CE-2313-C8C7-2456A04A1D7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7" name="Graphic 6">
            <a:extLst>
              <a:ext uri="{FF2B5EF4-FFF2-40B4-BE49-F238E27FC236}">
                <a16:creationId xmlns:a16="http://schemas.microsoft.com/office/drawing/2014/main" id="{A91637DC-1C98-9327-CB71-95CEAB1A2F18}"/>
              </a:ext>
            </a:extLst>
          </p:cNvPr>
          <p:cNvPicPr>
            <a:picLocks noChangeAspect="1"/>
          </p:cNvPicPr>
          <p:nvPr userDrawn="1"/>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228045" y="345161"/>
            <a:ext cx="1592949" cy="842387"/>
          </a:xfrm>
          <a:prstGeom prst="rect">
            <a:avLst/>
          </a:prstGeom>
        </p:spPr>
      </p:pic>
      <p:sp>
        <p:nvSpPr>
          <p:cNvPr id="12" name="Title 1">
            <a:extLst>
              <a:ext uri="{FF2B5EF4-FFF2-40B4-BE49-F238E27FC236}">
                <a16:creationId xmlns:a16="http://schemas.microsoft.com/office/drawing/2014/main" id="{A151A5C1-C445-7CC0-A761-B437B5814DA2}"/>
              </a:ext>
            </a:extLst>
          </p:cNvPr>
          <p:cNvSpPr>
            <a:spLocks noGrp="1"/>
          </p:cNvSpPr>
          <p:nvPr>
            <p:ph type="title"/>
          </p:nvPr>
        </p:nvSpPr>
        <p:spPr>
          <a:xfrm>
            <a:off x="363984" y="365125"/>
            <a:ext cx="10989816" cy="1325563"/>
          </a:xfrm>
        </p:spPr>
        <p:txBody>
          <a:bodyPr/>
          <a:lstStyle>
            <a:lvl1pPr>
              <a:defRPr baseline="0">
                <a:solidFill>
                  <a:schemeClr val="tx1"/>
                </a:solidFill>
              </a:defRPr>
            </a:lvl1pPr>
          </a:lstStyle>
          <a:p>
            <a:r>
              <a:rPr lang="en-US"/>
              <a:t>Click to edit Master title style</a:t>
            </a:r>
            <a:endParaRPr lang="en-IE" dirty="0"/>
          </a:p>
        </p:txBody>
      </p:sp>
      <p:sp>
        <p:nvSpPr>
          <p:cNvPr id="13" name="Content Placeholder 2">
            <a:extLst>
              <a:ext uri="{FF2B5EF4-FFF2-40B4-BE49-F238E27FC236}">
                <a16:creationId xmlns:a16="http://schemas.microsoft.com/office/drawing/2014/main" id="{02E67EF2-D871-3F46-99F7-DD48CC631E05}"/>
              </a:ext>
            </a:extLst>
          </p:cNvPr>
          <p:cNvSpPr>
            <a:spLocks noGrp="1"/>
          </p:cNvSpPr>
          <p:nvPr>
            <p:ph idx="1"/>
          </p:nvPr>
        </p:nvSpPr>
        <p:spPr>
          <a:xfrm>
            <a:off x="363984" y="1825625"/>
            <a:ext cx="10989816" cy="42382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pic>
        <p:nvPicPr>
          <p:cNvPr id="6" name="Graphic 7">
            <a:extLst>
              <a:ext uri="{FF2B5EF4-FFF2-40B4-BE49-F238E27FC236}">
                <a16:creationId xmlns:a16="http://schemas.microsoft.com/office/drawing/2014/main" id="{2CFD05D0-126E-1256-0D30-374D0BF9BF24}"/>
              </a:ext>
            </a:extLst>
          </p:cNvPr>
          <p:cNvPicPr>
            <a:picLocks noChangeAspect="1"/>
          </p:cNvPicPr>
          <p:nvPr userDrawn="1"/>
        </p:nvPicPr>
        <p:blipFill>
          <a:blip r:embed="rId5" cstate="screen">
            <a:extLst>
              <a:ext uri="{28A0092B-C50C-407E-A947-70E740481C1C}">
                <a14:useLocalDpi xmlns:a14="http://schemas.microsoft.com/office/drawing/2010/main" val="0"/>
              </a:ext>
            </a:extLst>
          </a:blip>
          <a:srcRect/>
          <a:stretch/>
        </p:blipFill>
        <p:spPr>
          <a:xfrm>
            <a:off x="334963" y="6124575"/>
            <a:ext cx="1639743" cy="365125"/>
          </a:xfrm>
          <a:prstGeom prst="rect">
            <a:avLst/>
          </a:prstGeom>
        </p:spPr>
      </p:pic>
      <p:cxnSp>
        <p:nvCxnSpPr>
          <p:cNvPr id="8" name="Straight Connector 7">
            <a:extLst>
              <a:ext uri="{FF2B5EF4-FFF2-40B4-BE49-F238E27FC236}">
                <a16:creationId xmlns:a16="http://schemas.microsoft.com/office/drawing/2014/main" id="{4707D994-E005-F657-D8DD-3E1FD6076594}"/>
              </a:ext>
            </a:extLst>
          </p:cNvPr>
          <p:cNvCxnSpPr>
            <a:cxnSpLocks/>
          </p:cNvCxnSpPr>
          <p:nvPr userDrawn="1"/>
        </p:nvCxnSpPr>
        <p:spPr>
          <a:xfrm>
            <a:off x="2048607"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5" name="Slide Number Placeholder 5">
            <a:extLst>
              <a:ext uri="{FF2B5EF4-FFF2-40B4-BE49-F238E27FC236}">
                <a16:creationId xmlns:a16="http://schemas.microsoft.com/office/drawing/2014/main" id="{DA4DBFA9-1C3F-AD66-8C1C-09EB334CB91B}"/>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sp>
        <p:nvSpPr>
          <p:cNvPr id="2" name="TextBox 1">
            <a:extLst>
              <a:ext uri="{FF2B5EF4-FFF2-40B4-BE49-F238E27FC236}">
                <a16:creationId xmlns:a16="http://schemas.microsoft.com/office/drawing/2014/main" id="{D5AAC2CF-C018-A9CA-DD68-13B183070769}"/>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lumOff val="50000"/>
                  </a:schemeClr>
                </a:solidFill>
              </a:rPr>
              <a:t>Licensed under CC BY 4.0</a:t>
            </a:r>
          </a:p>
        </p:txBody>
      </p:sp>
    </p:spTree>
    <p:extLst>
      <p:ext uri="{BB962C8B-B14F-4D97-AF65-F5344CB8AC3E}">
        <p14:creationId xmlns:p14="http://schemas.microsoft.com/office/powerpoint/2010/main" val="2597206979"/>
      </p:ext>
    </p:extLst>
  </p:cSld>
  <p:clrMapOvr>
    <a:overrideClrMapping bg1="dk1" tx1="lt1" bg2="dk2" tx2="lt2" accent1="accent1" accent2="accent2" accent3="accent3" accent4="accent4" accent5="accent5" accent6="accent6" hlink="hlink" folHlink="folHlink"/>
  </p:clrMapOvr>
  <p:transition spd="slow">
    <p:push dir="u"/>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3_Title and Content">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AB591F-5199-625B-BAA8-B2095FFB63C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8" name="Graphic 7">
            <a:extLst>
              <a:ext uri="{FF2B5EF4-FFF2-40B4-BE49-F238E27FC236}">
                <a16:creationId xmlns:a16="http://schemas.microsoft.com/office/drawing/2014/main" id="{D1069AD8-681E-45EC-9C04-F727A9D4835B}"/>
              </a:ext>
            </a:extLst>
          </p:cNvPr>
          <p:cNvPicPr>
            <a:picLocks noChangeAspect="1"/>
          </p:cNvPicPr>
          <p:nvPr userDrawn="1"/>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228045" y="345161"/>
            <a:ext cx="1592949" cy="842387"/>
          </a:xfrm>
          <a:prstGeom prst="rect">
            <a:avLst/>
          </a:prstGeom>
        </p:spPr>
      </p:pic>
      <p:sp>
        <p:nvSpPr>
          <p:cNvPr id="12" name="Title 1">
            <a:extLst>
              <a:ext uri="{FF2B5EF4-FFF2-40B4-BE49-F238E27FC236}">
                <a16:creationId xmlns:a16="http://schemas.microsoft.com/office/drawing/2014/main" id="{A151A5C1-C445-7CC0-A761-B437B5814DA2}"/>
              </a:ext>
            </a:extLst>
          </p:cNvPr>
          <p:cNvSpPr>
            <a:spLocks noGrp="1"/>
          </p:cNvSpPr>
          <p:nvPr>
            <p:ph type="title"/>
          </p:nvPr>
        </p:nvSpPr>
        <p:spPr>
          <a:xfrm>
            <a:off x="363984" y="365125"/>
            <a:ext cx="10989816" cy="1325563"/>
          </a:xfrm>
        </p:spPr>
        <p:txBody>
          <a:bodyPr/>
          <a:lstStyle>
            <a:lvl1pPr>
              <a:defRPr baseline="0">
                <a:solidFill>
                  <a:schemeClr val="tx1"/>
                </a:solidFill>
              </a:defRPr>
            </a:lvl1pPr>
          </a:lstStyle>
          <a:p>
            <a:r>
              <a:rPr lang="en-US"/>
              <a:t>Click to edit Master title style</a:t>
            </a:r>
            <a:endParaRPr lang="en-IE" dirty="0"/>
          </a:p>
        </p:txBody>
      </p:sp>
      <p:sp>
        <p:nvSpPr>
          <p:cNvPr id="2" name="Content Placeholder 2">
            <a:extLst>
              <a:ext uri="{FF2B5EF4-FFF2-40B4-BE49-F238E27FC236}">
                <a16:creationId xmlns:a16="http://schemas.microsoft.com/office/drawing/2014/main" id="{F274AB5D-7FFD-736C-1623-EA6AA917D439}"/>
              </a:ext>
            </a:extLst>
          </p:cNvPr>
          <p:cNvSpPr>
            <a:spLocks noGrp="1"/>
          </p:cNvSpPr>
          <p:nvPr>
            <p:ph sz="half" idx="1"/>
          </p:nvPr>
        </p:nvSpPr>
        <p:spPr>
          <a:xfrm>
            <a:off x="363984" y="1825625"/>
            <a:ext cx="7397266" cy="42021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pic>
        <p:nvPicPr>
          <p:cNvPr id="7" name="Graphic 7">
            <a:extLst>
              <a:ext uri="{FF2B5EF4-FFF2-40B4-BE49-F238E27FC236}">
                <a16:creationId xmlns:a16="http://schemas.microsoft.com/office/drawing/2014/main" id="{AE7B4E5C-4B6C-A372-4D7A-60935B229BA2}"/>
              </a:ext>
            </a:extLst>
          </p:cNvPr>
          <p:cNvPicPr>
            <a:picLocks noChangeAspect="1"/>
          </p:cNvPicPr>
          <p:nvPr userDrawn="1"/>
        </p:nvPicPr>
        <p:blipFill>
          <a:blip r:embed="rId5" cstate="screen">
            <a:extLst>
              <a:ext uri="{28A0092B-C50C-407E-A947-70E740481C1C}">
                <a14:useLocalDpi xmlns:a14="http://schemas.microsoft.com/office/drawing/2010/main" val="0"/>
              </a:ext>
            </a:extLst>
          </a:blip>
          <a:srcRect/>
          <a:stretch/>
        </p:blipFill>
        <p:spPr>
          <a:xfrm>
            <a:off x="334963" y="6124575"/>
            <a:ext cx="1639743" cy="365125"/>
          </a:xfrm>
          <a:prstGeom prst="rect">
            <a:avLst/>
          </a:prstGeom>
        </p:spPr>
      </p:pic>
      <p:cxnSp>
        <p:nvCxnSpPr>
          <p:cNvPr id="9" name="Straight Connector 8">
            <a:extLst>
              <a:ext uri="{FF2B5EF4-FFF2-40B4-BE49-F238E27FC236}">
                <a16:creationId xmlns:a16="http://schemas.microsoft.com/office/drawing/2014/main" id="{C0FB1FAD-86B2-DDB6-2813-5815C9E8F548}"/>
              </a:ext>
            </a:extLst>
          </p:cNvPr>
          <p:cNvCxnSpPr>
            <a:cxnSpLocks/>
          </p:cNvCxnSpPr>
          <p:nvPr userDrawn="1"/>
        </p:nvCxnSpPr>
        <p:spPr>
          <a:xfrm>
            <a:off x="2048607"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6" name="Slide Number Placeholder 5">
            <a:extLst>
              <a:ext uri="{FF2B5EF4-FFF2-40B4-BE49-F238E27FC236}">
                <a16:creationId xmlns:a16="http://schemas.microsoft.com/office/drawing/2014/main" id="{23BFD5C6-5422-8CEB-B911-492B2BC9F94A}"/>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sp>
        <p:nvSpPr>
          <p:cNvPr id="3" name="TextBox 2">
            <a:extLst>
              <a:ext uri="{FF2B5EF4-FFF2-40B4-BE49-F238E27FC236}">
                <a16:creationId xmlns:a16="http://schemas.microsoft.com/office/drawing/2014/main" id="{82F335D4-3A4D-C2D0-3569-971C1AD6136B}"/>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lumOff val="50000"/>
                  </a:schemeClr>
                </a:solidFill>
              </a:rPr>
              <a:t>Licensed under CC BY 4.0</a:t>
            </a:r>
          </a:p>
        </p:txBody>
      </p:sp>
    </p:spTree>
    <p:extLst>
      <p:ext uri="{BB962C8B-B14F-4D97-AF65-F5344CB8AC3E}">
        <p14:creationId xmlns:p14="http://schemas.microsoft.com/office/powerpoint/2010/main" val="1911736364"/>
      </p:ext>
    </p:extLst>
  </p:cSld>
  <p:clrMapOvr>
    <a:overrideClrMapping bg1="dk1" tx1="lt1" bg2="dk2" tx2="lt2" accent1="accent1" accent2="accent2" accent3="accent3" accent4="accent4" accent5="accent5" accent6="accent6" hlink="hlink" folHlink="folHlink"/>
  </p:clrMapOvr>
  <p:transition spd="slow">
    <p:push dir="u"/>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4_Title only">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DC1B6E7-E254-2EA2-6589-34089D6F39F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8" name="Graphic 7">
            <a:extLst>
              <a:ext uri="{FF2B5EF4-FFF2-40B4-BE49-F238E27FC236}">
                <a16:creationId xmlns:a16="http://schemas.microsoft.com/office/drawing/2014/main" id="{2EC40BE3-2579-2215-17B4-E873103FAB34}"/>
              </a:ext>
            </a:extLst>
          </p:cNvPr>
          <p:cNvPicPr>
            <a:picLocks noChangeAspect="1"/>
          </p:cNvPicPr>
          <p:nvPr userDrawn="1"/>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228045" y="345161"/>
            <a:ext cx="1592949" cy="842387"/>
          </a:xfrm>
          <a:prstGeom prst="rect">
            <a:avLst/>
          </a:prstGeom>
        </p:spPr>
      </p:pic>
      <p:sp>
        <p:nvSpPr>
          <p:cNvPr id="7" name="Title 1">
            <a:extLst>
              <a:ext uri="{FF2B5EF4-FFF2-40B4-BE49-F238E27FC236}">
                <a16:creationId xmlns:a16="http://schemas.microsoft.com/office/drawing/2014/main" id="{75798138-13C6-07C5-F073-9EDCD2E18AFA}"/>
              </a:ext>
            </a:extLst>
          </p:cNvPr>
          <p:cNvSpPr>
            <a:spLocks noGrp="1"/>
          </p:cNvSpPr>
          <p:nvPr>
            <p:ph type="title"/>
          </p:nvPr>
        </p:nvSpPr>
        <p:spPr>
          <a:xfrm>
            <a:off x="363984" y="365125"/>
            <a:ext cx="10989816" cy="1325563"/>
          </a:xfrm>
        </p:spPr>
        <p:txBody>
          <a:bodyPr/>
          <a:lstStyle>
            <a:lvl1pPr>
              <a:defRPr baseline="0">
                <a:solidFill>
                  <a:schemeClr val="tx1"/>
                </a:solidFill>
              </a:defRPr>
            </a:lvl1pPr>
          </a:lstStyle>
          <a:p>
            <a:r>
              <a:rPr lang="en-US"/>
              <a:t>Click to edit Master title style</a:t>
            </a:r>
            <a:endParaRPr lang="en-IE" dirty="0"/>
          </a:p>
        </p:txBody>
      </p:sp>
      <p:pic>
        <p:nvPicPr>
          <p:cNvPr id="9" name="Graphic 7">
            <a:extLst>
              <a:ext uri="{FF2B5EF4-FFF2-40B4-BE49-F238E27FC236}">
                <a16:creationId xmlns:a16="http://schemas.microsoft.com/office/drawing/2014/main" id="{5CF20F71-09DA-9F91-ABB1-C56A9EC1C039}"/>
              </a:ext>
            </a:extLst>
          </p:cNvPr>
          <p:cNvPicPr>
            <a:picLocks noChangeAspect="1"/>
          </p:cNvPicPr>
          <p:nvPr userDrawn="1"/>
        </p:nvPicPr>
        <p:blipFill>
          <a:blip r:embed="rId5" cstate="screen">
            <a:extLst>
              <a:ext uri="{28A0092B-C50C-407E-A947-70E740481C1C}">
                <a14:useLocalDpi xmlns:a14="http://schemas.microsoft.com/office/drawing/2010/main" val="0"/>
              </a:ext>
            </a:extLst>
          </a:blip>
          <a:srcRect/>
          <a:stretch/>
        </p:blipFill>
        <p:spPr>
          <a:xfrm>
            <a:off x="334963" y="6124575"/>
            <a:ext cx="1639743" cy="365125"/>
          </a:xfrm>
          <a:prstGeom prst="rect">
            <a:avLst/>
          </a:prstGeom>
        </p:spPr>
      </p:pic>
      <p:cxnSp>
        <p:nvCxnSpPr>
          <p:cNvPr id="6" name="Straight Connector 5">
            <a:extLst>
              <a:ext uri="{FF2B5EF4-FFF2-40B4-BE49-F238E27FC236}">
                <a16:creationId xmlns:a16="http://schemas.microsoft.com/office/drawing/2014/main" id="{1718A3E9-5047-9DB8-8E63-8F5F1DFB0A6E}"/>
              </a:ext>
            </a:extLst>
          </p:cNvPr>
          <p:cNvCxnSpPr>
            <a:cxnSpLocks/>
          </p:cNvCxnSpPr>
          <p:nvPr userDrawn="1"/>
        </p:nvCxnSpPr>
        <p:spPr>
          <a:xfrm>
            <a:off x="2048607"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4" name="Slide Number Placeholder 5">
            <a:extLst>
              <a:ext uri="{FF2B5EF4-FFF2-40B4-BE49-F238E27FC236}">
                <a16:creationId xmlns:a16="http://schemas.microsoft.com/office/drawing/2014/main" id="{CCF5FDBB-1D27-9C30-1A79-5BC57A5942CF}"/>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sp>
        <p:nvSpPr>
          <p:cNvPr id="2" name="TextBox 1">
            <a:extLst>
              <a:ext uri="{FF2B5EF4-FFF2-40B4-BE49-F238E27FC236}">
                <a16:creationId xmlns:a16="http://schemas.microsoft.com/office/drawing/2014/main" id="{4DA44FC1-6E40-E7AF-7585-0071D5705BFB}"/>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lumOff val="50000"/>
                  </a:schemeClr>
                </a:solidFill>
              </a:rPr>
              <a:t>Licensed under CC BY 4.0</a:t>
            </a:r>
          </a:p>
        </p:txBody>
      </p:sp>
    </p:spTree>
    <p:extLst>
      <p:ext uri="{BB962C8B-B14F-4D97-AF65-F5344CB8AC3E}">
        <p14:creationId xmlns:p14="http://schemas.microsoft.com/office/powerpoint/2010/main" val="1120952447"/>
      </p:ext>
    </p:extLst>
  </p:cSld>
  <p:clrMapOvr>
    <a:overrideClrMapping bg1="dk1" tx1="lt1" bg2="dk2" tx2="lt2" accent1="accent1" accent2="accent2" accent3="accent3" accent4="accent4" accent5="accent5" accent6="accent6" hlink="hlink" folHlink="folHlink"/>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P1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0B0D51C-1185-4CAD-0EB9-8A30521A225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1999" cy="6858000"/>
          </a:xfrm>
          <a:prstGeom prst="rect">
            <a:avLst/>
          </a:prstGeom>
        </p:spPr>
      </p:pic>
      <p:pic>
        <p:nvPicPr>
          <p:cNvPr id="7" name="Graphic 6">
            <a:extLst>
              <a:ext uri="{FF2B5EF4-FFF2-40B4-BE49-F238E27FC236}">
                <a16:creationId xmlns:a16="http://schemas.microsoft.com/office/drawing/2014/main" id="{C46D325B-4108-0EE2-ABCD-40BD0CD9E010}"/>
              </a:ext>
            </a:extLst>
          </p:cNvPr>
          <p:cNvPicPr>
            <a:picLocks noChangeAspect="1"/>
          </p:cNvPicPr>
          <p:nvPr userDrawn="1"/>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228045" y="345161"/>
            <a:ext cx="1592949" cy="842387"/>
          </a:xfrm>
          <a:prstGeom prst="rect">
            <a:avLst/>
          </a:prstGeom>
        </p:spPr>
      </p:pic>
      <p:sp>
        <p:nvSpPr>
          <p:cNvPr id="2" name="Title 1">
            <a:extLst>
              <a:ext uri="{FF2B5EF4-FFF2-40B4-BE49-F238E27FC236}">
                <a16:creationId xmlns:a16="http://schemas.microsoft.com/office/drawing/2014/main" id="{E132482C-CE81-CE90-E63D-FFC01FE569E7}"/>
              </a:ext>
            </a:extLst>
          </p:cNvPr>
          <p:cNvSpPr>
            <a:spLocks noGrp="1"/>
          </p:cNvSpPr>
          <p:nvPr>
            <p:ph type="ctrTitle"/>
          </p:nvPr>
        </p:nvSpPr>
        <p:spPr>
          <a:xfrm>
            <a:off x="5596349" y="3179562"/>
            <a:ext cx="5695345" cy="1125749"/>
          </a:xfrm>
        </p:spPr>
        <p:txBody>
          <a:bodyPr anchor="t">
            <a:normAutofit/>
          </a:bodyPr>
          <a:lstStyle>
            <a:lvl1pPr algn="l">
              <a:defRPr sz="3600">
                <a:solidFill>
                  <a:schemeClr val="bg2"/>
                </a:solidFill>
              </a:defRPr>
            </a:lvl1pPr>
          </a:lstStyle>
          <a:p>
            <a:r>
              <a:rPr lang="en-US"/>
              <a:t>Click to edit Master title style</a:t>
            </a:r>
            <a:endParaRPr lang="en-IE" dirty="0"/>
          </a:p>
        </p:txBody>
      </p:sp>
      <p:sp>
        <p:nvSpPr>
          <p:cNvPr id="3" name="Subtitle 2">
            <a:extLst>
              <a:ext uri="{FF2B5EF4-FFF2-40B4-BE49-F238E27FC236}">
                <a16:creationId xmlns:a16="http://schemas.microsoft.com/office/drawing/2014/main" id="{B5291256-A199-5127-D994-C5FC00CFBBB3}"/>
              </a:ext>
            </a:extLst>
          </p:cNvPr>
          <p:cNvSpPr>
            <a:spLocks noGrp="1"/>
          </p:cNvSpPr>
          <p:nvPr>
            <p:ph type="subTitle" idx="1" hasCustomPrompt="1"/>
          </p:nvPr>
        </p:nvSpPr>
        <p:spPr>
          <a:xfrm>
            <a:off x="5596351" y="2495735"/>
            <a:ext cx="2340286" cy="564253"/>
          </a:xfrm>
          <a:prstGeom prst="roundRect">
            <a:avLst>
              <a:gd name="adj" fmla="val 50000"/>
            </a:avLst>
          </a:prstGeom>
          <a:solidFill>
            <a:schemeClr val="accent2"/>
          </a:solidFill>
          <a:ln>
            <a:noFill/>
          </a:ln>
        </p:spPr>
        <p:txBody>
          <a:bodyPr wrap="square" anchor="ctr">
            <a:spAutoFit/>
          </a:bodyPr>
          <a:lstStyle>
            <a:lvl1pPr marL="0" indent="0" algn="ctr">
              <a:buNone/>
              <a:defRPr sz="17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Work Package 1</a:t>
            </a:r>
            <a:endParaRPr lang="en-IE" dirty="0"/>
          </a:p>
        </p:txBody>
      </p:sp>
      <p:pic>
        <p:nvPicPr>
          <p:cNvPr id="4" name="Graphic 7">
            <a:extLst>
              <a:ext uri="{FF2B5EF4-FFF2-40B4-BE49-F238E27FC236}">
                <a16:creationId xmlns:a16="http://schemas.microsoft.com/office/drawing/2014/main" id="{D33EA5D9-1098-42A8-20D1-D51F51A59777}"/>
              </a:ext>
            </a:extLst>
          </p:cNvPr>
          <p:cNvPicPr>
            <a:picLocks noChangeAspect="1"/>
          </p:cNvPicPr>
          <p:nvPr userDrawn="1"/>
        </p:nvPicPr>
        <p:blipFill>
          <a:blip r:embed="rId5" cstate="screen">
            <a:extLst>
              <a:ext uri="{28A0092B-C50C-407E-A947-70E740481C1C}">
                <a14:useLocalDpi xmlns:a14="http://schemas.microsoft.com/office/drawing/2010/main" val="0"/>
              </a:ext>
            </a:extLst>
          </a:blip>
          <a:srcRect/>
          <a:stretch/>
        </p:blipFill>
        <p:spPr>
          <a:xfrm>
            <a:off x="10263303" y="6124575"/>
            <a:ext cx="1639743" cy="365125"/>
          </a:xfrm>
          <a:prstGeom prst="rect">
            <a:avLst/>
          </a:prstGeom>
        </p:spPr>
      </p:pic>
      <p:sp>
        <p:nvSpPr>
          <p:cNvPr id="6" name="Picture Placeholder 5">
            <a:extLst>
              <a:ext uri="{FF2B5EF4-FFF2-40B4-BE49-F238E27FC236}">
                <a16:creationId xmlns:a16="http://schemas.microsoft.com/office/drawing/2014/main" id="{BC79B4E3-4D8C-BB9C-71A2-84C194FE73F8}"/>
              </a:ext>
            </a:extLst>
          </p:cNvPr>
          <p:cNvSpPr>
            <a:spLocks noGrp="1"/>
          </p:cNvSpPr>
          <p:nvPr>
            <p:ph type="pic" sz="quarter" idx="10" hasCustomPrompt="1"/>
          </p:nvPr>
        </p:nvSpPr>
        <p:spPr>
          <a:xfrm>
            <a:off x="5551488"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8" name="Picture Placeholder 5">
            <a:extLst>
              <a:ext uri="{FF2B5EF4-FFF2-40B4-BE49-F238E27FC236}">
                <a16:creationId xmlns:a16="http://schemas.microsoft.com/office/drawing/2014/main" id="{9951854A-34CE-D0A4-B104-FF3A34C00F96}"/>
              </a:ext>
            </a:extLst>
          </p:cNvPr>
          <p:cNvSpPr>
            <a:spLocks noGrp="1"/>
          </p:cNvSpPr>
          <p:nvPr>
            <p:ph type="pic" sz="quarter" idx="11" hasCustomPrompt="1"/>
          </p:nvPr>
        </p:nvSpPr>
        <p:spPr>
          <a:xfrm>
            <a:off x="7090627"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9" name="Picture Placeholder 5">
            <a:extLst>
              <a:ext uri="{FF2B5EF4-FFF2-40B4-BE49-F238E27FC236}">
                <a16:creationId xmlns:a16="http://schemas.microsoft.com/office/drawing/2014/main" id="{6B286047-C81C-01B1-EBF8-C25B2DBFB13A}"/>
              </a:ext>
            </a:extLst>
          </p:cNvPr>
          <p:cNvSpPr>
            <a:spLocks noGrp="1"/>
          </p:cNvSpPr>
          <p:nvPr>
            <p:ph type="pic" sz="quarter" idx="12" hasCustomPrompt="1"/>
          </p:nvPr>
        </p:nvSpPr>
        <p:spPr>
          <a:xfrm>
            <a:off x="8629766"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10" name="Picture Placeholder 5">
            <a:extLst>
              <a:ext uri="{FF2B5EF4-FFF2-40B4-BE49-F238E27FC236}">
                <a16:creationId xmlns:a16="http://schemas.microsoft.com/office/drawing/2014/main" id="{7EB2D168-4DA6-EC4D-3B37-A925A9D9C302}"/>
              </a:ext>
            </a:extLst>
          </p:cNvPr>
          <p:cNvSpPr>
            <a:spLocks noGrp="1"/>
          </p:cNvSpPr>
          <p:nvPr>
            <p:ph type="pic" sz="quarter" idx="13" hasCustomPrompt="1"/>
          </p:nvPr>
        </p:nvSpPr>
        <p:spPr>
          <a:xfrm>
            <a:off x="10168904"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11" name="TextBox 10">
            <a:extLst>
              <a:ext uri="{FF2B5EF4-FFF2-40B4-BE49-F238E27FC236}">
                <a16:creationId xmlns:a16="http://schemas.microsoft.com/office/drawing/2014/main" id="{D660544F-F56C-68F5-736F-87B5EA83F474}"/>
              </a:ext>
            </a:extLst>
          </p:cNvPr>
          <p:cNvSpPr txBox="1"/>
          <p:nvPr userDrawn="1"/>
        </p:nvSpPr>
        <p:spPr>
          <a:xfrm>
            <a:off x="10197634" y="6508172"/>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3428566380"/>
      </p:ext>
    </p:extLst>
  </p:cSld>
  <p:clrMapOvr>
    <a:masterClrMapping/>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5_Title only">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CCE5832-0B43-7AEB-4BFE-A57FE7ED55B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6" name="Graphic 5">
            <a:extLst>
              <a:ext uri="{FF2B5EF4-FFF2-40B4-BE49-F238E27FC236}">
                <a16:creationId xmlns:a16="http://schemas.microsoft.com/office/drawing/2014/main" id="{4E9F60D8-E63A-0A0C-FBE4-1194897410A1}"/>
              </a:ext>
            </a:extLst>
          </p:cNvPr>
          <p:cNvPicPr>
            <a:picLocks noChangeAspect="1"/>
          </p:cNvPicPr>
          <p:nvPr userDrawn="1"/>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228045" y="345161"/>
            <a:ext cx="1592949" cy="842387"/>
          </a:xfrm>
          <a:prstGeom prst="rect">
            <a:avLst/>
          </a:prstGeom>
        </p:spPr>
      </p:pic>
      <p:sp>
        <p:nvSpPr>
          <p:cNvPr id="7" name="Title 1">
            <a:extLst>
              <a:ext uri="{FF2B5EF4-FFF2-40B4-BE49-F238E27FC236}">
                <a16:creationId xmlns:a16="http://schemas.microsoft.com/office/drawing/2014/main" id="{75798138-13C6-07C5-F073-9EDCD2E18AFA}"/>
              </a:ext>
            </a:extLst>
          </p:cNvPr>
          <p:cNvSpPr>
            <a:spLocks noGrp="1"/>
          </p:cNvSpPr>
          <p:nvPr>
            <p:ph type="title"/>
          </p:nvPr>
        </p:nvSpPr>
        <p:spPr>
          <a:xfrm>
            <a:off x="363984" y="365125"/>
            <a:ext cx="10989816" cy="1325563"/>
          </a:xfrm>
        </p:spPr>
        <p:txBody>
          <a:bodyPr/>
          <a:lstStyle>
            <a:lvl1pPr>
              <a:defRPr baseline="0">
                <a:solidFill>
                  <a:schemeClr val="tx1"/>
                </a:solidFill>
              </a:defRPr>
            </a:lvl1pPr>
          </a:lstStyle>
          <a:p>
            <a:r>
              <a:rPr lang="en-US"/>
              <a:t>Click to edit Master title style</a:t>
            </a:r>
            <a:endParaRPr lang="en-IE" dirty="0"/>
          </a:p>
        </p:txBody>
      </p:sp>
      <p:sp>
        <p:nvSpPr>
          <p:cNvPr id="8" name="Subtitle 2">
            <a:extLst>
              <a:ext uri="{FF2B5EF4-FFF2-40B4-BE49-F238E27FC236}">
                <a16:creationId xmlns:a16="http://schemas.microsoft.com/office/drawing/2014/main" id="{5F99D197-7E89-ED45-E75B-9CB5512753F0}"/>
              </a:ext>
            </a:extLst>
          </p:cNvPr>
          <p:cNvSpPr>
            <a:spLocks noGrp="1"/>
          </p:cNvSpPr>
          <p:nvPr>
            <p:ph type="subTitle" idx="1"/>
          </p:nvPr>
        </p:nvSpPr>
        <p:spPr>
          <a:xfrm>
            <a:off x="365236" y="1188794"/>
            <a:ext cx="9144000" cy="4365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MY" dirty="0"/>
          </a:p>
        </p:txBody>
      </p:sp>
      <p:pic>
        <p:nvPicPr>
          <p:cNvPr id="9" name="Graphic 7">
            <a:extLst>
              <a:ext uri="{FF2B5EF4-FFF2-40B4-BE49-F238E27FC236}">
                <a16:creationId xmlns:a16="http://schemas.microsoft.com/office/drawing/2014/main" id="{2362B973-30A2-9B07-E51E-40B97A58ACC8}"/>
              </a:ext>
            </a:extLst>
          </p:cNvPr>
          <p:cNvPicPr>
            <a:picLocks noChangeAspect="1"/>
          </p:cNvPicPr>
          <p:nvPr userDrawn="1"/>
        </p:nvPicPr>
        <p:blipFill>
          <a:blip r:embed="rId5" cstate="screen">
            <a:extLst>
              <a:ext uri="{28A0092B-C50C-407E-A947-70E740481C1C}">
                <a14:useLocalDpi xmlns:a14="http://schemas.microsoft.com/office/drawing/2010/main" val="0"/>
              </a:ext>
            </a:extLst>
          </a:blip>
          <a:srcRect/>
          <a:stretch/>
        </p:blipFill>
        <p:spPr>
          <a:xfrm>
            <a:off x="334963" y="6124575"/>
            <a:ext cx="1639743" cy="365125"/>
          </a:xfrm>
          <a:prstGeom prst="rect">
            <a:avLst/>
          </a:prstGeom>
        </p:spPr>
      </p:pic>
      <p:cxnSp>
        <p:nvCxnSpPr>
          <p:cNvPr id="11" name="Straight Connector 10">
            <a:extLst>
              <a:ext uri="{FF2B5EF4-FFF2-40B4-BE49-F238E27FC236}">
                <a16:creationId xmlns:a16="http://schemas.microsoft.com/office/drawing/2014/main" id="{F51E8FD0-0BFE-0531-EB9F-59549FC2B7FE}"/>
              </a:ext>
            </a:extLst>
          </p:cNvPr>
          <p:cNvCxnSpPr>
            <a:cxnSpLocks/>
          </p:cNvCxnSpPr>
          <p:nvPr userDrawn="1"/>
        </p:nvCxnSpPr>
        <p:spPr>
          <a:xfrm>
            <a:off x="2048607"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4" name="Slide Number Placeholder 5">
            <a:extLst>
              <a:ext uri="{FF2B5EF4-FFF2-40B4-BE49-F238E27FC236}">
                <a16:creationId xmlns:a16="http://schemas.microsoft.com/office/drawing/2014/main" id="{5744BBFF-BD10-564D-876C-D032FC8E70D8}"/>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sp>
        <p:nvSpPr>
          <p:cNvPr id="2" name="TextBox 1">
            <a:extLst>
              <a:ext uri="{FF2B5EF4-FFF2-40B4-BE49-F238E27FC236}">
                <a16:creationId xmlns:a16="http://schemas.microsoft.com/office/drawing/2014/main" id="{E5CA3EC1-96B7-7F64-8BC2-C979099DD69A}"/>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lumOff val="50000"/>
                  </a:schemeClr>
                </a:solidFill>
              </a:rPr>
              <a:t>Licensed under CC BY 4.0</a:t>
            </a:r>
          </a:p>
        </p:txBody>
      </p:sp>
    </p:spTree>
    <p:extLst>
      <p:ext uri="{BB962C8B-B14F-4D97-AF65-F5344CB8AC3E}">
        <p14:creationId xmlns:p14="http://schemas.microsoft.com/office/powerpoint/2010/main" val="590847583"/>
      </p:ext>
    </p:extLst>
  </p:cSld>
  <p:clrMapOvr>
    <a:overrideClrMapping bg1="dk1" tx1="lt1" bg2="dk2" tx2="lt2" accent1="accent1" accent2="accent2" accent3="accent3" accent4="accent4" accent5="accent5" accent6="accent6" hlink="hlink" folHlink="folHlink"/>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6_Blank">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01408B9-A502-57AE-CBDA-1245CC4FA1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7" name="Graphic 6">
            <a:extLst>
              <a:ext uri="{FF2B5EF4-FFF2-40B4-BE49-F238E27FC236}">
                <a16:creationId xmlns:a16="http://schemas.microsoft.com/office/drawing/2014/main" id="{DC9CE23D-41D6-C70F-8B9B-83C77750807E}"/>
              </a:ext>
            </a:extLst>
          </p:cNvPr>
          <p:cNvPicPr>
            <a:picLocks noChangeAspect="1"/>
          </p:cNvPicPr>
          <p:nvPr userDrawn="1"/>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228045" y="345161"/>
            <a:ext cx="1592949" cy="842387"/>
          </a:xfrm>
          <a:prstGeom prst="rect">
            <a:avLst/>
          </a:prstGeom>
        </p:spPr>
      </p:pic>
      <p:pic>
        <p:nvPicPr>
          <p:cNvPr id="9" name="Graphic 7">
            <a:extLst>
              <a:ext uri="{FF2B5EF4-FFF2-40B4-BE49-F238E27FC236}">
                <a16:creationId xmlns:a16="http://schemas.microsoft.com/office/drawing/2014/main" id="{934AC21F-BC6C-DFBF-81A4-ECA0FD2D3312}"/>
              </a:ext>
            </a:extLst>
          </p:cNvPr>
          <p:cNvPicPr>
            <a:picLocks noChangeAspect="1"/>
          </p:cNvPicPr>
          <p:nvPr userDrawn="1"/>
        </p:nvPicPr>
        <p:blipFill>
          <a:blip r:embed="rId5" cstate="screen">
            <a:extLst>
              <a:ext uri="{28A0092B-C50C-407E-A947-70E740481C1C}">
                <a14:useLocalDpi xmlns:a14="http://schemas.microsoft.com/office/drawing/2010/main" val="0"/>
              </a:ext>
            </a:extLst>
          </a:blip>
          <a:srcRect/>
          <a:stretch/>
        </p:blipFill>
        <p:spPr>
          <a:xfrm>
            <a:off x="334963" y="6124575"/>
            <a:ext cx="1639743" cy="365125"/>
          </a:xfrm>
          <a:prstGeom prst="rect">
            <a:avLst/>
          </a:prstGeom>
        </p:spPr>
      </p:pic>
      <p:cxnSp>
        <p:nvCxnSpPr>
          <p:cNvPr id="6" name="Straight Connector 5">
            <a:extLst>
              <a:ext uri="{FF2B5EF4-FFF2-40B4-BE49-F238E27FC236}">
                <a16:creationId xmlns:a16="http://schemas.microsoft.com/office/drawing/2014/main" id="{F6CDE949-9A7D-94A6-E373-45F9D0722F54}"/>
              </a:ext>
            </a:extLst>
          </p:cNvPr>
          <p:cNvCxnSpPr>
            <a:cxnSpLocks/>
          </p:cNvCxnSpPr>
          <p:nvPr userDrawn="1"/>
        </p:nvCxnSpPr>
        <p:spPr>
          <a:xfrm>
            <a:off x="2048607"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4" name="Slide Number Placeholder 5">
            <a:extLst>
              <a:ext uri="{FF2B5EF4-FFF2-40B4-BE49-F238E27FC236}">
                <a16:creationId xmlns:a16="http://schemas.microsoft.com/office/drawing/2014/main" id="{5E527702-6D25-7861-8EB5-404CE4A85949}"/>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sp>
        <p:nvSpPr>
          <p:cNvPr id="2" name="TextBox 1">
            <a:extLst>
              <a:ext uri="{FF2B5EF4-FFF2-40B4-BE49-F238E27FC236}">
                <a16:creationId xmlns:a16="http://schemas.microsoft.com/office/drawing/2014/main" id="{AC148027-8ABF-52A5-853C-4034219EC75B}"/>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lumOff val="50000"/>
                  </a:schemeClr>
                </a:solidFill>
              </a:rPr>
              <a:t>Licensed under CC BY 4.0</a:t>
            </a:r>
          </a:p>
        </p:txBody>
      </p:sp>
    </p:spTree>
    <p:extLst>
      <p:ext uri="{BB962C8B-B14F-4D97-AF65-F5344CB8AC3E}">
        <p14:creationId xmlns:p14="http://schemas.microsoft.com/office/powerpoint/2010/main" val="1532616477"/>
      </p:ext>
    </p:extLst>
  </p:cSld>
  <p:clrMapOvr>
    <a:overrideClrMapping bg1="dk1" tx1="lt1" bg2="dk2" tx2="lt2" accent1="accent1" accent2="accent2" accent3="accent3" accent4="accent4" accent5="accent5" accent6="accent6" hlink="hlink" folHlink="folHlink"/>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1_Thank you">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736138-9208-1582-A1A2-A3214CA75A1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8" name="Title 1">
            <a:extLst>
              <a:ext uri="{FF2B5EF4-FFF2-40B4-BE49-F238E27FC236}">
                <a16:creationId xmlns:a16="http://schemas.microsoft.com/office/drawing/2014/main" id="{4D7E74BA-AFD2-048B-EECC-11EB1BB61E3E}"/>
              </a:ext>
            </a:extLst>
          </p:cNvPr>
          <p:cNvSpPr>
            <a:spLocks noGrp="1"/>
          </p:cNvSpPr>
          <p:nvPr>
            <p:ph type="ctrTitle" hasCustomPrompt="1"/>
          </p:nvPr>
        </p:nvSpPr>
        <p:spPr>
          <a:xfrm>
            <a:off x="798952" y="2856179"/>
            <a:ext cx="5177586" cy="1706732"/>
          </a:xfrm>
        </p:spPr>
        <p:txBody>
          <a:bodyPr anchor="b"/>
          <a:lstStyle>
            <a:lvl1pPr algn="l">
              <a:defRPr sz="6000">
                <a:solidFill>
                  <a:schemeClr val="bg2"/>
                </a:solidFill>
              </a:defRPr>
            </a:lvl1pPr>
          </a:lstStyle>
          <a:p>
            <a:r>
              <a:rPr lang="en-US" dirty="0"/>
              <a:t>Click to edit Questions?</a:t>
            </a:r>
            <a:endParaRPr lang="en-IE" dirty="0"/>
          </a:p>
        </p:txBody>
      </p:sp>
      <p:sp>
        <p:nvSpPr>
          <p:cNvPr id="9" name="Subtitle 2">
            <a:extLst>
              <a:ext uri="{FF2B5EF4-FFF2-40B4-BE49-F238E27FC236}">
                <a16:creationId xmlns:a16="http://schemas.microsoft.com/office/drawing/2014/main" id="{A13311DF-0857-DAB1-8E64-74A54FC43CD4}"/>
              </a:ext>
            </a:extLst>
          </p:cNvPr>
          <p:cNvSpPr>
            <a:spLocks noGrp="1"/>
          </p:cNvSpPr>
          <p:nvPr>
            <p:ph type="subTitle" idx="1" hasCustomPrompt="1"/>
          </p:nvPr>
        </p:nvSpPr>
        <p:spPr>
          <a:xfrm>
            <a:off x="798952" y="2410982"/>
            <a:ext cx="5177586" cy="398062"/>
          </a:xfrm>
        </p:spPr>
        <p:txBody>
          <a:bodyPr>
            <a:normAutofit/>
          </a:bodyPr>
          <a:lstStyle>
            <a:lvl1pPr marL="0" indent="0" algn="l">
              <a:buNone/>
              <a:defRPr sz="16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Thank you page subtitle style</a:t>
            </a:r>
            <a:endParaRPr lang="en-IE" dirty="0"/>
          </a:p>
        </p:txBody>
      </p:sp>
      <p:pic>
        <p:nvPicPr>
          <p:cNvPr id="3" name="Graphic 7">
            <a:extLst>
              <a:ext uri="{FF2B5EF4-FFF2-40B4-BE49-F238E27FC236}">
                <a16:creationId xmlns:a16="http://schemas.microsoft.com/office/drawing/2014/main" id="{A2EF07C2-F081-E407-679A-F1F305ABF75C}"/>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313940" y="6157781"/>
            <a:ext cx="1639743" cy="365125"/>
          </a:xfrm>
          <a:prstGeom prst="rect">
            <a:avLst/>
          </a:prstGeom>
        </p:spPr>
      </p:pic>
      <p:pic>
        <p:nvPicPr>
          <p:cNvPr id="2" name="Graphic 7">
            <a:extLst>
              <a:ext uri="{FF2B5EF4-FFF2-40B4-BE49-F238E27FC236}">
                <a16:creationId xmlns:a16="http://schemas.microsoft.com/office/drawing/2014/main" id="{EA7DCA96-9B86-7BF3-B11C-28933DAFEE27}"/>
              </a:ext>
            </a:extLst>
          </p:cNvPr>
          <p:cNvPicPr>
            <a:picLocks noChangeAspect="1"/>
          </p:cNvPicPr>
          <p:nvPr userDrawn="1"/>
        </p:nvPicPr>
        <p:blipFill>
          <a:blip r:embed="rId4" cstate="screen">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363089" y="345207"/>
            <a:ext cx="1591896" cy="842294"/>
          </a:xfrm>
          <a:prstGeom prst="rect">
            <a:avLst/>
          </a:prstGeom>
        </p:spPr>
      </p:pic>
      <p:sp>
        <p:nvSpPr>
          <p:cNvPr id="5" name="TextBox 4">
            <a:extLst>
              <a:ext uri="{FF2B5EF4-FFF2-40B4-BE49-F238E27FC236}">
                <a16:creationId xmlns:a16="http://schemas.microsoft.com/office/drawing/2014/main" id="{F67464F8-264C-4D9B-1AD7-A55CA5BBA909}"/>
              </a:ext>
            </a:extLst>
          </p:cNvPr>
          <p:cNvSpPr txBox="1"/>
          <p:nvPr userDrawn="1"/>
        </p:nvSpPr>
        <p:spPr>
          <a:xfrm>
            <a:off x="733318" y="4756188"/>
            <a:ext cx="5166804" cy="830997"/>
          </a:xfrm>
          <a:prstGeom prst="rect">
            <a:avLst/>
          </a:prstGeom>
          <a:noFill/>
        </p:spPr>
        <p:txBody>
          <a:bodyPr wrap="square" rtlCol="0">
            <a:spAutoFit/>
          </a:bodyPr>
          <a:lstStyle/>
          <a:p>
            <a:r>
              <a:rPr lang="en-IE" sz="800" b="1" kern="1200" dirty="0">
                <a:solidFill>
                  <a:schemeClr val="bg1"/>
                </a:solidFill>
                <a:effectLst/>
                <a:latin typeface="+mn-lt"/>
                <a:ea typeface="+mn-ea"/>
                <a:cs typeface="+mn-cs"/>
              </a:rPr>
              <a:t>Disclaimer</a:t>
            </a:r>
            <a:r>
              <a:rPr lang="en-IE" sz="800" kern="1200" dirty="0">
                <a:solidFill>
                  <a:schemeClr val="bg1"/>
                </a:solidFill>
                <a:effectLst/>
                <a:latin typeface="+mn-lt"/>
                <a:ea typeface="+mn-ea"/>
                <a:cs typeface="+mn-cs"/>
              </a:rPr>
              <a:t> </a:t>
            </a:r>
            <a:br>
              <a:rPr lang="en-IE" sz="800" kern="1200" dirty="0">
                <a:solidFill>
                  <a:schemeClr val="bg1"/>
                </a:solidFill>
                <a:effectLst/>
                <a:latin typeface="+mn-lt"/>
                <a:ea typeface="+mn-ea"/>
                <a:cs typeface="+mn-cs"/>
              </a:rPr>
            </a:br>
            <a:br>
              <a:rPr lang="en-IE" sz="800" kern="1200" dirty="0">
                <a:solidFill>
                  <a:schemeClr val="bg1"/>
                </a:solidFill>
                <a:effectLst/>
                <a:latin typeface="+mn-lt"/>
                <a:ea typeface="+mn-ea"/>
                <a:cs typeface="+mn-cs"/>
              </a:rPr>
            </a:br>
            <a:r>
              <a:rPr lang="en-IE" sz="800" kern="1200" dirty="0">
                <a:solidFill>
                  <a:schemeClr val="bg1"/>
                </a:solidFill>
                <a:effectLst/>
                <a:latin typeface="+mn-lt"/>
                <a:ea typeface="+mn-ea"/>
                <a:cs typeface="+mn-cs"/>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sp>
        <p:nvSpPr>
          <p:cNvPr id="6" name="TextBox 5">
            <a:extLst>
              <a:ext uri="{FF2B5EF4-FFF2-40B4-BE49-F238E27FC236}">
                <a16:creationId xmlns:a16="http://schemas.microsoft.com/office/drawing/2014/main" id="{D17186AE-A6D0-4164-5F2B-D5D6D1C7531E}"/>
              </a:ext>
            </a:extLst>
          </p:cNvPr>
          <p:cNvSpPr txBox="1"/>
          <p:nvPr userDrawn="1"/>
        </p:nvSpPr>
        <p:spPr>
          <a:xfrm>
            <a:off x="733318" y="5607818"/>
            <a:ext cx="5166804" cy="338554"/>
          </a:xfrm>
          <a:prstGeom prst="rect">
            <a:avLst/>
          </a:prstGeom>
          <a:noFill/>
        </p:spPr>
        <p:txBody>
          <a:bodyPr wrap="square" rtlCol="0">
            <a:spAutoFit/>
          </a:bodyPr>
          <a:lstStyle/>
          <a:p>
            <a:r>
              <a:rPr lang="en-IE" sz="800" b="1" dirty="0">
                <a:solidFill>
                  <a:schemeClr val="bg1"/>
                </a:solidFill>
              </a:rPr>
              <a:t>Copyright © 2024 Digital4Sustainability. The resources contained herein are publicly available under the Creative Commons license 4.0 B.Y.</a:t>
            </a:r>
            <a:endParaRPr lang="en-IE" sz="800" kern="1200" dirty="0">
              <a:solidFill>
                <a:schemeClr val="bg1"/>
              </a:solidFill>
              <a:effectLst/>
              <a:latin typeface="+mn-lt"/>
              <a:ea typeface="+mn-ea"/>
              <a:cs typeface="+mn-cs"/>
            </a:endParaRPr>
          </a:p>
        </p:txBody>
      </p:sp>
      <p:sp>
        <p:nvSpPr>
          <p:cNvPr id="7" name="TextBox 6">
            <a:extLst>
              <a:ext uri="{FF2B5EF4-FFF2-40B4-BE49-F238E27FC236}">
                <a16:creationId xmlns:a16="http://schemas.microsoft.com/office/drawing/2014/main" id="{02E3CC91-0E39-BCB3-B459-8C79A6A3AF2C}"/>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1271205734"/>
      </p:ext>
    </p:extLst>
  </p:cSld>
  <p:clrMapOvr>
    <a:masterClrMapping/>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5-2_Thank you">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C4700F8-2D19-C5D6-766C-DA9344D2513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1999" cy="6858000"/>
          </a:xfrm>
          <a:prstGeom prst="rect">
            <a:avLst/>
          </a:prstGeom>
        </p:spPr>
      </p:pic>
      <p:sp>
        <p:nvSpPr>
          <p:cNvPr id="2" name="Title 1">
            <a:extLst>
              <a:ext uri="{FF2B5EF4-FFF2-40B4-BE49-F238E27FC236}">
                <a16:creationId xmlns:a16="http://schemas.microsoft.com/office/drawing/2014/main" id="{E132482C-CE81-CE90-E63D-FFC01FE569E7}"/>
              </a:ext>
            </a:extLst>
          </p:cNvPr>
          <p:cNvSpPr>
            <a:spLocks noGrp="1"/>
          </p:cNvSpPr>
          <p:nvPr>
            <p:ph type="ctrTitle" hasCustomPrompt="1"/>
          </p:nvPr>
        </p:nvSpPr>
        <p:spPr>
          <a:xfrm>
            <a:off x="6717970" y="2856179"/>
            <a:ext cx="5177586" cy="1706732"/>
          </a:xfrm>
        </p:spPr>
        <p:txBody>
          <a:bodyPr anchor="b"/>
          <a:lstStyle>
            <a:lvl1pPr algn="l">
              <a:defRPr sz="6000">
                <a:solidFill>
                  <a:schemeClr val="bg2"/>
                </a:solidFill>
              </a:defRPr>
            </a:lvl1pPr>
          </a:lstStyle>
          <a:p>
            <a:r>
              <a:rPr lang="en-US" dirty="0"/>
              <a:t>Click to edit Thank you</a:t>
            </a:r>
            <a:endParaRPr lang="en-IE" dirty="0"/>
          </a:p>
        </p:txBody>
      </p:sp>
      <p:sp>
        <p:nvSpPr>
          <p:cNvPr id="3" name="Subtitle 2">
            <a:extLst>
              <a:ext uri="{FF2B5EF4-FFF2-40B4-BE49-F238E27FC236}">
                <a16:creationId xmlns:a16="http://schemas.microsoft.com/office/drawing/2014/main" id="{B5291256-A199-5127-D994-C5FC00CFBBB3}"/>
              </a:ext>
            </a:extLst>
          </p:cNvPr>
          <p:cNvSpPr>
            <a:spLocks noGrp="1"/>
          </p:cNvSpPr>
          <p:nvPr>
            <p:ph type="subTitle" idx="1" hasCustomPrompt="1"/>
          </p:nvPr>
        </p:nvSpPr>
        <p:spPr>
          <a:xfrm>
            <a:off x="6717970" y="2410982"/>
            <a:ext cx="5177586" cy="398062"/>
          </a:xfrm>
        </p:spPr>
        <p:txBody>
          <a:bodyPr>
            <a:normAutofit/>
          </a:bodyPr>
          <a:lstStyle>
            <a:lvl1pPr marL="0" indent="0" algn="l">
              <a:buNone/>
              <a:defRPr sz="16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Thank you page subtitle style</a:t>
            </a:r>
            <a:endParaRPr lang="en-IE" dirty="0"/>
          </a:p>
        </p:txBody>
      </p:sp>
      <p:pic>
        <p:nvPicPr>
          <p:cNvPr id="5" name="Graphic 7">
            <a:extLst>
              <a:ext uri="{FF2B5EF4-FFF2-40B4-BE49-F238E27FC236}">
                <a16:creationId xmlns:a16="http://schemas.microsoft.com/office/drawing/2014/main" id="{29009E1D-E3E2-7321-F6B4-74400639E9D4}"/>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10263303" y="6124575"/>
            <a:ext cx="1639743" cy="365125"/>
          </a:xfrm>
          <a:prstGeom prst="rect">
            <a:avLst/>
          </a:prstGeom>
        </p:spPr>
      </p:pic>
      <p:pic>
        <p:nvPicPr>
          <p:cNvPr id="4" name="Graphic 3">
            <a:extLst>
              <a:ext uri="{FF2B5EF4-FFF2-40B4-BE49-F238E27FC236}">
                <a16:creationId xmlns:a16="http://schemas.microsoft.com/office/drawing/2014/main" id="{4E0C4FC0-5265-2215-3322-3E9813C82B27}"/>
              </a:ext>
            </a:extLst>
          </p:cNvPr>
          <p:cNvPicPr>
            <a:picLocks noChangeAspect="1"/>
          </p:cNvPicPr>
          <p:nvPr userDrawn="1"/>
        </p:nvPicPr>
        <p:blipFill>
          <a:blip r:embed="rId4" cstate="screen">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0228045" y="345161"/>
            <a:ext cx="1592949" cy="842387"/>
          </a:xfrm>
          <a:prstGeom prst="rect">
            <a:avLst/>
          </a:prstGeom>
        </p:spPr>
      </p:pic>
      <p:sp>
        <p:nvSpPr>
          <p:cNvPr id="6" name="TextBox 5">
            <a:extLst>
              <a:ext uri="{FF2B5EF4-FFF2-40B4-BE49-F238E27FC236}">
                <a16:creationId xmlns:a16="http://schemas.microsoft.com/office/drawing/2014/main" id="{B057A611-FD38-C39B-5A33-DD535494BE25}"/>
              </a:ext>
            </a:extLst>
          </p:cNvPr>
          <p:cNvSpPr txBox="1"/>
          <p:nvPr userDrawn="1"/>
        </p:nvSpPr>
        <p:spPr>
          <a:xfrm>
            <a:off x="6690234" y="4832144"/>
            <a:ext cx="5166804" cy="954107"/>
          </a:xfrm>
          <a:prstGeom prst="rect">
            <a:avLst/>
          </a:prstGeom>
          <a:noFill/>
        </p:spPr>
        <p:txBody>
          <a:bodyPr wrap="square" rtlCol="0">
            <a:spAutoFit/>
          </a:bodyPr>
          <a:lstStyle/>
          <a:p>
            <a:r>
              <a:rPr lang="en-IE" sz="800" b="1" kern="1200" dirty="0">
                <a:solidFill>
                  <a:schemeClr val="bg1"/>
                </a:solidFill>
                <a:effectLst/>
                <a:latin typeface="+mn-lt"/>
                <a:ea typeface="+mn-ea"/>
                <a:cs typeface="+mn-cs"/>
              </a:rPr>
              <a:t>Disclaimer</a:t>
            </a:r>
            <a:r>
              <a:rPr lang="en-IE" sz="800" kern="1200" dirty="0">
                <a:solidFill>
                  <a:schemeClr val="bg1"/>
                </a:solidFill>
                <a:effectLst/>
                <a:latin typeface="+mn-lt"/>
                <a:ea typeface="+mn-ea"/>
                <a:cs typeface="+mn-cs"/>
              </a:rPr>
              <a:t> </a:t>
            </a:r>
            <a:br>
              <a:rPr lang="en-IE" sz="800" kern="1200" dirty="0">
                <a:solidFill>
                  <a:schemeClr val="bg1"/>
                </a:solidFill>
                <a:effectLst/>
                <a:latin typeface="+mn-lt"/>
                <a:ea typeface="+mn-ea"/>
                <a:cs typeface="+mn-cs"/>
              </a:rPr>
            </a:br>
            <a:br>
              <a:rPr lang="en-IE" sz="800" kern="1200" dirty="0">
                <a:solidFill>
                  <a:schemeClr val="bg1"/>
                </a:solidFill>
                <a:effectLst/>
                <a:latin typeface="+mn-lt"/>
                <a:ea typeface="+mn-ea"/>
                <a:cs typeface="+mn-cs"/>
              </a:rPr>
            </a:br>
            <a:r>
              <a:rPr lang="en-IE" sz="800" kern="1200" dirty="0">
                <a:solidFill>
                  <a:schemeClr val="bg1"/>
                </a:solidFill>
                <a:effectLst/>
                <a:latin typeface="+mn-lt"/>
                <a:ea typeface="+mn-ea"/>
                <a:cs typeface="+mn-cs"/>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a:p>
            <a:endParaRPr lang="en-IE" sz="800" dirty="0">
              <a:solidFill>
                <a:schemeClr val="bg2">
                  <a:lumMod val="90000"/>
                </a:schemeClr>
              </a:solidFill>
            </a:endParaRPr>
          </a:p>
        </p:txBody>
      </p:sp>
      <p:sp>
        <p:nvSpPr>
          <p:cNvPr id="7" name="TextBox 6">
            <a:extLst>
              <a:ext uri="{FF2B5EF4-FFF2-40B4-BE49-F238E27FC236}">
                <a16:creationId xmlns:a16="http://schemas.microsoft.com/office/drawing/2014/main" id="{DC431F86-C47C-C28A-82EE-02F4D3EA7D91}"/>
              </a:ext>
            </a:extLst>
          </p:cNvPr>
          <p:cNvSpPr txBox="1"/>
          <p:nvPr userDrawn="1"/>
        </p:nvSpPr>
        <p:spPr>
          <a:xfrm>
            <a:off x="6690234" y="5687263"/>
            <a:ext cx="5166804" cy="338554"/>
          </a:xfrm>
          <a:prstGeom prst="rect">
            <a:avLst/>
          </a:prstGeom>
          <a:noFill/>
        </p:spPr>
        <p:txBody>
          <a:bodyPr wrap="square" rtlCol="0">
            <a:spAutoFit/>
          </a:bodyPr>
          <a:lstStyle/>
          <a:p>
            <a:r>
              <a:rPr lang="en-IE" sz="800" b="1" dirty="0">
                <a:solidFill>
                  <a:schemeClr val="bg1"/>
                </a:solidFill>
              </a:rPr>
              <a:t>Copyright © 2024 Digital4Sustainability. The resources contained herein are publicly available under the Creative Commons license 4.0 B.Y.</a:t>
            </a:r>
            <a:endParaRPr lang="en-IE" sz="800" kern="1200" dirty="0">
              <a:solidFill>
                <a:schemeClr val="bg1"/>
              </a:solidFill>
              <a:effectLst/>
              <a:latin typeface="+mn-lt"/>
              <a:ea typeface="+mn-ea"/>
              <a:cs typeface="+mn-cs"/>
            </a:endParaRPr>
          </a:p>
        </p:txBody>
      </p:sp>
      <p:sp>
        <p:nvSpPr>
          <p:cNvPr id="9" name="TextBox 8">
            <a:extLst>
              <a:ext uri="{FF2B5EF4-FFF2-40B4-BE49-F238E27FC236}">
                <a16:creationId xmlns:a16="http://schemas.microsoft.com/office/drawing/2014/main" id="{D85BA2E5-F8FE-FAF4-22EC-5575A13D5D74}"/>
              </a:ext>
            </a:extLst>
          </p:cNvPr>
          <p:cNvSpPr txBox="1"/>
          <p:nvPr userDrawn="1"/>
        </p:nvSpPr>
        <p:spPr>
          <a:xfrm>
            <a:off x="10202645" y="6557312"/>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1286167810"/>
      </p:ext>
    </p:extLst>
  </p:cSld>
  <p:clrMapOvr>
    <a:masterClrMapping/>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P2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F6AC7B9-7D15-4757-E863-627BD24ED62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1999" cy="6858000"/>
          </a:xfrm>
          <a:prstGeom prst="rect">
            <a:avLst/>
          </a:prstGeom>
        </p:spPr>
      </p:pic>
      <p:pic>
        <p:nvPicPr>
          <p:cNvPr id="10" name="Graphic 9">
            <a:extLst>
              <a:ext uri="{FF2B5EF4-FFF2-40B4-BE49-F238E27FC236}">
                <a16:creationId xmlns:a16="http://schemas.microsoft.com/office/drawing/2014/main" id="{2970F6B9-FDB2-4936-A35A-812CB4B7536B}"/>
              </a:ext>
            </a:extLst>
          </p:cNvPr>
          <p:cNvPicPr>
            <a:picLocks noChangeAspect="1"/>
          </p:cNvPicPr>
          <p:nvPr userDrawn="1"/>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228045" y="345161"/>
            <a:ext cx="1592949" cy="842387"/>
          </a:xfrm>
          <a:prstGeom prst="rect">
            <a:avLst/>
          </a:prstGeom>
        </p:spPr>
      </p:pic>
      <p:sp>
        <p:nvSpPr>
          <p:cNvPr id="2" name="Title 1">
            <a:extLst>
              <a:ext uri="{FF2B5EF4-FFF2-40B4-BE49-F238E27FC236}">
                <a16:creationId xmlns:a16="http://schemas.microsoft.com/office/drawing/2014/main" id="{E132482C-CE81-CE90-E63D-FFC01FE569E7}"/>
              </a:ext>
            </a:extLst>
          </p:cNvPr>
          <p:cNvSpPr>
            <a:spLocks noGrp="1"/>
          </p:cNvSpPr>
          <p:nvPr>
            <p:ph type="ctrTitle"/>
          </p:nvPr>
        </p:nvSpPr>
        <p:spPr>
          <a:xfrm>
            <a:off x="5596349" y="3179562"/>
            <a:ext cx="5695345" cy="1125749"/>
          </a:xfrm>
        </p:spPr>
        <p:txBody>
          <a:bodyPr anchor="t">
            <a:normAutofit/>
          </a:bodyPr>
          <a:lstStyle>
            <a:lvl1pPr algn="l">
              <a:defRPr sz="3600">
                <a:solidFill>
                  <a:schemeClr val="bg2"/>
                </a:solidFill>
              </a:defRPr>
            </a:lvl1pPr>
          </a:lstStyle>
          <a:p>
            <a:r>
              <a:rPr lang="en-US"/>
              <a:t>Click to edit Master title style</a:t>
            </a:r>
            <a:endParaRPr lang="en-IE" dirty="0"/>
          </a:p>
        </p:txBody>
      </p:sp>
      <p:sp>
        <p:nvSpPr>
          <p:cNvPr id="3" name="Subtitle 2">
            <a:extLst>
              <a:ext uri="{FF2B5EF4-FFF2-40B4-BE49-F238E27FC236}">
                <a16:creationId xmlns:a16="http://schemas.microsoft.com/office/drawing/2014/main" id="{B5291256-A199-5127-D994-C5FC00CFBBB3}"/>
              </a:ext>
            </a:extLst>
          </p:cNvPr>
          <p:cNvSpPr>
            <a:spLocks noGrp="1"/>
          </p:cNvSpPr>
          <p:nvPr>
            <p:ph type="subTitle" idx="1" hasCustomPrompt="1"/>
          </p:nvPr>
        </p:nvSpPr>
        <p:spPr>
          <a:xfrm>
            <a:off x="5596351" y="2495735"/>
            <a:ext cx="2340286" cy="564253"/>
          </a:xfrm>
          <a:prstGeom prst="roundRect">
            <a:avLst>
              <a:gd name="adj" fmla="val 50000"/>
            </a:avLst>
          </a:prstGeom>
          <a:solidFill>
            <a:schemeClr val="tx2">
              <a:lumMod val="75000"/>
              <a:lumOff val="25000"/>
            </a:schemeClr>
          </a:solidFill>
          <a:ln>
            <a:noFill/>
          </a:ln>
        </p:spPr>
        <p:txBody>
          <a:bodyPr wrap="square" anchor="ctr">
            <a:spAutoFit/>
          </a:bodyPr>
          <a:lstStyle>
            <a:lvl1pPr marL="0" indent="0" algn="ctr">
              <a:buNone/>
              <a:defRPr sz="17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Work Package 2</a:t>
            </a:r>
            <a:endParaRPr lang="en-IE" dirty="0"/>
          </a:p>
        </p:txBody>
      </p:sp>
      <p:pic>
        <p:nvPicPr>
          <p:cNvPr id="4" name="Graphic 7">
            <a:extLst>
              <a:ext uri="{FF2B5EF4-FFF2-40B4-BE49-F238E27FC236}">
                <a16:creationId xmlns:a16="http://schemas.microsoft.com/office/drawing/2014/main" id="{D33EA5D9-1098-42A8-20D1-D51F51A59777}"/>
              </a:ext>
            </a:extLst>
          </p:cNvPr>
          <p:cNvPicPr>
            <a:picLocks noChangeAspect="1"/>
          </p:cNvPicPr>
          <p:nvPr userDrawn="1"/>
        </p:nvPicPr>
        <p:blipFill>
          <a:blip r:embed="rId5" cstate="screen">
            <a:extLst>
              <a:ext uri="{28A0092B-C50C-407E-A947-70E740481C1C}">
                <a14:useLocalDpi xmlns:a14="http://schemas.microsoft.com/office/drawing/2010/main" val="0"/>
              </a:ext>
            </a:extLst>
          </a:blip>
          <a:srcRect/>
          <a:stretch/>
        </p:blipFill>
        <p:spPr>
          <a:xfrm>
            <a:off x="10263303" y="6124575"/>
            <a:ext cx="1639743" cy="365125"/>
          </a:xfrm>
          <a:prstGeom prst="rect">
            <a:avLst/>
          </a:prstGeom>
        </p:spPr>
      </p:pic>
      <p:sp>
        <p:nvSpPr>
          <p:cNvPr id="5" name="Picture Placeholder 5">
            <a:extLst>
              <a:ext uri="{FF2B5EF4-FFF2-40B4-BE49-F238E27FC236}">
                <a16:creationId xmlns:a16="http://schemas.microsoft.com/office/drawing/2014/main" id="{D1DEFDB7-7C4F-3564-D39C-E08C30E908A1}"/>
              </a:ext>
            </a:extLst>
          </p:cNvPr>
          <p:cNvSpPr>
            <a:spLocks noGrp="1"/>
          </p:cNvSpPr>
          <p:nvPr>
            <p:ph type="pic" sz="quarter" idx="10" hasCustomPrompt="1"/>
          </p:nvPr>
        </p:nvSpPr>
        <p:spPr>
          <a:xfrm>
            <a:off x="5551488"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6" name="Picture Placeholder 5">
            <a:extLst>
              <a:ext uri="{FF2B5EF4-FFF2-40B4-BE49-F238E27FC236}">
                <a16:creationId xmlns:a16="http://schemas.microsoft.com/office/drawing/2014/main" id="{0C43BDE9-9817-B15A-120B-2315C17FE91D}"/>
              </a:ext>
            </a:extLst>
          </p:cNvPr>
          <p:cNvSpPr>
            <a:spLocks noGrp="1"/>
          </p:cNvSpPr>
          <p:nvPr>
            <p:ph type="pic" sz="quarter" idx="11" hasCustomPrompt="1"/>
          </p:nvPr>
        </p:nvSpPr>
        <p:spPr>
          <a:xfrm>
            <a:off x="7090627"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8" name="Picture Placeholder 5">
            <a:extLst>
              <a:ext uri="{FF2B5EF4-FFF2-40B4-BE49-F238E27FC236}">
                <a16:creationId xmlns:a16="http://schemas.microsoft.com/office/drawing/2014/main" id="{5BA431E4-671C-4BDF-8B6D-57AD1430EF90}"/>
              </a:ext>
            </a:extLst>
          </p:cNvPr>
          <p:cNvSpPr>
            <a:spLocks noGrp="1"/>
          </p:cNvSpPr>
          <p:nvPr>
            <p:ph type="pic" sz="quarter" idx="12" hasCustomPrompt="1"/>
          </p:nvPr>
        </p:nvSpPr>
        <p:spPr>
          <a:xfrm>
            <a:off x="8629766"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9" name="Picture Placeholder 5">
            <a:extLst>
              <a:ext uri="{FF2B5EF4-FFF2-40B4-BE49-F238E27FC236}">
                <a16:creationId xmlns:a16="http://schemas.microsoft.com/office/drawing/2014/main" id="{B88F100E-A1A9-59E1-A0F8-2F2F68B8115D}"/>
              </a:ext>
            </a:extLst>
          </p:cNvPr>
          <p:cNvSpPr>
            <a:spLocks noGrp="1"/>
          </p:cNvSpPr>
          <p:nvPr>
            <p:ph type="pic" sz="quarter" idx="13" hasCustomPrompt="1"/>
          </p:nvPr>
        </p:nvSpPr>
        <p:spPr>
          <a:xfrm>
            <a:off x="10168904"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11" name="TextBox 10">
            <a:extLst>
              <a:ext uri="{FF2B5EF4-FFF2-40B4-BE49-F238E27FC236}">
                <a16:creationId xmlns:a16="http://schemas.microsoft.com/office/drawing/2014/main" id="{EB1B777B-EAF1-1E17-4DF9-05FD50B23EC8}"/>
              </a:ext>
            </a:extLst>
          </p:cNvPr>
          <p:cNvSpPr txBox="1"/>
          <p:nvPr userDrawn="1"/>
        </p:nvSpPr>
        <p:spPr>
          <a:xfrm>
            <a:off x="10197634" y="6508172"/>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3207454397"/>
      </p:ext>
    </p:extLst>
  </p:cSld>
  <p:clrMapOvr>
    <a:masterClrMapping/>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P3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1D008A5-992A-ED70-36C0-1BB1E750EA8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1999" cy="6858000"/>
          </a:xfrm>
          <a:prstGeom prst="rect">
            <a:avLst/>
          </a:prstGeom>
        </p:spPr>
      </p:pic>
      <p:pic>
        <p:nvPicPr>
          <p:cNvPr id="11" name="Graphic 10">
            <a:extLst>
              <a:ext uri="{FF2B5EF4-FFF2-40B4-BE49-F238E27FC236}">
                <a16:creationId xmlns:a16="http://schemas.microsoft.com/office/drawing/2014/main" id="{55AF6255-26A7-6705-FB19-54B6B5146B93}"/>
              </a:ext>
            </a:extLst>
          </p:cNvPr>
          <p:cNvPicPr>
            <a:picLocks noChangeAspect="1"/>
          </p:cNvPicPr>
          <p:nvPr userDrawn="1"/>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228045" y="345161"/>
            <a:ext cx="1592949" cy="842387"/>
          </a:xfrm>
          <a:prstGeom prst="rect">
            <a:avLst/>
          </a:prstGeom>
        </p:spPr>
      </p:pic>
      <p:sp>
        <p:nvSpPr>
          <p:cNvPr id="2" name="Title 1">
            <a:extLst>
              <a:ext uri="{FF2B5EF4-FFF2-40B4-BE49-F238E27FC236}">
                <a16:creationId xmlns:a16="http://schemas.microsoft.com/office/drawing/2014/main" id="{E132482C-CE81-CE90-E63D-FFC01FE569E7}"/>
              </a:ext>
            </a:extLst>
          </p:cNvPr>
          <p:cNvSpPr>
            <a:spLocks noGrp="1"/>
          </p:cNvSpPr>
          <p:nvPr>
            <p:ph type="ctrTitle"/>
          </p:nvPr>
        </p:nvSpPr>
        <p:spPr>
          <a:xfrm>
            <a:off x="5596349" y="3179562"/>
            <a:ext cx="5695345" cy="1125749"/>
          </a:xfrm>
        </p:spPr>
        <p:txBody>
          <a:bodyPr anchor="t">
            <a:normAutofit/>
          </a:bodyPr>
          <a:lstStyle>
            <a:lvl1pPr algn="l">
              <a:defRPr sz="3600">
                <a:solidFill>
                  <a:schemeClr val="bg2"/>
                </a:solidFill>
              </a:defRPr>
            </a:lvl1pPr>
          </a:lstStyle>
          <a:p>
            <a:r>
              <a:rPr lang="en-US"/>
              <a:t>Click to edit Master title style</a:t>
            </a:r>
            <a:endParaRPr lang="en-IE" dirty="0"/>
          </a:p>
        </p:txBody>
      </p:sp>
      <p:sp>
        <p:nvSpPr>
          <p:cNvPr id="3" name="Subtitle 2">
            <a:extLst>
              <a:ext uri="{FF2B5EF4-FFF2-40B4-BE49-F238E27FC236}">
                <a16:creationId xmlns:a16="http://schemas.microsoft.com/office/drawing/2014/main" id="{B5291256-A199-5127-D994-C5FC00CFBBB3}"/>
              </a:ext>
            </a:extLst>
          </p:cNvPr>
          <p:cNvSpPr>
            <a:spLocks noGrp="1"/>
          </p:cNvSpPr>
          <p:nvPr>
            <p:ph type="subTitle" idx="1" hasCustomPrompt="1"/>
          </p:nvPr>
        </p:nvSpPr>
        <p:spPr>
          <a:xfrm>
            <a:off x="5596351" y="2495735"/>
            <a:ext cx="2340286" cy="564253"/>
          </a:xfrm>
          <a:prstGeom prst="roundRect">
            <a:avLst>
              <a:gd name="adj" fmla="val 50000"/>
            </a:avLst>
          </a:prstGeom>
          <a:solidFill>
            <a:schemeClr val="accent1"/>
          </a:solidFill>
          <a:ln>
            <a:noFill/>
          </a:ln>
        </p:spPr>
        <p:txBody>
          <a:bodyPr wrap="square" anchor="ctr">
            <a:spAutoFit/>
          </a:bodyPr>
          <a:lstStyle>
            <a:lvl1pPr marL="0" indent="0" algn="ctr">
              <a:buNone/>
              <a:defRPr sz="17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Work Package 3</a:t>
            </a:r>
            <a:endParaRPr lang="en-IE" dirty="0"/>
          </a:p>
        </p:txBody>
      </p:sp>
      <p:pic>
        <p:nvPicPr>
          <p:cNvPr id="4" name="Graphic 7">
            <a:extLst>
              <a:ext uri="{FF2B5EF4-FFF2-40B4-BE49-F238E27FC236}">
                <a16:creationId xmlns:a16="http://schemas.microsoft.com/office/drawing/2014/main" id="{D33EA5D9-1098-42A8-20D1-D51F51A59777}"/>
              </a:ext>
            </a:extLst>
          </p:cNvPr>
          <p:cNvPicPr>
            <a:picLocks noChangeAspect="1"/>
          </p:cNvPicPr>
          <p:nvPr userDrawn="1"/>
        </p:nvPicPr>
        <p:blipFill>
          <a:blip r:embed="rId5" cstate="screen">
            <a:extLst>
              <a:ext uri="{28A0092B-C50C-407E-A947-70E740481C1C}">
                <a14:useLocalDpi xmlns:a14="http://schemas.microsoft.com/office/drawing/2010/main" val="0"/>
              </a:ext>
            </a:extLst>
          </a:blip>
          <a:srcRect/>
          <a:stretch/>
        </p:blipFill>
        <p:spPr>
          <a:xfrm>
            <a:off x="10263303" y="6124575"/>
            <a:ext cx="1639743" cy="365125"/>
          </a:xfrm>
          <a:prstGeom prst="rect">
            <a:avLst/>
          </a:prstGeom>
        </p:spPr>
      </p:pic>
      <p:sp>
        <p:nvSpPr>
          <p:cNvPr id="5" name="Picture Placeholder 5">
            <a:extLst>
              <a:ext uri="{FF2B5EF4-FFF2-40B4-BE49-F238E27FC236}">
                <a16:creationId xmlns:a16="http://schemas.microsoft.com/office/drawing/2014/main" id="{CB2F9104-F05D-275A-A92B-724DB1DCA64C}"/>
              </a:ext>
            </a:extLst>
          </p:cNvPr>
          <p:cNvSpPr>
            <a:spLocks noGrp="1"/>
          </p:cNvSpPr>
          <p:nvPr>
            <p:ph type="pic" sz="quarter" idx="10" hasCustomPrompt="1"/>
          </p:nvPr>
        </p:nvSpPr>
        <p:spPr>
          <a:xfrm>
            <a:off x="5551488"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6" name="Picture Placeholder 5">
            <a:extLst>
              <a:ext uri="{FF2B5EF4-FFF2-40B4-BE49-F238E27FC236}">
                <a16:creationId xmlns:a16="http://schemas.microsoft.com/office/drawing/2014/main" id="{5A0D7927-E63F-C024-1212-A9D436462D18}"/>
              </a:ext>
            </a:extLst>
          </p:cNvPr>
          <p:cNvSpPr>
            <a:spLocks noGrp="1"/>
          </p:cNvSpPr>
          <p:nvPr>
            <p:ph type="pic" sz="quarter" idx="11" hasCustomPrompt="1"/>
          </p:nvPr>
        </p:nvSpPr>
        <p:spPr>
          <a:xfrm>
            <a:off x="7090627"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8" name="Picture Placeholder 5">
            <a:extLst>
              <a:ext uri="{FF2B5EF4-FFF2-40B4-BE49-F238E27FC236}">
                <a16:creationId xmlns:a16="http://schemas.microsoft.com/office/drawing/2014/main" id="{EF5EBB40-5B7F-BE73-695F-DDA910069AB0}"/>
              </a:ext>
            </a:extLst>
          </p:cNvPr>
          <p:cNvSpPr>
            <a:spLocks noGrp="1"/>
          </p:cNvSpPr>
          <p:nvPr>
            <p:ph type="pic" sz="quarter" idx="12" hasCustomPrompt="1"/>
          </p:nvPr>
        </p:nvSpPr>
        <p:spPr>
          <a:xfrm>
            <a:off x="8629766"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9" name="Picture Placeholder 5">
            <a:extLst>
              <a:ext uri="{FF2B5EF4-FFF2-40B4-BE49-F238E27FC236}">
                <a16:creationId xmlns:a16="http://schemas.microsoft.com/office/drawing/2014/main" id="{0E435BA3-819B-133F-FDA8-C801133ED54B}"/>
              </a:ext>
            </a:extLst>
          </p:cNvPr>
          <p:cNvSpPr>
            <a:spLocks noGrp="1"/>
          </p:cNvSpPr>
          <p:nvPr>
            <p:ph type="pic" sz="quarter" idx="13" hasCustomPrompt="1"/>
          </p:nvPr>
        </p:nvSpPr>
        <p:spPr>
          <a:xfrm>
            <a:off x="10168904"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10" name="TextBox 9">
            <a:extLst>
              <a:ext uri="{FF2B5EF4-FFF2-40B4-BE49-F238E27FC236}">
                <a16:creationId xmlns:a16="http://schemas.microsoft.com/office/drawing/2014/main" id="{39495866-CD94-65FE-5497-A8EEDDDCCFD9}"/>
              </a:ext>
            </a:extLst>
          </p:cNvPr>
          <p:cNvSpPr txBox="1"/>
          <p:nvPr userDrawn="1"/>
        </p:nvSpPr>
        <p:spPr>
          <a:xfrm>
            <a:off x="10197634" y="6508172"/>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260142537"/>
      </p:ext>
    </p:extLst>
  </p:cSld>
  <p:clrMapOvr>
    <a:masterClrMapping/>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P4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1C7A585-EBEA-A284-B32A-ACF8624A3C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1999" cy="6858000"/>
          </a:xfrm>
          <a:prstGeom prst="rect">
            <a:avLst/>
          </a:prstGeom>
        </p:spPr>
      </p:pic>
      <p:pic>
        <p:nvPicPr>
          <p:cNvPr id="11" name="Graphic 10">
            <a:extLst>
              <a:ext uri="{FF2B5EF4-FFF2-40B4-BE49-F238E27FC236}">
                <a16:creationId xmlns:a16="http://schemas.microsoft.com/office/drawing/2014/main" id="{5C9427F0-FFFA-06C6-216A-2027797363BD}"/>
              </a:ext>
            </a:extLst>
          </p:cNvPr>
          <p:cNvPicPr>
            <a:picLocks noChangeAspect="1"/>
          </p:cNvPicPr>
          <p:nvPr userDrawn="1"/>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228045" y="345161"/>
            <a:ext cx="1592949" cy="842387"/>
          </a:xfrm>
          <a:prstGeom prst="rect">
            <a:avLst/>
          </a:prstGeom>
        </p:spPr>
      </p:pic>
      <p:sp>
        <p:nvSpPr>
          <p:cNvPr id="2" name="Title 1">
            <a:extLst>
              <a:ext uri="{FF2B5EF4-FFF2-40B4-BE49-F238E27FC236}">
                <a16:creationId xmlns:a16="http://schemas.microsoft.com/office/drawing/2014/main" id="{E132482C-CE81-CE90-E63D-FFC01FE569E7}"/>
              </a:ext>
            </a:extLst>
          </p:cNvPr>
          <p:cNvSpPr>
            <a:spLocks noGrp="1"/>
          </p:cNvSpPr>
          <p:nvPr>
            <p:ph type="ctrTitle"/>
          </p:nvPr>
        </p:nvSpPr>
        <p:spPr>
          <a:xfrm>
            <a:off x="5596349" y="3179562"/>
            <a:ext cx="5695345" cy="1125749"/>
          </a:xfrm>
        </p:spPr>
        <p:txBody>
          <a:bodyPr anchor="t">
            <a:normAutofit/>
          </a:bodyPr>
          <a:lstStyle>
            <a:lvl1pPr algn="l">
              <a:defRPr sz="3600">
                <a:solidFill>
                  <a:schemeClr val="bg2"/>
                </a:solidFill>
              </a:defRPr>
            </a:lvl1pPr>
          </a:lstStyle>
          <a:p>
            <a:r>
              <a:rPr lang="en-US"/>
              <a:t>Click to edit Master title style</a:t>
            </a:r>
            <a:endParaRPr lang="en-IE" dirty="0"/>
          </a:p>
        </p:txBody>
      </p:sp>
      <p:sp>
        <p:nvSpPr>
          <p:cNvPr id="3" name="Subtitle 2">
            <a:extLst>
              <a:ext uri="{FF2B5EF4-FFF2-40B4-BE49-F238E27FC236}">
                <a16:creationId xmlns:a16="http://schemas.microsoft.com/office/drawing/2014/main" id="{B5291256-A199-5127-D994-C5FC00CFBBB3}"/>
              </a:ext>
            </a:extLst>
          </p:cNvPr>
          <p:cNvSpPr>
            <a:spLocks noGrp="1"/>
          </p:cNvSpPr>
          <p:nvPr>
            <p:ph type="subTitle" idx="1" hasCustomPrompt="1"/>
          </p:nvPr>
        </p:nvSpPr>
        <p:spPr>
          <a:xfrm>
            <a:off x="5596351" y="2495735"/>
            <a:ext cx="2340286" cy="564253"/>
          </a:xfrm>
          <a:prstGeom prst="roundRect">
            <a:avLst>
              <a:gd name="adj" fmla="val 50000"/>
            </a:avLst>
          </a:prstGeom>
          <a:solidFill>
            <a:schemeClr val="accent3"/>
          </a:solidFill>
          <a:ln>
            <a:noFill/>
          </a:ln>
        </p:spPr>
        <p:txBody>
          <a:bodyPr wrap="square" anchor="ctr">
            <a:spAutoFit/>
          </a:bodyPr>
          <a:lstStyle>
            <a:lvl1pPr marL="0" indent="0" algn="ctr">
              <a:buNone/>
              <a:defRPr sz="17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Work Package 4</a:t>
            </a:r>
            <a:endParaRPr lang="en-IE" dirty="0"/>
          </a:p>
        </p:txBody>
      </p:sp>
      <p:pic>
        <p:nvPicPr>
          <p:cNvPr id="4" name="Graphic 7">
            <a:extLst>
              <a:ext uri="{FF2B5EF4-FFF2-40B4-BE49-F238E27FC236}">
                <a16:creationId xmlns:a16="http://schemas.microsoft.com/office/drawing/2014/main" id="{D33EA5D9-1098-42A8-20D1-D51F51A59777}"/>
              </a:ext>
            </a:extLst>
          </p:cNvPr>
          <p:cNvPicPr>
            <a:picLocks noChangeAspect="1"/>
          </p:cNvPicPr>
          <p:nvPr userDrawn="1"/>
        </p:nvPicPr>
        <p:blipFill>
          <a:blip r:embed="rId5" cstate="screen">
            <a:extLst>
              <a:ext uri="{28A0092B-C50C-407E-A947-70E740481C1C}">
                <a14:useLocalDpi xmlns:a14="http://schemas.microsoft.com/office/drawing/2010/main" val="0"/>
              </a:ext>
            </a:extLst>
          </a:blip>
          <a:srcRect/>
          <a:stretch/>
        </p:blipFill>
        <p:spPr>
          <a:xfrm>
            <a:off x="10263303" y="6124575"/>
            <a:ext cx="1639743" cy="365125"/>
          </a:xfrm>
          <a:prstGeom prst="rect">
            <a:avLst/>
          </a:prstGeom>
        </p:spPr>
      </p:pic>
      <p:sp>
        <p:nvSpPr>
          <p:cNvPr id="5" name="Picture Placeholder 5">
            <a:extLst>
              <a:ext uri="{FF2B5EF4-FFF2-40B4-BE49-F238E27FC236}">
                <a16:creationId xmlns:a16="http://schemas.microsoft.com/office/drawing/2014/main" id="{5FA998F7-C9FD-75FE-1989-58711110D309}"/>
              </a:ext>
            </a:extLst>
          </p:cNvPr>
          <p:cNvSpPr>
            <a:spLocks noGrp="1"/>
          </p:cNvSpPr>
          <p:nvPr>
            <p:ph type="pic" sz="quarter" idx="10" hasCustomPrompt="1"/>
          </p:nvPr>
        </p:nvSpPr>
        <p:spPr>
          <a:xfrm>
            <a:off x="5551488"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6" name="Picture Placeholder 5">
            <a:extLst>
              <a:ext uri="{FF2B5EF4-FFF2-40B4-BE49-F238E27FC236}">
                <a16:creationId xmlns:a16="http://schemas.microsoft.com/office/drawing/2014/main" id="{77C4852A-BF15-55CF-C1EE-B2A1EE9F8AD6}"/>
              </a:ext>
            </a:extLst>
          </p:cNvPr>
          <p:cNvSpPr>
            <a:spLocks noGrp="1"/>
          </p:cNvSpPr>
          <p:nvPr>
            <p:ph type="pic" sz="quarter" idx="11" hasCustomPrompt="1"/>
          </p:nvPr>
        </p:nvSpPr>
        <p:spPr>
          <a:xfrm>
            <a:off x="7090627"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8" name="Picture Placeholder 5">
            <a:extLst>
              <a:ext uri="{FF2B5EF4-FFF2-40B4-BE49-F238E27FC236}">
                <a16:creationId xmlns:a16="http://schemas.microsoft.com/office/drawing/2014/main" id="{4C5077F1-3C88-B628-4B01-71ECE53BCAC5}"/>
              </a:ext>
            </a:extLst>
          </p:cNvPr>
          <p:cNvSpPr>
            <a:spLocks noGrp="1"/>
          </p:cNvSpPr>
          <p:nvPr>
            <p:ph type="pic" sz="quarter" idx="12" hasCustomPrompt="1"/>
          </p:nvPr>
        </p:nvSpPr>
        <p:spPr>
          <a:xfrm>
            <a:off x="8629766"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9" name="Picture Placeholder 5">
            <a:extLst>
              <a:ext uri="{FF2B5EF4-FFF2-40B4-BE49-F238E27FC236}">
                <a16:creationId xmlns:a16="http://schemas.microsoft.com/office/drawing/2014/main" id="{7554C7CE-D57B-EC80-6FBB-DA05B68AE03A}"/>
              </a:ext>
            </a:extLst>
          </p:cNvPr>
          <p:cNvSpPr>
            <a:spLocks noGrp="1"/>
          </p:cNvSpPr>
          <p:nvPr>
            <p:ph type="pic" sz="quarter" idx="13" hasCustomPrompt="1"/>
          </p:nvPr>
        </p:nvSpPr>
        <p:spPr>
          <a:xfrm>
            <a:off x="10168904"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10" name="TextBox 9">
            <a:extLst>
              <a:ext uri="{FF2B5EF4-FFF2-40B4-BE49-F238E27FC236}">
                <a16:creationId xmlns:a16="http://schemas.microsoft.com/office/drawing/2014/main" id="{048B3900-9637-EBF5-D3A0-E9545CBAE5F2}"/>
              </a:ext>
            </a:extLst>
          </p:cNvPr>
          <p:cNvSpPr txBox="1"/>
          <p:nvPr userDrawn="1"/>
        </p:nvSpPr>
        <p:spPr>
          <a:xfrm>
            <a:off x="10197634" y="6508172"/>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864424135"/>
      </p:ext>
    </p:extLst>
  </p:cSld>
  <p:clrMapOvr>
    <a:masterClrMapping/>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P5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1503F2D-5F43-5AC4-BE1B-FCD948D7A8E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1999" cy="6858000"/>
          </a:xfrm>
          <a:prstGeom prst="rect">
            <a:avLst/>
          </a:prstGeom>
        </p:spPr>
      </p:pic>
      <p:pic>
        <p:nvPicPr>
          <p:cNvPr id="11" name="Graphic 10">
            <a:extLst>
              <a:ext uri="{FF2B5EF4-FFF2-40B4-BE49-F238E27FC236}">
                <a16:creationId xmlns:a16="http://schemas.microsoft.com/office/drawing/2014/main" id="{30D0CE66-9ECF-9CE9-1300-C202CEA9CF11}"/>
              </a:ext>
            </a:extLst>
          </p:cNvPr>
          <p:cNvPicPr>
            <a:picLocks noChangeAspect="1"/>
          </p:cNvPicPr>
          <p:nvPr userDrawn="1"/>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228045" y="345161"/>
            <a:ext cx="1592949" cy="842387"/>
          </a:xfrm>
          <a:prstGeom prst="rect">
            <a:avLst/>
          </a:prstGeom>
        </p:spPr>
      </p:pic>
      <p:sp>
        <p:nvSpPr>
          <p:cNvPr id="2" name="Title 1">
            <a:extLst>
              <a:ext uri="{FF2B5EF4-FFF2-40B4-BE49-F238E27FC236}">
                <a16:creationId xmlns:a16="http://schemas.microsoft.com/office/drawing/2014/main" id="{E132482C-CE81-CE90-E63D-FFC01FE569E7}"/>
              </a:ext>
            </a:extLst>
          </p:cNvPr>
          <p:cNvSpPr>
            <a:spLocks noGrp="1"/>
          </p:cNvSpPr>
          <p:nvPr>
            <p:ph type="ctrTitle"/>
          </p:nvPr>
        </p:nvSpPr>
        <p:spPr>
          <a:xfrm>
            <a:off x="5596349" y="3179562"/>
            <a:ext cx="5695345" cy="1125749"/>
          </a:xfrm>
        </p:spPr>
        <p:txBody>
          <a:bodyPr anchor="t">
            <a:normAutofit/>
          </a:bodyPr>
          <a:lstStyle>
            <a:lvl1pPr algn="l">
              <a:defRPr sz="3600">
                <a:solidFill>
                  <a:schemeClr val="bg2"/>
                </a:solidFill>
              </a:defRPr>
            </a:lvl1pPr>
          </a:lstStyle>
          <a:p>
            <a:r>
              <a:rPr lang="en-US"/>
              <a:t>Click to edit Master title style</a:t>
            </a:r>
            <a:endParaRPr lang="en-IE" dirty="0"/>
          </a:p>
        </p:txBody>
      </p:sp>
      <p:sp>
        <p:nvSpPr>
          <p:cNvPr id="3" name="Subtitle 2">
            <a:extLst>
              <a:ext uri="{FF2B5EF4-FFF2-40B4-BE49-F238E27FC236}">
                <a16:creationId xmlns:a16="http://schemas.microsoft.com/office/drawing/2014/main" id="{B5291256-A199-5127-D994-C5FC00CFBBB3}"/>
              </a:ext>
            </a:extLst>
          </p:cNvPr>
          <p:cNvSpPr>
            <a:spLocks noGrp="1"/>
          </p:cNvSpPr>
          <p:nvPr>
            <p:ph type="subTitle" idx="1" hasCustomPrompt="1"/>
          </p:nvPr>
        </p:nvSpPr>
        <p:spPr>
          <a:xfrm>
            <a:off x="5596351" y="2495735"/>
            <a:ext cx="2340286" cy="564253"/>
          </a:xfrm>
          <a:prstGeom prst="roundRect">
            <a:avLst>
              <a:gd name="adj" fmla="val 50000"/>
            </a:avLst>
          </a:prstGeom>
          <a:solidFill>
            <a:schemeClr val="accent4"/>
          </a:solidFill>
          <a:ln>
            <a:noFill/>
          </a:ln>
        </p:spPr>
        <p:txBody>
          <a:bodyPr wrap="square" anchor="ctr">
            <a:spAutoFit/>
          </a:bodyPr>
          <a:lstStyle>
            <a:lvl1pPr marL="0" indent="0" algn="ctr">
              <a:buNone/>
              <a:defRPr sz="17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Work Package 5</a:t>
            </a:r>
            <a:endParaRPr lang="en-IE" dirty="0"/>
          </a:p>
        </p:txBody>
      </p:sp>
      <p:pic>
        <p:nvPicPr>
          <p:cNvPr id="4" name="Graphic 7">
            <a:extLst>
              <a:ext uri="{FF2B5EF4-FFF2-40B4-BE49-F238E27FC236}">
                <a16:creationId xmlns:a16="http://schemas.microsoft.com/office/drawing/2014/main" id="{D33EA5D9-1098-42A8-20D1-D51F51A59777}"/>
              </a:ext>
            </a:extLst>
          </p:cNvPr>
          <p:cNvPicPr>
            <a:picLocks noChangeAspect="1"/>
          </p:cNvPicPr>
          <p:nvPr userDrawn="1"/>
        </p:nvPicPr>
        <p:blipFill>
          <a:blip r:embed="rId5" cstate="screen">
            <a:extLst>
              <a:ext uri="{28A0092B-C50C-407E-A947-70E740481C1C}">
                <a14:useLocalDpi xmlns:a14="http://schemas.microsoft.com/office/drawing/2010/main" val="0"/>
              </a:ext>
            </a:extLst>
          </a:blip>
          <a:srcRect/>
          <a:stretch/>
        </p:blipFill>
        <p:spPr>
          <a:xfrm>
            <a:off x="10263303" y="6124575"/>
            <a:ext cx="1639743" cy="365125"/>
          </a:xfrm>
          <a:prstGeom prst="rect">
            <a:avLst/>
          </a:prstGeom>
        </p:spPr>
      </p:pic>
      <p:sp>
        <p:nvSpPr>
          <p:cNvPr id="5" name="Picture Placeholder 5">
            <a:extLst>
              <a:ext uri="{FF2B5EF4-FFF2-40B4-BE49-F238E27FC236}">
                <a16:creationId xmlns:a16="http://schemas.microsoft.com/office/drawing/2014/main" id="{F82C0BEE-4A33-1E63-CFA8-EB9CBB3B633B}"/>
              </a:ext>
            </a:extLst>
          </p:cNvPr>
          <p:cNvSpPr>
            <a:spLocks noGrp="1"/>
          </p:cNvSpPr>
          <p:nvPr>
            <p:ph type="pic" sz="quarter" idx="10" hasCustomPrompt="1"/>
          </p:nvPr>
        </p:nvSpPr>
        <p:spPr>
          <a:xfrm>
            <a:off x="5551488"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6" name="Picture Placeholder 5">
            <a:extLst>
              <a:ext uri="{FF2B5EF4-FFF2-40B4-BE49-F238E27FC236}">
                <a16:creationId xmlns:a16="http://schemas.microsoft.com/office/drawing/2014/main" id="{102AD2FA-1042-B052-7C31-DDD6B5C8E932}"/>
              </a:ext>
            </a:extLst>
          </p:cNvPr>
          <p:cNvSpPr>
            <a:spLocks noGrp="1"/>
          </p:cNvSpPr>
          <p:nvPr>
            <p:ph type="pic" sz="quarter" idx="11" hasCustomPrompt="1"/>
          </p:nvPr>
        </p:nvSpPr>
        <p:spPr>
          <a:xfrm>
            <a:off x="7090627"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8" name="Picture Placeholder 5">
            <a:extLst>
              <a:ext uri="{FF2B5EF4-FFF2-40B4-BE49-F238E27FC236}">
                <a16:creationId xmlns:a16="http://schemas.microsoft.com/office/drawing/2014/main" id="{21D2E51D-3703-6B84-0A5B-A9E8C8F82172}"/>
              </a:ext>
            </a:extLst>
          </p:cNvPr>
          <p:cNvSpPr>
            <a:spLocks noGrp="1"/>
          </p:cNvSpPr>
          <p:nvPr>
            <p:ph type="pic" sz="quarter" idx="12" hasCustomPrompt="1"/>
          </p:nvPr>
        </p:nvSpPr>
        <p:spPr>
          <a:xfrm>
            <a:off x="8629766"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9" name="Picture Placeholder 5">
            <a:extLst>
              <a:ext uri="{FF2B5EF4-FFF2-40B4-BE49-F238E27FC236}">
                <a16:creationId xmlns:a16="http://schemas.microsoft.com/office/drawing/2014/main" id="{F7C2B3BD-21FE-18EA-3636-D79431CB9F7C}"/>
              </a:ext>
            </a:extLst>
          </p:cNvPr>
          <p:cNvSpPr>
            <a:spLocks noGrp="1"/>
          </p:cNvSpPr>
          <p:nvPr>
            <p:ph type="pic" sz="quarter" idx="13" hasCustomPrompt="1"/>
          </p:nvPr>
        </p:nvSpPr>
        <p:spPr>
          <a:xfrm>
            <a:off x="10168904"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10" name="TextBox 9">
            <a:extLst>
              <a:ext uri="{FF2B5EF4-FFF2-40B4-BE49-F238E27FC236}">
                <a16:creationId xmlns:a16="http://schemas.microsoft.com/office/drawing/2014/main" id="{805D1D7D-F9FF-D9C6-7690-B7E84626170B}"/>
              </a:ext>
            </a:extLst>
          </p:cNvPr>
          <p:cNvSpPr txBox="1"/>
          <p:nvPr userDrawn="1"/>
        </p:nvSpPr>
        <p:spPr>
          <a:xfrm>
            <a:off x="10197634" y="6508172"/>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1893405893"/>
      </p:ext>
    </p:extLst>
  </p:cSld>
  <p:clrMapOvr>
    <a:masterClrMapping/>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P6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9FDAF9A-005A-72C9-41CC-E0521114E3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1999" cy="6858000"/>
          </a:xfrm>
          <a:prstGeom prst="rect">
            <a:avLst/>
          </a:prstGeom>
        </p:spPr>
      </p:pic>
      <p:pic>
        <p:nvPicPr>
          <p:cNvPr id="8" name="Graphic 7">
            <a:extLst>
              <a:ext uri="{FF2B5EF4-FFF2-40B4-BE49-F238E27FC236}">
                <a16:creationId xmlns:a16="http://schemas.microsoft.com/office/drawing/2014/main" id="{4E9C2C2C-240B-3370-1614-0582A555418C}"/>
              </a:ext>
            </a:extLst>
          </p:cNvPr>
          <p:cNvPicPr>
            <a:picLocks noChangeAspect="1"/>
          </p:cNvPicPr>
          <p:nvPr userDrawn="1"/>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228045" y="345161"/>
            <a:ext cx="1592949" cy="842387"/>
          </a:xfrm>
          <a:prstGeom prst="rect">
            <a:avLst/>
          </a:prstGeom>
        </p:spPr>
      </p:pic>
      <p:sp>
        <p:nvSpPr>
          <p:cNvPr id="2" name="Title 1">
            <a:extLst>
              <a:ext uri="{FF2B5EF4-FFF2-40B4-BE49-F238E27FC236}">
                <a16:creationId xmlns:a16="http://schemas.microsoft.com/office/drawing/2014/main" id="{E132482C-CE81-CE90-E63D-FFC01FE569E7}"/>
              </a:ext>
            </a:extLst>
          </p:cNvPr>
          <p:cNvSpPr>
            <a:spLocks noGrp="1"/>
          </p:cNvSpPr>
          <p:nvPr>
            <p:ph type="ctrTitle"/>
          </p:nvPr>
        </p:nvSpPr>
        <p:spPr>
          <a:xfrm>
            <a:off x="5596349" y="3179562"/>
            <a:ext cx="5695345" cy="1125749"/>
          </a:xfrm>
        </p:spPr>
        <p:txBody>
          <a:bodyPr anchor="t">
            <a:normAutofit/>
          </a:bodyPr>
          <a:lstStyle>
            <a:lvl1pPr algn="l">
              <a:defRPr sz="3600">
                <a:solidFill>
                  <a:schemeClr val="bg2"/>
                </a:solidFill>
              </a:defRPr>
            </a:lvl1pPr>
          </a:lstStyle>
          <a:p>
            <a:r>
              <a:rPr lang="en-US"/>
              <a:t>Click to edit Master title style</a:t>
            </a:r>
            <a:endParaRPr lang="en-IE" dirty="0"/>
          </a:p>
        </p:txBody>
      </p:sp>
      <p:sp>
        <p:nvSpPr>
          <p:cNvPr id="3" name="Subtitle 2">
            <a:extLst>
              <a:ext uri="{FF2B5EF4-FFF2-40B4-BE49-F238E27FC236}">
                <a16:creationId xmlns:a16="http://schemas.microsoft.com/office/drawing/2014/main" id="{B5291256-A199-5127-D994-C5FC00CFBBB3}"/>
              </a:ext>
            </a:extLst>
          </p:cNvPr>
          <p:cNvSpPr>
            <a:spLocks noGrp="1"/>
          </p:cNvSpPr>
          <p:nvPr>
            <p:ph type="subTitle" idx="1" hasCustomPrompt="1"/>
          </p:nvPr>
        </p:nvSpPr>
        <p:spPr>
          <a:xfrm>
            <a:off x="5596351" y="2495735"/>
            <a:ext cx="2340286" cy="564253"/>
          </a:xfrm>
          <a:prstGeom prst="roundRect">
            <a:avLst>
              <a:gd name="adj" fmla="val 50000"/>
            </a:avLst>
          </a:prstGeom>
          <a:solidFill>
            <a:schemeClr val="accent5"/>
          </a:solidFill>
          <a:ln>
            <a:noFill/>
          </a:ln>
        </p:spPr>
        <p:txBody>
          <a:bodyPr wrap="square" anchor="ctr">
            <a:spAutoFit/>
          </a:bodyPr>
          <a:lstStyle>
            <a:lvl1pPr marL="0" indent="0" algn="ctr">
              <a:buNone/>
              <a:defRPr sz="17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Work Package 6</a:t>
            </a:r>
            <a:endParaRPr lang="en-IE" dirty="0"/>
          </a:p>
        </p:txBody>
      </p:sp>
      <p:pic>
        <p:nvPicPr>
          <p:cNvPr id="4" name="Graphic 7">
            <a:extLst>
              <a:ext uri="{FF2B5EF4-FFF2-40B4-BE49-F238E27FC236}">
                <a16:creationId xmlns:a16="http://schemas.microsoft.com/office/drawing/2014/main" id="{D33EA5D9-1098-42A8-20D1-D51F51A59777}"/>
              </a:ext>
            </a:extLst>
          </p:cNvPr>
          <p:cNvPicPr>
            <a:picLocks noChangeAspect="1"/>
          </p:cNvPicPr>
          <p:nvPr userDrawn="1"/>
        </p:nvPicPr>
        <p:blipFill>
          <a:blip r:embed="rId5" cstate="screen">
            <a:extLst>
              <a:ext uri="{28A0092B-C50C-407E-A947-70E740481C1C}">
                <a14:useLocalDpi xmlns:a14="http://schemas.microsoft.com/office/drawing/2010/main" val="0"/>
              </a:ext>
            </a:extLst>
          </a:blip>
          <a:srcRect/>
          <a:stretch/>
        </p:blipFill>
        <p:spPr>
          <a:xfrm>
            <a:off x="10263303" y="6124575"/>
            <a:ext cx="1639743" cy="365125"/>
          </a:xfrm>
          <a:prstGeom prst="rect">
            <a:avLst/>
          </a:prstGeom>
        </p:spPr>
      </p:pic>
      <p:sp>
        <p:nvSpPr>
          <p:cNvPr id="5" name="Picture Placeholder 5">
            <a:extLst>
              <a:ext uri="{FF2B5EF4-FFF2-40B4-BE49-F238E27FC236}">
                <a16:creationId xmlns:a16="http://schemas.microsoft.com/office/drawing/2014/main" id="{F0F665FD-19AA-1007-691C-AED4A9E992D0}"/>
              </a:ext>
            </a:extLst>
          </p:cNvPr>
          <p:cNvSpPr>
            <a:spLocks noGrp="1"/>
          </p:cNvSpPr>
          <p:nvPr>
            <p:ph type="pic" sz="quarter" idx="10" hasCustomPrompt="1"/>
          </p:nvPr>
        </p:nvSpPr>
        <p:spPr>
          <a:xfrm>
            <a:off x="5551488"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6" name="Picture Placeholder 5">
            <a:extLst>
              <a:ext uri="{FF2B5EF4-FFF2-40B4-BE49-F238E27FC236}">
                <a16:creationId xmlns:a16="http://schemas.microsoft.com/office/drawing/2014/main" id="{ED2E7510-D608-B032-830F-00775C5C4970}"/>
              </a:ext>
            </a:extLst>
          </p:cNvPr>
          <p:cNvSpPr>
            <a:spLocks noGrp="1"/>
          </p:cNvSpPr>
          <p:nvPr>
            <p:ph type="pic" sz="quarter" idx="11" hasCustomPrompt="1"/>
          </p:nvPr>
        </p:nvSpPr>
        <p:spPr>
          <a:xfrm>
            <a:off x="7090627"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9" name="Picture Placeholder 5">
            <a:extLst>
              <a:ext uri="{FF2B5EF4-FFF2-40B4-BE49-F238E27FC236}">
                <a16:creationId xmlns:a16="http://schemas.microsoft.com/office/drawing/2014/main" id="{CE54CB1B-26BE-C1F1-86B1-22794349A3A2}"/>
              </a:ext>
            </a:extLst>
          </p:cNvPr>
          <p:cNvSpPr>
            <a:spLocks noGrp="1"/>
          </p:cNvSpPr>
          <p:nvPr>
            <p:ph type="pic" sz="quarter" idx="12" hasCustomPrompt="1"/>
          </p:nvPr>
        </p:nvSpPr>
        <p:spPr>
          <a:xfrm>
            <a:off x="8629766"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10" name="Picture Placeholder 5">
            <a:extLst>
              <a:ext uri="{FF2B5EF4-FFF2-40B4-BE49-F238E27FC236}">
                <a16:creationId xmlns:a16="http://schemas.microsoft.com/office/drawing/2014/main" id="{4DFF7D98-850E-3EC8-74D5-2F88A41A5C1B}"/>
              </a:ext>
            </a:extLst>
          </p:cNvPr>
          <p:cNvSpPr>
            <a:spLocks noGrp="1"/>
          </p:cNvSpPr>
          <p:nvPr>
            <p:ph type="pic" sz="quarter" idx="13" hasCustomPrompt="1"/>
          </p:nvPr>
        </p:nvSpPr>
        <p:spPr>
          <a:xfrm>
            <a:off x="10168904"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11" name="TextBox 10">
            <a:extLst>
              <a:ext uri="{FF2B5EF4-FFF2-40B4-BE49-F238E27FC236}">
                <a16:creationId xmlns:a16="http://schemas.microsoft.com/office/drawing/2014/main" id="{320E758C-0C17-52F7-517C-EB8AA0DC80BA}"/>
              </a:ext>
            </a:extLst>
          </p:cNvPr>
          <p:cNvSpPr txBox="1"/>
          <p:nvPr userDrawn="1"/>
        </p:nvSpPr>
        <p:spPr>
          <a:xfrm>
            <a:off x="10197634" y="6508172"/>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34133398"/>
      </p:ext>
    </p:extLst>
  </p:cSld>
  <p:clrMapOvr>
    <a:masterClrMapping/>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361C74-1E13-0914-963C-A164BFD2A5EE}"/>
              </a:ext>
            </a:extLst>
          </p:cNvPr>
          <p:cNvSpPr>
            <a:spLocks noGrp="1"/>
          </p:cNvSpPr>
          <p:nvPr>
            <p:ph type="title"/>
          </p:nvPr>
        </p:nvSpPr>
        <p:spPr>
          <a:xfrm>
            <a:off x="363984" y="365125"/>
            <a:ext cx="10989816" cy="1325563"/>
          </a:xfrm>
          <a:prstGeom prst="rect">
            <a:avLst/>
          </a:prstGeom>
        </p:spPr>
        <p:txBody>
          <a:bodyPr vert="horz" lIns="91440" tIns="45720" rIns="91440" bIns="45720" rtlCol="0" anchor="ctr">
            <a:normAutofit/>
          </a:bodyPr>
          <a:lstStyle/>
          <a:p>
            <a:r>
              <a:rPr lang="en-US"/>
              <a:t>Click to edit Master title style</a:t>
            </a:r>
            <a:endParaRPr lang="en-IE" dirty="0"/>
          </a:p>
        </p:txBody>
      </p:sp>
      <p:sp>
        <p:nvSpPr>
          <p:cNvPr id="3" name="Text Placeholder 2">
            <a:extLst>
              <a:ext uri="{FF2B5EF4-FFF2-40B4-BE49-F238E27FC236}">
                <a16:creationId xmlns:a16="http://schemas.microsoft.com/office/drawing/2014/main" id="{C915CA4E-50C9-932A-70A1-2FA4FA1EB7E7}"/>
              </a:ext>
            </a:extLst>
          </p:cNvPr>
          <p:cNvSpPr>
            <a:spLocks noGrp="1"/>
          </p:cNvSpPr>
          <p:nvPr>
            <p:ph type="body" idx="1"/>
          </p:nvPr>
        </p:nvSpPr>
        <p:spPr>
          <a:xfrm>
            <a:off x="363984" y="1825625"/>
            <a:ext cx="10989816"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sp>
        <p:nvSpPr>
          <p:cNvPr id="4" name="Date Placeholder 3">
            <a:extLst>
              <a:ext uri="{FF2B5EF4-FFF2-40B4-BE49-F238E27FC236}">
                <a16:creationId xmlns:a16="http://schemas.microsoft.com/office/drawing/2014/main" id="{4663AC5C-ECFD-57B3-94B3-7194D08FF9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5C9ADD-1257-46D5-9E33-B515A1D8B48E}" type="datetime2">
              <a:rPr lang="de-DE" smtClean="0"/>
              <a:t>Mittwoch, 25. März 2026</a:t>
            </a:fld>
            <a:endParaRPr lang="en-IE"/>
          </a:p>
        </p:txBody>
      </p:sp>
      <p:sp>
        <p:nvSpPr>
          <p:cNvPr id="5" name="Footer Placeholder 4">
            <a:extLst>
              <a:ext uri="{FF2B5EF4-FFF2-40B4-BE49-F238E27FC236}">
                <a16:creationId xmlns:a16="http://schemas.microsoft.com/office/drawing/2014/main" id="{4E602EF8-9DF0-A655-AE88-6086574A46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dirty="0"/>
          </a:p>
        </p:txBody>
      </p:sp>
      <p:sp>
        <p:nvSpPr>
          <p:cNvPr id="6" name="Slide Number Placeholder 5">
            <a:extLst>
              <a:ext uri="{FF2B5EF4-FFF2-40B4-BE49-F238E27FC236}">
                <a16:creationId xmlns:a16="http://schemas.microsoft.com/office/drawing/2014/main" id="{BA3BEFD5-93E7-57A9-6372-7256BA40CD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2FFA9C-ACEC-4B87-9D33-03CFB048E816}" type="slidenum">
              <a:rPr lang="en-IE" smtClean="0"/>
              <a:t>‹#›</a:t>
            </a:fld>
            <a:endParaRPr lang="en-IE"/>
          </a:p>
        </p:txBody>
      </p:sp>
    </p:spTree>
    <p:extLst>
      <p:ext uri="{BB962C8B-B14F-4D97-AF65-F5344CB8AC3E}">
        <p14:creationId xmlns:p14="http://schemas.microsoft.com/office/powerpoint/2010/main" val="2297850487"/>
      </p:ext>
    </p:extLst>
  </p:cSld>
  <p:clrMap bg1="lt1" tx1="dk1" bg2="lt2" tx2="dk2" accent1="accent1" accent2="accent2" accent3="accent3" accent4="accent4" accent5="accent5" accent6="accent6" hlink="hlink" folHlink="folHlink"/>
  <p:sldLayoutIdLst>
    <p:sldLayoutId id="2147483694" r:id="rId1"/>
    <p:sldLayoutId id="2147483747" r:id="rId2"/>
    <p:sldLayoutId id="2147483748" r:id="rId3"/>
    <p:sldLayoutId id="2147483741" r:id="rId4"/>
    <p:sldLayoutId id="2147483742" r:id="rId5"/>
    <p:sldLayoutId id="2147483743" r:id="rId6"/>
    <p:sldLayoutId id="2147483744" r:id="rId7"/>
    <p:sldLayoutId id="2147483745" r:id="rId8"/>
    <p:sldLayoutId id="2147483746" r:id="rId9"/>
    <p:sldLayoutId id="2147483712" r:id="rId10"/>
    <p:sldLayoutId id="2147483713" r:id="rId11"/>
    <p:sldLayoutId id="2147483719" r:id="rId12"/>
    <p:sldLayoutId id="2147483720" r:id="rId13"/>
    <p:sldLayoutId id="2147483721" r:id="rId14"/>
    <p:sldLayoutId id="2147483716" r:id="rId15"/>
    <p:sldLayoutId id="2147483717" r:id="rId16"/>
    <p:sldLayoutId id="2147483718" r:id="rId17"/>
    <p:sldLayoutId id="2147483714" r:id="rId18"/>
    <p:sldLayoutId id="2147483722" r:id="rId19"/>
    <p:sldLayoutId id="2147483723" r:id="rId20"/>
    <p:sldLayoutId id="2147483725" r:id="rId21"/>
    <p:sldLayoutId id="2147483732" r:id="rId22"/>
    <p:sldLayoutId id="2147483724" r:id="rId23"/>
    <p:sldLayoutId id="2147483726" r:id="rId24"/>
    <p:sldLayoutId id="2147483727" r:id="rId25"/>
    <p:sldLayoutId id="2147483728" r:id="rId26"/>
    <p:sldLayoutId id="2147483735" r:id="rId27"/>
    <p:sldLayoutId id="2147483652" r:id="rId28"/>
    <p:sldLayoutId id="2147483730" r:id="rId29"/>
    <p:sldLayoutId id="2147483733" r:id="rId30"/>
    <p:sldLayoutId id="2147483734" r:id="rId31"/>
    <p:sldLayoutId id="2147483731" r:id="rId32"/>
    <p:sldLayoutId id="2147483654" r:id="rId33"/>
    <p:sldLayoutId id="2147483683" r:id="rId34"/>
    <p:sldLayoutId id="2147483649" r:id="rId35"/>
    <p:sldLayoutId id="2147483675" r:id="rId36"/>
    <p:sldLayoutId id="2147483676" r:id="rId37"/>
    <p:sldLayoutId id="2147483709" r:id="rId38"/>
    <p:sldLayoutId id="2147483705" r:id="rId39"/>
    <p:sldLayoutId id="2147483704" r:id="rId40"/>
    <p:sldLayoutId id="2147483703" r:id="rId41"/>
    <p:sldLayoutId id="2147483700" r:id="rId42"/>
    <p:sldLayoutId id="2147483701" r:id="rId43"/>
  </p:sldLayoutIdLst>
  <p:transition spd="slow">
    <p:push dir="u"/>
  </p:transition>
  <p:hf hdr="0" ftr="0" dt="0"/>
  <p:txStyles>
    <p:titleStyle>
      <a:lvl1pPr algn="l" defTabSz="914400" rtl="0" eaLnBrk="1" latinLnBrk="0" hangingPunct="1">
        <a:lnSpc>
          <a:spcPct val="90000"/>
        </a:lnSpc>
        <a:spcBef>
          <a:spcPct val="0"/>
        </a:spcBef>
        <a:buNone/>
        <a:defRPr sz="2800" kern="1200">
          <a:solidFill>
            <a:schemeClr val="tx2"/>
          </a:solidFill>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2"/>
        </a:buClr>
        <a:buSzPct val="124000"/>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rgbClr val="92D050"/>
        </a:buClr>
        <a:buSzPct val="127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rgbClr val="92D050"/>
        </a:buClr>
        <a:buSzPct val="127000"/>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rgbClr val="92D050"/>
        </a:buClr>
        <a:buSzPct val="127000"/>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rgbClr val="92D050"/>
        </a:buClr>
        <a:buSzPct val="127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211" userDrawn="1">
          <p15:clr>
            <a:srgbClr val="F26B43"/>
          </p15:clr>
        </p15:guide>
        <p15:guide id="4" pos="7469" userDrawn="1">
          <p15:clr>
            <a:srgbClr val="F26B43"/>
          </p15:clr>
        </p15:guide>
        <p15:guide id="5" orient="horz" pos="210" userDrawn="1">
          <p15:clr>
            <a:srgbClr val="F26B43"/>
          </p15:clr>
        </p15:guide>
        <p15:guide id="6" orient="horz" pos="408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32.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19.xml"/><Relationship Id="rId4" Type="http://schemas.openxmlformats.org/officeDocument/2006/relationships/image" Target="../media/image3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2DA1F6-8A02-FC81-D234-05CAF20CF54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98B25D9-9175-8752-EBA5-DA53E969D77D}"/>
              </a:ext>
            </a:extLst>
          </p:cNvPr>
          <p:cNvSpPr>
            <a:spLocks noGrp="1"/>
          </p:cNvSpPr>
          <p:nvPr>
            <p:ph type="ctrTitle"/>
          </p:nvPr>
        </p:nvSpPr>
        <p:spPr/>
        <p:txBody>
          <a:bodyPr>
            <a:normAutofit fontScale="90000"/>
          </a:bodyPr>
          <a:lstStyle/>
          <a:p>
            <a:r>
              <a:rPr lang="en-US" dirty="0"/>
              <a:t>Module 2: Working with Learning Units</a:t>
            </a:r>
            <a:endParaRPr lang="en-IE" dirty="0"/>
          </a:p>
        </p:txBody>
      </p:sp>
    </p:spTree>
    <p:extLst>
      <p:ext uri="{BB962C8B-B14F-4D97-AF65-F5344CB8AC3E}">
        <p14:creationId xmlns:p14="http://schemas.microsoft.com/office/powerpoint/2010/main" val="833686687"/>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C36C2F-4ECF-B201-7D6A-97984112DD79}"/>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0E7819D6-6D1C-3908-32A1-6006AB99FB14}"/>
              </a:ext>
            </a:extLst>
          </p:cNvPr>
          <p:cNvSpPr>
            <a:spLocks noGrp="1"/>
          </p:cNvSpPr>
          <p:nvPr>
            <p:ph type="title"/>
          </p:nvPr>
        </p:nvSpPr>
        <p:spPr>
          <a:xfrm>
            <a:off x="363985" y="826766"/>
            <a:ext cx="7721236" cy="1325563"/>
          </a:xfrm>
        </p:spPr>
        <p:txBody>
          <a:bodyPr/>
          <a:lstStyle/>
          <a:p>
            <a:r>
              <a:rPr lang="hr-HR" b="1" dirty="0">
                <a:solidFill>
                  <a:schemeClr val="accent1"/>
                </a:solidFill>
              </a:rPr>
              <a:t>Module 2 Summary Checklist</a:t>
            </a:r>
          </a:p>
        </p:txBody>
      </p:sp>
      <p:sp>
        <p:nvSpPr>
          <p:cNvPr id="8" name="Text Placeholder 7">
            <a:extLst>
              <a:ext uri="{FF2B5EF4-FFF2-40B4-BE49-F238E27FC236}">
                <a16:creationId xmlns:a16="http://schemas.microsoft.com/office/drawing/2014/main" id="{086B9B44-16D8-C6B0-682C-AFC2831EF18F}"/>
              </a:ext>
            </a:extLst>
          </p:cNvPr>
          <p:cNvSpPr>
            <a:spLocks noGrp="1"/>
          </p:cNvSpPr>
          <p:nvPr>
            <p:ph type="body" sz="quarter" idx="17"/>
          </p:nvPr>
        </p:nvSpPr>
        <p:spPr>
          <a:xfrm>
            <a:off x="543509" y="2207724"/>
            <a:ext cx="6954571" cy="3823510"/>
          </a:xfrm>
        </p:spPr>
        <p:txBody>
          <a:bodyPr numCol="1">
            <a:normAutofit/>
          </a:bodyPr>
          <a:lstStyle/>
          <a:p>
            <a:pPr marL="342900" indent="-342900">
              <a:buFont typeface="+mj-lt"/>
              <a:buAutoNum type="arabicPeriod"/>
            </a:pPr>
            <a:endParaRPr lang="hr-HR" sz="2000" dirty="0">
              <a:solidFill>
                <a:schemeClr val="tx1"/>
              </a:solidFill>
            </a:endParaRPr>
          </a:p>
          <a:p>
            <a:pPr marL="342900" indent="-342900">
              <a:buFont typeface="+mj-lt"/>
              <a:buAutoNum type="arabicPeriod"/>
            </a:pPr>
            <a:r>
              <a:rPr lang="en-US" sz="2000" dirty="0">
                <a:solidFill>
                  <a:schemeClr val="tx1"/>
                </a:solidFill>
              </a:rPr>
              <a:t>The LU is the building block</a:t>
            </a:r>
          </a:p>
          <a:p>
            <a:pPr marL="342900" indent="-342900">
              <a:buFont typeface="+mj-lt"/>
              <a:buAutoNum type="arabicPeriod"/>
            </a:pPr>
            <a:r>
              <a:rPr lang="en-US" sz="2000" dirty="0">
                <a:solidFill>
                  <a:schemeClr val="tx1"/>
                </a:solidFill>
              </a:rPr>
              <a:t>The ULO verb dictates the activity</a:t>
            </a:r>
          </a:p>
          <a:p>
            <a:pPr marL="342900" indent="-342900">
              <a:buFont typeface="+mj-lt"/>
              <a:buAutoNum type="arabicPeriod"/>
            </a:pPr>
            <a:r>
              <a:rPr lang="en-US" sz="2000" dirty="0">
                <a:solidFill>
                  <a:schemeClr val="tx1"/>
                </a:solidFill>
              </a:rPr>
              <a:t>No action = no evidence of learning</a:t>
            </a:r>
            <a:endParaRPr lang="hr-HR" sz="2000" dirty="0">
              <a:solidFill>
                <a:schemeClr val="tx1"/>
              </a:solidFill>
            </a:endParaRPr>
          </a:p>
          <a:p>
            <a:pPr marL="342900" indent="-342900">
              <a:lnSpc>
                <a:spcPct val="150000"/>
              </a:lnSpc>
              <a:buFont typeface="Arial" panose="020B0604020202020204" pitchFamily="34" charset="0"/>
              <a:buChar char="•"/>
            </a:pPr>
            <a:endParaRPr lang="hr-HR" sz="2400" dirty="0"/>
          </a:p>
          <a:p>
            <a:pPr marL="342900" indent="-342900">
              <a:lnSpc>
                <a:spcPct val="150000"/>
              </a:lnSpc>
              <a:buFont typeface="Arial" panose="020B0604020202020204" pitchFamily="34" charset="0"/>
              <a:buChar char="•"/>
            </a:pPr>
            <a:endParaRPr lang="hr-HR" sz="2400" dirty="0"/>
          </a:p>
          <a:p>
            <a:pPr marL="342900" indent="-342900">
              <a:buFont typeface="Arial" panose="020B0604020202020204" pitchFamily="34" charset="0"/>
              <a:buChar char="•"/>
            </a:pPr>
            <a:endParaRPr lang="en-US" sz="3800" dirty="0"/>
          </a:p>
          <a:p>
            <a:endParaRPr lang="en-IE" b="1" dirty="0"/>
          </a:p>
        </p:txBody>
      </p:sp>
      <p:pic>
        <p:nvPicPr>
          <p:cNvPr id="3" name="Graphic 2" descr="Clipboard Checked outline">
            <a:extLst>
              <a:ext uri="{FF2B5EF4-FFF2-40B4-BE49-F238E27FC236}">
                <a16:creationId xmlns:a16="http://schemas.microsoft.com/office/drawing/2014/main" id="{F73E682F-6878-C9B3-22F3-5356AD222E2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61244" y="2060558"/>
            <a:ext cx="2736883" cy="2736883"/>
          </a:xfrm>
          <a:prstGeom prst="rect">
            <a:avLst/>
          </a:prstGeom>
        </p:spPr>
      </p:pic>
    </p:spTree>
    <p:extLst>
      <p:ext uri="{BB962C8B-B14F-4D97-AF65-F5344CB8AC3E}">
        <p14:creationId xmlns:p14="http://schemas.microsoft.com/office/powerpoint/2010/main" val="1509496158"/>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DE71C65-67D0-5F18-1AD6-1E39C46D6149}"/>
              </a:ext>
            </a:extLst>
          </p:cNvPr>
          <p:cNvSpPr>
            <a:spLocks noGrp="1"/>
          </p:cNvSpPr>
          <p:nvPr>
            <p:ph type="ctrTitle"/>
          </p:nvPr>
        </p:nvSpPr>
        <p:spPr/>
        <p:txBody>
          <a:bodyPr>
            <a:normAutofit fontScale="90000"/>
          </a:bodyPr>
          <a:lstStyle/>
          <a:p>
            <a:r>
              <a:rPr lang="it-IT" dirty="0"/>
              <a:t>Thank </a:t>
            </a:r>
            <a:r>
              <a:rPr lang="it-IT" dirty="0" err="1"/>
              <a:t>you</a:t>
            </a:r>
            <a:r>
              <a:rPr lang="it-IT" dirty="0"/>
              <a:t> for </a:t>
            </a:r>
            <a:r>
              <a:rPr lang="it-IT" dirty="0" err="1"/>
              <a:t>your</a:t>
            </a:r>
            <a:r>
              <a:rPr lang="it-IT" dirty="0"/>
              <a:t> time</a:t>
            </a:r>
            <a:endParaRPr lang="en-IE" dirty="0"/>
          </a:p>
        </p:txBody>
      </p:sp>
    </p:spTree>
    <p:extLst>
      <p:ext uri="{BB962C8B-B14F-4D97-AF65-F5344CB8AC3E}">
        <p14:creationId xmlns:p14="http://schemas.microsoft.com/office/powerpoint/2010/main" val="2065097237"/>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a:off x="4814596" y="811764"/>
            <a:ext cx="0" cy="52344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C9520288-044D-7D4D-86D1-39B1A4B63AFF}"/>
              </a:ext>
            </a:extLst>
          </p:cNvPr>
          <p:cNvSpPr>
            <a:spLocks noGrp="1"/>
          </p:cNvSpPr>
          <p:nvPr>
            <p:ph type="body" sz="quarter" idx="10"/>
          </p:nvPr>
        </p:nvSpPr>
        <p:spPr/>
        <p:txBody>
          <a:bodyPr/>
          <a:lstStyle/>
          <a:p>
            <a:r>
              <a:rPr lang="en-US" dirty="0"/>
              <a:t>Defining the LU: What it is and how it fits into the curriculum.</a:t>
            </a:r>
          </a:p>
          <a:p>
            <a:r>
              <a:rPr lang="en-US" dirty="0"/>
              <a:t>LU vs. Lesson Plan: Distinguishing between the destination and the map.</a:t>
            </a:r>
          </a:p>
          <a:p>
            <a:r>
              <a:rPr lang="en-US" dirty="0"/>
              <a:t>Interpreting ULOs: Understanding action verbs and Bloom’s Taxonomy.</a:t>
            </a:r>
          </a:p>
          <a:p>
            <a:r>
              <a:rPr lang="en-US" dirty="0"/>
              <a:t>EQF Alignment: Connecting verbs to cognitive depth and autonomy.</a:t>
            </a:r>
          </a:p>
          <a:p>
            <a:r>
              <a:rPr lang="en-US" dirty="0"/>
              <a:t>Evidence of Learning: Identifying what counts as a tangible result.</a:t>
            </a:r>
            <a:endParaRPr lang="en-IE" dirty="0"/>
          </a:p>
        </p:txBody>
      </p:sp>
    </p:spTree>
    <p:extLst>
      <p:ext uri="{BB962C8B-B14F-4D97-AF65-F5344CB8AC3E}">
        <p14:creationId xmlns:p14="http://schemas.microsoft.com/office/powerpoint/2010/main" val="10150132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AFAA45-4B3A-DF80-8255-1F1DFE2D5FFF}"/>
              </a:ext>
            </a:extLst>
          </p:cNvPr>
          <p:cNvPicPr>
            <a:picLocks noChangeAspect="1"/>
          </p:cNvPicPr>
          <p:nvPr/>
        </p:nvPicPr>
        <p:blipFill>
          <a:blip r:embed="rId3"/>
          <a:srcRect l="18273" t="15118" r="19233" b="18576"/>
          <a:stretch>
            <a:fillRect/>
          </a:stretch>
        </p:blipFill>
        <p:spPr>
          <a:xfrm>
            <a:off x="7772400" y="3429000"/>
            <a:ext cx="3128210" cy="3319001"/>
          </a:xfrm>
          <a:prstGeom prst="rect">
            <a:avLst/>
          </a:prstGeom>
        </p:spPr>
      </p:pic>
      <p:sp>
        <p:nvSpPr>
          <p:cNvPr id="7" name="Title 6">
            <a:extLst>
              <a:ext uri="{FF2B5EF4-FFF2-40B4-BE49-F238E27FC236}">
                <a16:creationId xmlns:a16="http://schemas.microsoft.com/office/drawing/2014/main" id="{92A7EEE7-3D96-6B68-2DF0-DF1CAB3292B8}"/>
              </a:ext>
            </a:extLst>
          </p:cNvPr>
          <p:cNvSpPr>
            <a:spLocks noGrp="1"/>
          </p:cNvSpPr>
          <p:nvPr>
            <p:ph type="title"/>
          </p:nvPr>
        </p:nvSpPr>
        <p:spPr/>
        <p:txBody>
          <a:bodyPr/>
          <a:lstStyle/>
          <a:p>
            <a:r>
              <a:rPr lang="en-US" b="1" dirty="0">
                <a:solidFill>
                  <a:schemeClr val="accent1"/>
                </a:solidFill>
              </a:rPr>
              <a:t>What is a Learning Unit (LU)?</a:t>
            </a:r>
            <a:endParaRPr lang="en-IE" b="1" dirty="0">
              <a:solidFill>
                <a:schemeClr val="accent1"/>
              </a:solidFill>
            </a:endParaRPr>
          </a:p>
        </p:txBody>
      </p:sp>
      <p:sp>
        <p:nvSpPr>
          <p:cNvPr id="8" name="Text Placeholder 7">
            <a:extLst>
              <a:ext uri="{FF2B5EF4-FFF2-40B4-BE49-F238E27FC236}">
                <a16:creationId xmlns:a16="http://schemas.microsoft.com/office/drawing/2014/main" id="{E45191D4-48D6-1D9D-FB06-406CDF6D90E0}"/>
              </a:ext>
            </a:extLst>
          </p:cNvPr>
          <p:cNvSpPr>
            <a:spLocks noGrp="1"/>
          </p:cNvSpPr>
          <p:nvPr>
            <p:ph type="body" sz="quarter" idx="17"/>
          </p:nvPr>
        </p:nvSpPr>
        <p:spPr/>
        <p:txBody>
          <a:bodyPr numCol="1">
            <a:normAutofit/>
          </a:bodyPr>
          <a:lstStyle/>
          <a:p>
            <a:pPr marL="342900" indent="-342900">
              <a:buFont typeface="Arial" panose="020B0604020202020204" pitchFamily="34" charset="0"/>
              <a:buChar char="•"/>
            </a:pPr>
            <a:r>
              <a:rPr lang="en-US" sz="2400" dirty="0"/>
              <a:t>Derived from </a:t>
            </a:r>
            <a:r>
              <a:rPr lang="en-US" sz="2400" dirty="0" err="1"/>
              <a:t>Programme</a:t>
            </a:r>
            <a:r>
              <a:rPr lang="en-US" sz="2400" dirty="0"/>
              <a:t> Learning Outcomes (PLOs).</a:t>
            </a:r>
          </a:p>
          <a:p>
            <a:pPr marL="342900" indent="-342900">
              <a:buFont typeface="Arial" panose="020B0604020202020204" pitchFamily="34" charset="0"/>
              <a:buChar char="•"/>
            </a:pPr>
            <a:r>
              <a:rPr lang="en-US" sz="2400" dirty="0"/>
              <a:t>The smallest deliverable and assessable part of the curriculum.</a:t>
            </a:r>
          </a:p>
          <a:p>
            <a:pPr marL="342900" indent="-342900">
              <a:buFont typeface="Arial" panose="020B0604020202020204" pitchFamily="34" charset="0"/>
              <a:buChar char="•"/>
            </a:pPr>
            <a:r>
              <a:rPr lang="en-US" sz="2400" dirty="0"/>
              <a:t>Modular: Can be stand-alone or part of a full profile</a:t>
            </a:r>
          </a:p>
          <a:p>
            <a:endParaRPr lang="en-IE" b="1" dirty="0"/>
          </a:p>
        </p:txBody>
      </p:sp>
    </p:spTree>
    <p:extLst>
      <p:ext uri="{BB962C8B-B14F-4D97-AF65-F5344CB8AC3E}">
        <p14:creationId xmlns:p14="http://schemas.microsoft.com/office/powerpoint/2010/main" val="1238496248"/>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80749B-750F-8B31-62AE-9B60AA6EE2EF}"/>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0E99E9C8-7BC8-F3F9-69C1-5E11DF48E317}"/>
              </a:ext>
            </a:extLst>
          </p:cNvPr>
          <p:cNvSpPr>
            <a:spLocks noGrp="1"/>
          </p:cNvSpPr>
          <p:nvPr>
            <p:ph type="title"/>
          </p:nvPr>
        </p:nvSpPr>
        <p:spPr/>
        <p:txBody>
          <a:bodyPr/>
          <a:lstStyle/>
          <a:p>
            <a:r>
              <a:rPr lang="en-US" b="1" dirty="0">
                <a:solidFill>
                  <a:schemeClr val="accent1"/>
                </a:solidFill>
              </a:rPr>
              <a:t>LU vs. Lesson Plan</a:t>
            </a:r>
            <a:endParaRPr lang="en-IE" b="1" dirty="0">
              <a:solidFill>
                <a:schemeClr val="accent1"/>
              </a:solidFill>
            </a:endParaRPr>
          </a:p>
        </p:txBody>
      </p:sp>
      <p:sp>
        <p:nvSpPr>
          <p:cNvPr id="8" name="Text Placeholder 7">
            <a:extLst>
              <a:ext uri="{FF2B5EF4-FFF2-40B4-BE49-F238E27FC236}">
                <a16:creationId xmlns:a16="http://schemas.microsoft.com/office/drawing/2014/main" id="{DE79F625-1CEF-7F78-EB4C-33295AF7955A}"/>
              </a:ext>
            </a:extLst>
          </p:cNvPr>
          <p:cNvSpPr>
            <a:spLocks noGrp="1"/>
          </p:cNvSpPr>
          <p:nvPr>
            <p:ph type="body" sz="quarter" idx="17"/>
          </p:nvPr>
        </p:nvSpPr>
        <p:spPr/>
        <p:txBody>
          <a:bodyPr numCol="2">
            <a:normAutofit fontScale="55000" lnSpcReduction="20000"/>
          </a:bodyPr>
          <a:lstStyle/>
          <a:p>
            <a:pPr marL="342900" indent="-342900">
              <a:lnSpc>
                <a:spcPct val="150000"/>
              </a:lnSpc>
              <a:buFont typeface="Arial" panose="020B0604020202020204" pitchFamily="34" charset="0"/>
              <a:buChar char="•"/>
            </a:pPr>
            <a:endParaRPr lang="hr-HR" sz="2400" b="1" dirty="0"/>
          </a:p>
          <a:p>
            <a:pPr marL="342900" indent="-342900">
              <a:lnSpc>
                <a:spcPct val="150000"/>
              </a:lnSpc>
              <a:buFont typeface="Arial" panose="020B0604020202020204" pitchFamily="34" charset="0"/>
              <a:buChar char="•"/>
            </a:pPr>
            <a:endParaRPr lang="hr-HR" sz="2400" b="1" dirty="0"/>
          </a:p>
          <a:p>
            <a:pPr marL="342900" indent="-342900">
              <a:lnSpc>
                <a:spcPct val="150000"/>
              </a:lnSpc>
              <a:buFont typeface="Arial" panose="020B0604020202020204" pitchFamily="34" charset="0"/>
              <a:buChar char="•"/>
            </a:pPr>
            <a:endParaRPr lang="hr-HR" sz="2400" b="1" dirty="0"/>
          </a:p>
          <a:p>
            <a:pPr marL="342900" indent="-342900">
              <a:lnSpc>
                <a:spcPct val="150000"/>
              </a:lnSpc>
              <a:buFont typeface="Arial" panose="020B0604020202020204" pitchFamily="34" charset="0"/>
              <a:buChar char="•"/>
            </a:pPr>
            <a:endParaRPr lang="hr-HR" sz="2400" b="1" dirty="0"/>
          </a:p>
          <a:p>
            <a:pPr marL="342900" indent="-342900">
              <a:lnSpc>
                <a:spcPct val="150000"/>
              </a:lnSpc>
              <a:buFont typeface="Arial" panose="020B0604020202020204" pitchFamily="34" charset="0"/>
              <a:buChar char="•"/>
            </a:pPr>
            <a:endParaRPr lang="hr-HR" sz="2400" b="1" dirty="0"/>
          </a:p>
          <a:p>
            <a:pPr marL="342900" indent="-342900">
              <a:lnSpc>
                <a:spcPct val="150000"/>
              </a:lnSpc>
              <a:buFont typeface="Arial" panose="020B0604020202020204" pitchFamily="34" charset="0"/>
              <a:buChar char="•"/>
            </a:pPr>
            <a:endParaRPr lang="hr-HR" sz="2400" b="1" dirty="0"/>
          </a:p>
          <a:p>
            <a:pPr marL="342900" indent="-342900">
              <a:lnSpc>
                <a:spcPct val="150000"/>
              </a:lnSpc>
              <a:buFont typeface="Arial" panose="020B0604020202020204" pitchFamily="34" charset="0"/>
              <a:buChar char="•"/>
            </a:pPr>
            <a:endParaRPr lang="hr-HR" sz="2400" b="1" dirty="0"/>
          </a:p>
          <a:p>
            <a:pPr marL="342900" indent="-342900">
              <a:lnSpc>
                <a:spcPct val="150000"/>
              </a:lnSpc>
              <a:buFont typeface="Arial" panose="020B0604020202020204" pitchFamily="34" charset="0"/>
              <a:buChar char="•"/>
            </a:pPr>
            <a:r>
              <a:rPr lang="en-US" sz="3800" b="1" dirty="0"/>
              <a:t>Learning Unit: </a:t>
            </a:r>
            <a:r>
              <a:rPr lang="en-US" sz="3800" dirty="0"/>
              <a:t>Defines the competence (e.g., "Configure a dashboard")</a:t>
            </a:r>
          </a:p>
          <a:p>
            <a:pPr marL="342900" indent="-342900">
              <a:lnSpc>
                <a:spcPct val="150000"/>
              </a:lnSpc>
              <a:buFont typeface="Arial" panose="020B0604020202020204" pitchFamily="34" charset="0"/>
              <a:buChar char="•"/>
            </a:pPr>
            <a:r>
              <a:rPr lang="en-US" sz="3800" b="1" dirty="0"/>
              <a:t>Lesson Plan: </a:t>
            </a:r>
            <a:r>
              <a:rPr lang="en-US" sz="3800" dirty="0"/>
              <a:t>Describes the trainer’s methods (activities, timing, tools)</a:t>
            </a:r>
            <a:endParaRPr lang="hr-HR" sz="3800" dirty="0"/>
          </a:p>
          <a:p>
            <a:pPr marL="342900" indent="-342900">
              <a:buFont typeface="Arial" panose="020B0604020202020204" pitchFamily="34" charset="0"/>
              <a:buChar char="•"/>
            </a:pPr>
            <a:endParaRPr lang="en-US" sz="3800" dirty="0"/>
          </a:p>
          <a:p>
            <a:endParaRPr lang="en-IE" b="1" dirty="0"/>
          </a:p>
        </p:txBody>
      </p:sp>
      <p:pic>
        <p:nvPicPr>
          <p:cNvPr id="3" name="Picture 2">
            <a:extLst>
              <a:ext uri="{FF2B5EF4-FFF2-40B4-BE49-F238E27FC236}">
                <a16:creationId xmlns:a16="http://schemas.microsoft.com/office/drawing/2014/main" id="{2F825477-AFAD-A6DC-81C3-6FAB799D171D}"/>
              </a:ext>
            </a:extLst>
          </p:cNvPr>
          <p:cNvPicPr>
            <a:picLocks noChangeAspect="1"/>
          </p:cNvPicPr>
          <p:nvPr/>
        </p:nvPicPr>
        <p:blipFill>
          <a:blip r:embed="rId3"/>
          <a:srcRect t="13004" b="10293"/>
          <a:stretch>
            <a:fillRect/>
          </a:stretch>
        </p:blipFill>
        <p:spPr>
          <a:xfrm>
            <a:off x="363985" y="2226009"/>
            <a:ext cx="4627179" cy="3549149"/>
          </a:xfrm>
          <a:prstGeom prst="rect">
            <a:avLst/>
          </a:prstGeom>
        </p:spPr>
      </p:pic>
    </p:spTree>
    <p:extLst>
      <p:ext uri="{BB962C8B-B14F-4D97-AF65-F5344CB8AC3E}">
        <p14:creationId xmlns:p14="http://schemas.microsoft.com/office/powerpoint/2010/main" val="3986995566"/>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DB42B-9D9E-B92F-E5B6-C6302ECBE16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AB6DDCA-EB4A-A14E-D4AC-ACFEA44706FB}"/>
              </a:ext>
            </a:extLst>
          </p:cNvPr>
          <p:cNvSpPr>
            <a:spLocks noGrp="1"/>
          </p:cNvSpPr>
          <p:nvPr>
            <p:ph type="title"/>
          </p:nvPr>
        </p:nvSpPr>
        <p:spPr>
          <a:xfrm>
            <a:off x="363985" y="826766"/>
            <a:ext cx="7721236" cy="1325563"/>
          </a:xfrm>
        </p:spPr>
        <p:txBody>
          <a:bodyPr/>
          <a:lstStyle/>
          <a:p>
            <a:r>
              <a:rPr lang="en-US" b="1" dirty="0">
                <a:solidFill>
                  <a:schemeClr val="accent1"/>
                </a:solidFill>
              </a:rPr>
              <a:t> Interpreting Unit Learning Outcomes (ULOs)</a:t>
            </a:r>
            <a:endParaRPr lang="en-IE" b="1" dirty="0">
              <a:solidFill>
                <a:schemeClr val="accent1"/>
              </a:solidFill>
            </a:endParaRPr>
          </a:p>
        </p:txBody>
      </p:sp>
      <p:sp>
        <p:nvSpPr>
          <p:cNvPr id="8" name="Text Placeholder 7">
            <a:extLst>
              <a:ext uri="{FF2B5EF4-FFF2-40B4-BE49-F238E27FC236}">
                <a16:creationId xmlns:a16="http://schemas.microsoft.com/office/drawing/2014/main" id="{6928F7BF-2764-C0B1-1914-1DC9353DA53C}"/>
              </a:ext>
            </a:extLst>
          </p:cNvPr>
          <p:cNvSpPr>
            <a:spLocks noGrp="1"/>
          </p:cNvSpPr>
          <p:nvPr>
            <p:ph type="body" sz="quarter" idx="17"/>
          </p:nvPr>
        </p:nvSpPr>
        <p:spPr>
          <a:xfrm>
            <a:off x="334963" y="2226009"/>
            <a:ext cx="11119100" cy="1811502"/>
          </a:xfrm>
        </p:spPr>
        <p:txBody>
          <a:bodyPr numCol="1">
            <a:normAutofit/>
          </a:bodyPr>
          <a:lstStyle/>
          <a:p>
            <a:pPr marL="342900" indent="-342900">
              <a:lnSpc>
                <a:spcPct val="150000"/>
              </a:lnSpc>
              <a:buFont typeface="Arial" panose="020B0604020202020204" pitchFamily="34" charset="0"/>
              <a:buChar char="•"/>
            </a:pPr>
            <a:r>
              <a:rPr lang="en-US" sz="1800" dirty="0"/>
              <a:t>ULOs define the observable results of learning.</a:t>
            </a:r>
          </a:p>
          <a:p>
            <a:pPr marL="342900" indent="-342900">
              <a:lnSpc>
                <a:spcPct val="150000"/>
              </a:lnSpc>
              <a:buFont typeface="Arial" panose="020B0604020202020204" pitchFamily="34" charset="0"/>
              <a:buChar char="•"/>
            </a:pPr>
            <a:r>
              <a:rPr lang="en-US" sz="1800" dirty="0"/>
              <a:t>Each begins with a measurable action verb.</a:t>
            </a:r>
          </a:p>
          <a:p>
            <a:pPr marL="342900" indent="-342900">
              <a:lnSpc>
                <a:spcPct val="150000"/>
              </a:lnSpc>
              <a:buFont typeface="Arial" panose="020B0604020202020204" pitchFamily="34" charset="0"/>
              <a:buChar char="•"/>
            </a:pPr>
            <a:r>
              <a:rPr lang="en-US" sz="1800" dirty="0"/>
              <a:t>They determine assessment requirements</a:t>
            </a:r>
            <a:endParaRPr lang="hr-HR" sz="1800" dirty="0"/>
          </a:p>
          <a:p>
            <a:pPr marL="342900" indent="-342900">
              <a:lnSpc>
                <a:spcPct val="150000"/>
              </a:lnSpc>
              <a:buFont typeface="Arial" panose="020B0604020202020204" pitchFamily="34" charset="0"/>
              <a:buChar char="•"/>
            </a:pPr>
            <a:endParaRPr lang="hr-HR" sz="2400" dirty="0"/>
          </a:p>
          <a:p>
            <a:pPr marL="342900" indent="-342900">
              <a:lnSpc>
                <a:spcPct val="150000"/>
              </a:lnSpc>
              <a:buFont typeface="Arial" panose="020B0604020202020204" pitchFamily="34" charset="0"/>
              <a:buChar char="•"/>
            </a:pPr>
            <a:endParaRPr lang="hr-HR" sz="2400" dirty="0"/>
          </a:p>
          <a:p>
            <a:pPr marL="342900" indent="-342900">
              <a:lnSpc>
                <a:spcPct val="150000"/>
              </a:lnSpc>
              <a:buFont typeface="Arial" panose="020B0604020202020204" pitchFamily="34" charset="0"/>
              <a:buChar char="•"/>
            </a:pPr>
            <a:endParaRPr lang="hr-HR" sz="2400" dirty="0"/>
          </a:p>
          <a:p>
            <a:pPr marL="342900" indent="-342900">
              <a:lnSpc>
                <a:spcPct val="150000"/>
              </a:lnSpc>
              <a:buFont typeface="Arial" panose="020B0604020202020204" pitchFamily="34" charset="0"/>
              <a:buChar char="•"/>
            </a:pPr>
            <a:endParaRPr lang="hr-HR" sz="2400" dirty="0"/>
          </a:p>
          <a:p>
            <a:pPr marL="342900" indent="-342900">
              <a:buFont typeface="Arial" panose="020B0604020202020204" pitchFamily="34" charset="0"/>
              <a:buChar char="•"/>
            </a:pPr>
            <a:endParaRPr lang="en-US" sz="3800" dirty="0"/>
          </a:p>
          <a:p>
            <a:endParaRPr lang="en-IE" b="1" dirty="0"/>
          </a:p>
        </p:txBody>
      </p:sp>
      <p:sp>
        <p:nvSpPr>
          <p:cNvPr id="2" name="Freeform 5">
            <a:extLst>
              <a:ext uri="{FF2B5EF4-FFF2-40B4-BE49-F238E27FC236}">
                <a16:creationId xmlns:a16="http://schemas.microsoft.com/office/drawing/2014/main" id="{10881202-EED2-51D7-85A9-92C9C1630E46}"/>
              </a:ext>
            </a:extLst>
          </p:cNvPr>
          <p:cNvSpPr/>
          <p:nvPr/>
        </p:nvSpPr>
        <p:spPr>
          <a:xfrm>
            <a:off x="3199437" y="4306096"/>
            <a:ext cx="1191412" cy="1604457"/>
          </a:xfrm>
          <a:custGeom>
            <a:avLst/>
            <a:gdLst>
              <a:gd name="connsiteX0" fmla="*/ 0 w 2410294"/>
              <a:gd name="connsiteY0" fmla="*/ 0 h 2112764"/>
              <a:gd name="connsiteX1" fmla="*/ 2410294 w 2410294"/>
              <a:gd name="connsiteY1" fmla="*/ 0 h 2112764"/>
              <a:gd name="connsiteX2" fmla="*/ 2410294 w 2410294"/>
              <a:gd name="connsiteY2" fmla="*/ 2112764 h 2112764"/>
              <a:gd name="connsiteX3" fmla="*/ 0 w 2410294"/>
              <a:gd name="connsiteY3" fmla="*/ 2112764 h 2112764"/>
              <a:gd name="connsiteX4" fmla="*/ 0 w 2410294"/>
              <a:gd name="connsiteY4" fmla="*/ 0 h 2112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0294" h="2112764">
                <a:moveTo>
                  <a:pt x="0" y="0"/>
                </a:moveTo>
                <a:lnTo>
                  <a:pt x="2410294" y="0"/>
                </a:lnTo>
                <a:lnTo>
                  <a:pt x="2410294" y="2112764"/>
                </a:lnTo>
                <a:lnTo>
                  <a:pt x="0" y="211276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82880" tIns="182880" rIns="0" bIns="76200" numCol="1" spcCol="1270" anchor="t" anchorCtr="0">
            <a:noAutofit/>
          </a:bodyPr>
          <a:lstStyle/>
          <a:p>
            <a:pPr lvl="0" algn="l" defTabSz="889000">
              <a:lnSpc>
                <a:spcPct val="90000"/>
              </a:lnSpc>
              <a:spcBef>
                <a:spcPct val="0"/>
              </a:spcBef>
              <a:spcAft>
                <a:spcPct val="35000"/>
              </a:spcAft>
            </a:pPr>
            <a:r>
              <a:rPr lang="hr-HR" sz="1600" b="1" kern="1200" dirty="0">
                <a:solidFill>
                  <a:schemeClr val="accent5"/>
                </a:solidFill>
                <a:latin typeface="+mj-lt"/>
              </a:rPr>
              <a:t>Remember</a:t>
            </a:r>
            <a:endParaRPr lang="en-US" sz="1600" b="1" kern="1200" dirty="0">
              <a:solidFill>
                <a:schemeClr val="accent5"/>
              </a:solidFill>
              <a:latin typeface="+mj-lt"/>
            </a:endParaRPr>
          </a:p>
        </p:txBody>
      </p:sp>
      <p:sp>
        <p:nvSpPr>
          <p:cNvPr id="4" name="Isosceles Triangle 3">
            <a:extLst>
              <a:ext uri="{FF2B5EF4-FFF2-40B4-BE49-F238E27FC236}">
                <a16:creationId xmlns:a16="http://schemas.microsoft.com/office/drawing/2014/main" id="{943F6CD3-802D-15AC-5338-256A05C545C3}"/>
              </a:ext>
            </a:extLst>
          </p:cNvPr>
          <p:cNvSpPr/>
          <p:nvPr/>
        </p:nvSpPr>
        <p:spPr>
          <a:xfrm>
            <a:off x="7201159" y="3493413"/>
            <a:ext cx="224794" cy="345359"/>
          </a:xfrm>
          <a:prstGeom prst="triangle">
            <a:avLst>
              <a:gd name="adj" fmla="val 100000"/>
            </a:avLst>
          </a:prstGeom>
          <a:solidFill>
            <a:schemeClr val="accent1"/>
          </a:solid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a:lstStyle/>
          <a:p>
            <a:endParaRPr lang="en-IE"/>
          </a:p>
        </p:txBody>
      </p:sp>
      <p:sp>
        <p:nvSpPr>
          <p:cNvPr id="5" name="L-Shape 4">
            <a:extLst>
              <a:ext uri="{FF2B5EF4-FFF2-40B4-BE49-F238E27FC236}">
                <a16:creationId xmlns:a16="http://schemas.microsoft.com/office/drawing/2014/main" id="{A41B382D-E17D-2804-F56A-1394E8876ABE}"/>
              </a:ext>
            </a:extLst>
          </p:cNvPr>
          <p:cNvSpPr/>
          <p:nvPr/>
        </p:nvSpPr>
        <p:spPr>
          <a:xfrm rot="5400000">
            <a:off x="7564594" y="3437048"/>
            <a:ext cx="1218443" cy="1319677"/>
          </a:xfrm>
          <a:prstGeom prst="corner">
            <a:avLst>
              <a:gd name="adj1" fmla="val 16120"/>
              <a:gd name="adj2" fmla="val 16110"/>
            </a:avLst>
          </a:prstGeom>
          <a:solidFill>
            <a:schemeClr val="accent2"/>
          </a:solid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a:lstStyle/>
          <a:p>
            <a:endParaRPr lang="en-IE" dirty="0"/>
          </a:p>
        </p:txBody>
      </p:sp>
      <p:sp>
        <p:nvSpPr>
          <p:cNvPr id="6" name="Freeform 8">
            <a:extLst>
              <a:ext uri="{FF2B5EF4-FFF2-40B4-BE49-F238E27FC236}">
                <a16:creationId xmlns:a16="http://schemas.microsoft.com/office/drawing/2014/main" id="{437FD05B-2CEC-4873-3CFE-DB0C0074E107}"/>
              </a:ext>
            </a:extLst>
          </p:cNvPr>
          <p:cNvSpPr/>
          <p:nvPr/>
        </p:nvSpPr>
        <p:spPr>
          <a:xfrm>
            <a:off x="6218642" y="4224573"/>
            <a:ext cx="1191412" cy="1604457"/>
          </a:xfrm>
          <a:custGeom>
            <a:avLst/>
            <a:gdLst>
              <a:gd name="connsiteX0" fmla="*/ 0 w 2410294"/>
              <a:gd name="connsiteY0" fmla="*/ 0 h 2112764"/>
              <a:gd name="connsiteX1" fmla="*/ 2410294 w 2410294"/>
              <a:gd name="connsiteY1" fmla="*/ 0 h 2112764"/>
              <a:gd name="connsiteX2" fmla="*/ 2410294 w 2410294"/>
              <a:gd name="connsiteY2" fmla="*/ 2112764 h 2112764"/>
              <a:gd name="connsiteX3" fmla="*/ 0 w 2410294"/>
              <a:gd name="connsiteY3" fmla="*/ 2112764 h 2112764"/>
              <a:gd name="connsiteX4" fmla="*/ 0 w 2410294"/>
              <a:gd name="connsiteY4" fmla="*/ 0 h 2112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0294" h="2112764">
                <a:moveTo>
                  <a:pt x="0" y="0"/>
                </a:moveTo>
                <a:lnTo>
                  <a:pt x="2410294" y="0"/>
                </a:lnTo>
                <a:lnTo>
                  <a:pt x="2410294" y="2112764"/>
                </a:lnTo>
                <a:lnTo>
                  <a:pt x="0" y="211276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82880" tIns="182880" rIns="0" bIns="76200" numCol="1" spcCol="1270" anchor="t" anchorCtr="0">
            <a:noAutofit/>
          </a:bodyPr>
          <a:lstStyle/>
          <a:p>
            <a:pPr lvl="0" algn="l" defTabSz="889000">
              <a:lnSpc>
                <a:spcPct val="90000"/>
              </a:lnSpc>
              <a:spcBef>
                <a:spcPct val="0"/>
              </a:spcBef>
              <a:spcAft>
                <a:spcPct val="35000"/>
              </a:spcAft>
            </a:pPr>
            <a:r>
              <a:rPr lang="hr-HR" sz="2000" b="1" kern="1200" dirty="0">
                <a:latin typeface="+mj-lt"/>
              </a:rPr>
              <a:t> </a:t>
            </a:r>
            <a:endParaRPr lang="en-US" sz="2000" b="1" kern="1200" dirty="0">
              <a:latin typeface="+mj-lt"/>
            </a:endParaRPr>
          </a:p>
        </p:txBody>
      </p:sp>
      <p:sp>
        <p:nvSpPr>
          <p:cNvPr id="9" name="Isosceles Triangle 8">
            <a:extLst>
              <a:ext uri="{FF2B5EF4-FFF2-40B4-BE49-F238E27FC236}">
                <a16:creationId xmlns:a16="http://schemas.microsoft.com/office/drawing/2014/main" id="{EDC7FD51-D1A4-F6C0-BDFA-38027BBDFFAA}"/>
              </a:ext>
            </a:extLst>
          </p:cNvPr>
          <p:cNvSpPr/>
          <p:nvPr/>
        </p:nvSpPr>
        <p:spPr>
          <a:xfrm>
            <a:off x="8620377" y="3056872"/>
            <a:ext cx="224794" cy="345359"/>
          </a:xfrm>
          <a:prstGeom prst="triangle">
            <a:avLst>
              <a:gd name="adj" fmla="val 100000"/>
            </a:avLst>
          </a:prstGeom>
          <a:solidFill>
            <a:schemeClr val="accent2"/>
          </a:solidFill>
          <a:ln>
            <a:noFill/>
          </a:ln>
        </p:spPr>
        <p:style>
          <a:lnRef idx="2">
            <a:scrgbClr r="0" g="0" b="0"/>
          </a:lnRef>
          <a:fillRef idx="1">
            <a:scrgbClr r="0" g="0" b="0"/>
          </a:fillRef>
          <a:effectRef idx="0">
            <a:schemeClr val="accent5">
              <a:hueOff val="0"/>
              <a:satOff val="0"/>
              <a:lumOff val="0"/>
              <a:alphaOff val="0"/>
            </a:schemeClr>
          </a:effectRef>
          <a:fontRef idx="minor">
            <a:schemeClr val="lt1"/>
          </a:fontRef>
        </p:style>
        <p:txBody>
          <a:bodyPr/>
          <a:lstStyle/>
          <a:p>
            <a:endParaRPr lang="en-IE"/>
          </a:p>
        </p:txBody>
      </p:sp>
      <p:sp>
        <p:nvSpPr>
          <p:cNvPr id="10" name="L-Shape 9">
            <a:extLst>
              <a:ext uri="{FF2B5EF4-FFF2-40B4-BE49-F238E27FC236}">
                <a16:creationId xmlns:a16="http://schemas.microsoft.com/office/drawing/2014/main" id="{0485EC24-0FC4-06BC-EC88-0EBCDA52BFDD}"/>
              </a:ext>
            </a:extLst>
          </p:cNvPr>
          <p:cNvSpPr/>
          <p:nvPr/>
        </p:nvSpPr>
        <p:spPr>
          <a:xfrm rot="5400000">
            <a:off x="8972295" y="3006255"/>
            <a:ext cx="1218443" cy="1319677"/>
          </a:xfrm>
          <a:prstGeom prst="corner">
            <a:avLst>
              <a:gd name="adj1" fmla="val 16120"/>
              <a:gd name="adj2" fmla="val 16110"/>
            </a:avLst>
          </a:prstGeom>
          <a:solidFill>
            <a:schemeClr val="accent3"/>
          </a:solidFill>
          <a:ln>
            <a:noFill/>
          </a:ln>
        </p:spPr>
        <p:style>
          <a:lnRef idx="2">
            <a:scrgbClr r="0" g="0" b="0"/>
          </a:lnRef>
          <a:fillRef idx="1">
            <a:scrgbClr r="0" g="0" b="0"/>
          </a:fillRef>
          <a:effectRef idx="0">
            <a:schemeClr val="accent6">
              <a:hueOff val="0"/>
              <a:satOff val="0"/>
              <a:lumOff val="0"/>
              <a:alphaOff val="0"/>
            </a:schemeClr>
          </a:effectRef>
          <a:fontRef idx="minor">
            <a:schemeClr val="lt1"/>
          </a:fontRef>
        </p:style>
        <p:txBody>
          <a:bodyPr/>
          <a:lstStyle/>
          <a:p>
            <a:endParaRPr lang="en-IE"/>
          </a:p>
        </p:txBody>
      </p:sp>
      <p:sp>
        <p:nvSpPr>
          <p:cNvPr id="11" name="Isosceles Triangle 10">
            <a:extLst>
              <a:ext uri="{FF2B5EF4-FFF2-40B4-BE49-F238E27FC236}">
                <a16:creationId xmlns:a16="http://schemas.microsoft.com/office/drawing/2014/main" id="{D3CF2AB2-4E0A-3367-0530-778B2A9BBF25}"/>
              </a:ext>
            </a:extLst>
          </p:cNvPr>
          <p:cNvSpPr/>
          <p:nvPr/>
        </p:nvSpPr>
        <p:spPr>
          <a:xfrm>
            <a:off x="10036761" y="2613361"/>
            <a:ext cx="224794" cy="345359"/>
          </a:xfrm>
          <a:prstGeom prst="triangle">
            <a:avLst>
              <a:gd name="adj" fmla="val 100000"/>
            </a:avLst>
          </a:prstGeom>
          <a:solidFill>
            <a:schemeClr val="accent3"/>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IE"/>
          </a:p>
        </p:txBody>
      </p:sp>
      <p:sp>
        <p:nvSpPr>
          <p:cNvPr id="12" name="L-Shape 11">
            <a:extLst>
              <a:ext uri="{FF2B5EF4-FFF2-40B4-BE49-F238E27FC236}">
                <a16:creationId xmlns:a16="http://schemas.microsoft.com/office/drawing/2014/main" id="{31E07D02-C687-483D-C541-254512DB2C03}"/>
              </a:ext>
            </a:extLst>
          </p:cNvPr>
          <p:cNvSpPr/>
          <p:nvPr/>
        </p:nvSpPr>
        <p:spPr>
          <a:xfrm rot="5400000">
            <a:off x="10357760" y="2530161"/>
            <a:ext cx="1218443" cy="1319677"/>
          </a:xfrm>
          <a:prstGeom prst="corner">
            <a:avLst>
              <a:gd name="adj1" fmla="val 16120"/>
              <a:gd name="adj2" fmla="val 16110"/>
            </a:avLst>
          </a:prstGeom>
          <a:solidFill>
            <a:schemeClr val="accent4"/>
          </a:solid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a:lstStyle/>
          <a:p>
            <a:endParaRPr lang="en-IE"/>
          </a:p>
        </p:txBody>
      </p:sp>
      <p:sp>
        <p:nvSpPr>
          <p:cNvPr id="13" name="L-Shape 12">
            <a:extLst>
              <a:ext uri="{FF2B5EF4-FFF2-40B4-BE49-F238E27FC236}">
                <a16:creationId xmlns:a16="http://schemas.microsoft.com/office/drawing/2014/main" id="{84F89F42-24BE-2954-25E5-759D98A49CF8}"/>
              </a:ext>
            </a:extLst>
          </p:cNvPr>
          <p:cNvSpPr/>
          <p:nvPr/>
        </p:nvSpPr>
        <p:spPr>
          <a:xfrm rot="5400000">
            <a:off x="4749192" y="4278264"/>
            <a:ext cx="1218443" cy="1319677"/>
          </a:xfrm>
          <a:prstGeom prst="corner">
            <a:avLst>
              <a:gd name="adj1" fmla="val 16120"/>
              <a:gd name="adj2" fmla="val 16110"/>
            </a:avLst>
          </a:prstGeom>
          <a:solidFill>
            <a:schemeClr val="tx1"/>
          </a:solid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a:lstStyle/>
          <a:p>
            <a:endParaRPr lang="en-IE" dirty="0">
              <a:solidFill>
                <a:schemeClr val="accent1"/>
              </a:solidFill>
            </a:endParaRPr>
          </a:p>
        </p:txBody>
      </p:sp>
      <p:sp>
        <p:nvSpPr>
          <p:cNvPr id="14" name="L-Shape 13">
            <a:extLst>
              <a:ext uri="{FF2B5EF4-FFF2-40B4-BE49-F238E27FC236}">
                <a16:creationId xmlns:a16="http://schemas.microsoft.com/office/drawing/2014/main" id="{ABFBA0F5-8A86-AAD7-A10F-253684CA58D2}"/>
              </a:ext>
            </a:extLst>
          </p:cNvPr>
          <p:cNvSpPr/>
          <p:nvPr/>
        </p:nvSpPr>
        <p:spPr>
          <a:xfrm rot="5400000">
            <a:off x="6156893" y="3839265"/>
            <a:ext cx="1218443" cy="1319677"/>
          </a:xfrm>
          <a:prstGeom prst="corner">
            <a:avLst>
              <a:gd name="adj1" fmla="val 16120"/>
              <a:gd name="adj2" fmla="val 16110"/>
            </a:avLst>
          </a:prstGeom>
          <a:solidFill>
            <a:schemeClr val="accent1"/>
          </a:solid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a:lstStyle/>
          <a:p>
            <a:endParaRPr lang="en-IE">
              <a:solidFill>
                <a:schemeClr val="accent1"/>
              </a:solidFill>
            </a:endParaRPr>
          </a:p>
        </p:txBody>
      </p:sp>
      <p:sp>
        <p:nvSpPr>
          <p:cNvPr id="15" name="Isosceles Triangle 14">
            <a:extLst>
              <a:ext uri="{FF2B5EF4-FFF2-40B4-BE49-F238E27FC236}">
                <a16:creationId xmlns:a16="http://schemas.microsoft.com/office/drawing/2014/main" id="{66FD5E7D-307D-0C33-656B-3CE55C39EBD9}"/>
              </a:ext>
            </a:extLst>
          </p:cNvPr>
          <p:cNvSpPr/>
          <p:nvPr/>
        </p:nvSpPr>
        <p:spPr>
          <a:xfrm>
            <a:off x="11402026" y="2189536"/>
            <a:ext cx="224794" cy="345359"/>
          </a:xfrm>
          <a:prstGeom prst="triangle">
            <a:avLst>
              <a:gd name="adj" fmla="val 100000"/>
            </a:avLst>
          </a:prstGeom>
          <a:solidFill>
            <a:schemeClr val="accent4"/>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IE" dirty="0"/>
          </a:p>
        </p:txBody>
      </p:sp>
      <p:sp>
        <p:nvSpPr>
          <p:cNvPr id="16" name="Isosceles Triangle 15">
            <a:extLst>
              <a:ext uri="{FF2B5EF4-FFF2-40B4-BE49-F238E27FC236}">
                <a16:creationId xmlns:a16="http://schemas.microsoft.com/office/drawing/2014/main" id="{BD8F34FC-F503-A86F-EED3-7FDB84CE3658}"/>
              </a:ext>
            </a:extLst>
          </p:cNvPr>
          <p:cNvSpPr/>
          <p:nvPr/>
        </p:nvSpPr>
        <p:spPr>
          <a:xfrm>
            <a:off x="5794474" y="3894589"/>
            <a:ext cx="224794" cy="345359"/>
          </a:xfrm>
          <a:prstGeom prst="triangle">
            <a:avLst>
              <a:gd name="adj" fmla="val 100000"/>
            </a:avLst>
          </a:prstGeom>
          <a:solidFill>
            <a:schemeClr val="tx1"/>
          </a:solid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a:lstStyle/>
          <a:p>
            <a:endParaRPr lang="en-IE"/>
          </a:p>
        </p:txBody>
      </p:sp>
      <p:sp>
        <p:nvSpPr>
          <p:cNvPr id="17" name="L-Shape 16">
            <a:extLst>
              <a:ext uri="{FF2B5EF4-FFF2-40B4-BE49-F238E27FC236}">
                <a16:creationId xmlns:a16="http://schemas.microsoft.com/office/drawing/2014/main" id="{2E80B66E-5A4D-81A0-8575-D7077E23A49C}"/>
              </a:ext>
            </a:extLst>
          </p:cNvPr>
          <p:cNvSpPr/>
          <p:nvPr/>
        </p:nvSpPr>
        <p:spPr>
          <a:xfrm rot="5400000">
            <a:off x="3341491" y="4792097"/>
            <a:ext cx="1218443" cy="1319677"/>
          </a:xfrm>
          <a:prstGeom prst="corner">
            <a:avLst>
              <a:gd name="adj1" fmla="val 16120"/>
              <a:gd name="adj2" fmla="val 16110"/>
            </a:avLst>
          </a:prstGeom>
          <a:solidFill>
            <a:schemeClr val="accent5"/>
          </a:solid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a:lstStyle/>
          <a:p>
            <a:endParaRPr lang="en-IE" dirty="0">
              <a:solidFill>
                <a:schemeClr val="accent1"/>
              </a:solidFill>
            </a:endParaRPr>
          </a:p>
        </p:txBody>
      </p:sp>
      <p:sp>
        <p:nvSpPr>
          <p:cNvPr id="18" name="Isosceles Triangle 17">
            <a:extLst>
              <a:ext uri="{FF2B5EF4-FFF2-40B4-BE49-F238E27FC236}">
                <a16:creationId xmlns:a16="http://schemas.microsoft.com/office/drawing/2014/main" id="{708AFC01-7576-35DB-B798-A3EE99307E9A}"/>
              </a:ext>
            </a:extLst>
          </p:cNvPr>
          <p:cNvSpPr/>
          <p:nvPr/>
        </p:nvSpPr>
        <p:spPr>
          <a:xfrm>
            <a:off x="4390849" y="4348977"/>
            <a:ext cx="224794" cy="345359"/>
          </a:xfrm>
          <a:prstGeom prst="triangle">
            <a:avLst>
              <a:gd name="adj" fmla="val 100000"/>
            </a:avLst>
          </a:prstGeom>
          <a:solidFill>
            <a:schemeClr val="accent5"/>
          </a:solid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a:lstStyle/>
          <a:p>
            <a:endParaRPr lang="en-IE" dirty="0"/>
          </a:p>
        </p:txBody>
      </p:sp>
      <p:sp>
        <p:nvSpPr>
          <p:cNvPr id="19" name="Freeform 5">
            <a:extLst>
              <a:ext uri="{FF2B5EF4-FFF2-40B4-BE49-F238E27FC236}">
                <a16:creationId xmlns:a16="http://schemas.microsoft.com/office/drawing/2014/main" id="{522E6C68-113D-92DB-9D08-13416A290349}"/>
              </a:ext>
            </a:extLst>
          </p:cNvPr>
          <p:cNvSpPr/>
          <p:nvPr/>
        </p:nvSpPr>
        <p:spPr>
          <a:xfrm>
            <a:off x="4510671" y="3838772"/>
            <a:ext cx="1387757" cy="1604457"/>
          </a:xfrm>
          <a:custGeom>
            <a:avLst/>
            <a:gdLst>
              <a:gd name="connsiteX0" fmla="*/ 0 w 2410294"/>
              <a:gd name="connsiteY0" fmla="*/ 0 h 2112764"/>
              <a:gd name="connsiteX1" fmla="*/ 2410294 w 2410294"/>
              <a:gd name="connsiteY1" fmla="*/ 0 h 2112764"/>
              <a:gd name="connsiteX2" fmla="*/ 2410294 w 2410294"/>
              <a:gd name="connsiteY2" fmla="*/ 2112764 h 2112764"/>
              <a:gd name="connsiteX3" fmla="*/ 0 w 2410294"/>
              <a:gd name="connsiteY3" fmla="*/ 2112764 h 2112764"/>
              <a:gd name="connsiteX4" fmla="*/ 0 w 2410294"/>
              <a:gd name="connsiteY4" fmla="*/ 0 h 2112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0294" h="2112764">
                <a:moveTo>
                  <a:pt x="0" y="0"/>
                </a:moveTo>
                <a:lnTo>
                  <a:pt x="2410294" y="0"/>
                </a:lnTo>
                <a:lnTo>
                  <a:pt x="2410294" y="2112764"/>
                </a:lnTo>
                <a:lnTo>
                  <a:pt x="0" y="211276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82880" tIns="182880" rIns="0" bIns="76200" numCol="1" spcCol="1270" anchor="t" anchorCtr="0">
            <a:noAutofit/>
          </a:bodyPr>
          <a:lstStyle/>
          <a:p>
            <a:pPr lvl="0" algn="l" defTabSz="889000">
              <a:lnSpc>
                <a:spcPct val="90000"/>
              </a:lnSpc>
              <a:spcBef>
                <a:spcPct val="0"/>
              </a:spcBef>
              <a:spcAft>
                <a:spcPct val="35000"/>
              </a:spcAft>
            </a:pPr>
            <a:r>
              <a:rPr lang="hr-HR" sz="1600" b="1" kern="1200" dirty="0">
                <a:latin typeface="+mj-lt"/>
              </a:rPr>
              <a:t>Understand</a:t>
            </a:r>
            <a:endParaRPr lang="en-US" sz="1600" b="1" kern="1200" dirty="0">
              <a:latin typeface="+mj-lt"/>
            </a:endParaRPr>
          </a:p>
        </p:txBody>
      </p:sp>
      <p:sp>
        <p:nvSpPr>
          <p:cNvPr id="20" name="Freeform 5">
            <a:extLst>
              <a:ext uri="{FF2B5EF4-FFF2-40B4-BE49-F238E27FC236}">
                <a16:creationId xmlns:a16="http://schemas.microsoft.com/office/drawing/2014/main" id="{A8894007-BCDE-3CC5-D177-144F42D6C2DB}"/>
              </a:ext>
            </a:extLst>
          </p:cNvPr>
          <p:cNvSpPr/>
          <p:nvPr/>
        </p:nvSpPr>
        <p:spPr>
          <a:xfrm>
            <a:off x="5894354" y="3442236"/>
            <a:ext cx="1387757" cy="1604457"/>
          </a:xfrm>
          <a:custGeom>
            <a:avLst/>
            <a:gdLst>
              <a:gd name="connsiteX0" fmla="*/ 0 w 2410294"/>
              <a:gd name="connsiteY0" fmla="*/ 0 h 2112764"/>
              <a:gd name="connsiteX1" fmla="*/ 2410294 w 2410294"/>
              <a:gd name="connsiteY1" fmla="*/ 0 h 2112764"/>
              <a:gd name="connsiteX2" fmla="*/ 2410294 w 2410294"/>
              <a:gd name="connsiteY2" fmla="*/ 2112764 h 2112764"/>
              <a:gd name="connsiteX3" fmla="*/ 0 w 2410294"/>
              <a:gd name="connsiteY3" fmla="*/ 2112764 h 2112764"/>
              <a:gd name="connsiteX4" fmla="*/ 0 w 2410294"/>
              <a:gd name="connsiteY4" fmla="*/ 0 h 2112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0294" h="2112764">
                <a:moveTo>
                  <a:pt x="0" y="0"/>
                </a:moveTo>
                <a:lnTo>
                  <a:pt x="2410294" y="0"/>
                </a:lnTo>
                <a:lnTo>
                  <a:pt x="2410294" y="2112764"/>
                </a:lnTo>
                <a:lnTo>
                  <a:pt x="0" y="211276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82880" tIns="182880" rIns="0" bIns="76200" numCol="1" spcCol="1270" anchor="t" anchorCtr="0">
            <a:noAutofit/>
          </a:bodyPr>
          <a:lstStyle/>
          <a:p>
            <a:pPr lvl="0" algn="l" defTabSz="889000">
              <a:lnSpc>
                <a:spcPct val="90000"/>
              </a:lnSpc>
              <a:spcBef>
                <a:spcPct val="0"/>
              </a:spcBef>
              <a:spcAft>
                <a:spcPct val="35000"/>
              </a:spcAft>
            </a:pPr>
            <a:r>
              <a:rPr lang="hr-HR" sz="1600" b="1" kern="1200" dirty="0">
                <a:solidFill>
                  <a:schemeClr val="accent1"/>
                </a:solidFill>
                <a:latin typeface="+mj-lt"/>
              </a:rPr>
              <a:t>Apply</a:t>
            </a:r>
            <a:endParaRPr lang="en-US" sz="1600" b="1" kern="1200" dirty="0">
              <a:solidFill>
                <a:schemeClr val="accent1"/>
              </a:solidFill>
              <a:latin typeface="+mj-lt"/>
            </a:endParaRPr>
          </a:p>
        </p:txBody>
      </p:sp>
      <p:sp>
        <p:nvSpPr>
          <p:cNvPr id="21" name="Freeform 5">
            <a:extLst>
              <a:ext uri="{FF2B5EF4-FFF2-40B4-BE49-F238E27FC236}">
                <a16:creationId xmlns:a16="http://schemas.microsoft.com/office/drawing/2014/main" id="{8F6F5C55-B9D6-4CDF-6477-676821E52DE9}"/>
              </a:ext>
            </a:extLst>
          </p:cNvPr>
          <p:cNvSpPr/>
          <p:nvPr/>
        </p:nvSpPr>
        <p:spPr>
          <a:xfrm>
            <a:off x="7331737" y="3024868"/>
            <a:ext cx="1387757" cy="1604457"/>
          </a:xfrm>
          <a:custGeom>
            <a:avLst/>
            <a:gdLst>
              <a:gd name="connsiteX0" fmla="*/ 0 w 2410294"/>
              <a:gd name="connsiteY0" fmla="*/ 0 h 2112764"/>
              <a:gd name="connsiteX1" fmla="*/ 2410294 w 2410294"/>
              <a:gd name="connsiteY1" fmla="*/ 0 h 2112764"/>
              <a:gd name="connsiteX2" fmla="*/ 2410294 w 2410294"/>
              <a:gd name="connsiteY2" fmla="*/ 2112764 h 2112764"/>
              <a:gd name="connsiteX3" fmla="*/ 0 w 2410294"/>
              <a:gd name="connsiteY3" fmla="*/ 2112764 h 2112764"/>
              <a:gd name="connsiteX4" fmla="*/ 0 w 2410294"/>
              <a:gd name="connsiteY4" fmla="*/ 0 h 2112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0294" h="2112764">
                <a:moveTo>
                  <a:pt x="0" y="0"/>
                </a:moveTo>
                <a:lnTo>
                  <a:pt x="2410294" y="0"/>
                </a:lnTo>
                <a:lnTo>
                  <a:pt x="2410294" y="2112764"/>
                </a:lnTo>
                <a:lnTo>
                  <a:pt x="0" y="211276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82880" tIns="182880" rIns="0" bIns="76200" numCol="1" spcCol="1270" anchor="t" anchorCtr="0">
            <a:noAutofit/>
          </a:bodyPr>
          <a:lstStyle/>
          <a:p>
            <a:pPr lvl="0" algn="l" defTabSz="889000">
              <a:lnSpc>
                <a:spcPct val="90000"/>
              </a:lnSpc>
              <a:spcBef>
                <a:spcPct val="0"/>
              </a:spcBef>
              <a:spcAft>
                <a:spcPct val="35000"/>
              </a:spcAft>
            </a:pPr>
            <a:r>
              <a:rPr lang="hr-HR" sz="1600" b="1" kern="1200" dirty="0">
                <a:solidFill>
                  <a:schemeClr val="accent2"/>
                </a:solidFill>
                <a:latin typeface="+mj-lt"/>
              </a:rPr>
              <a:t>Analyze</a:t>
            </a:r>
            <a:endParaRPr lang="en-US" sz="1600" b="1" kern="1200" dirty="0">
              <a:solidFill>
                <a:schemeClr val="accent2"/>
              </a:solidFill>
              <a:latin typeface="+mj-lt"/>
            </a:endParaRPr>
          </a:p>
        </p:txBody>
      </p:sp>
      <p:sp>
        <p:nvSpPr>
          <p:cNvPr id="22" name="Freeform 5">
            <a:extLst>
              <a:ext uri="{FF2B5EF4-FFF2-40B4-BE49-F238E27FC236}">
                <a16:creationId xmlns:a16="http://schemas.microsoft.com/office/drawing/2014/main" id="{DE329D08-48AC-554E-8FDE-907811CBFA00}"/>
              </a:ext>
            </a:extLst>
          </p:cNvPr>
          <p:cNvSpPr/>
          <p:nvPr/>
        </p:nvSpPr>
        <p:spPr>
          <a:xfrm>
            <a:off x="8761401" y="2594744"/>
            <a:ext cx="1387757" cy="1604457"/>
          </a:xfrm>
          <a:custGeom>
            <a:avLst/>
            <a:gdLst>
              <a:gd name="connsiteX0" fmla="*/ 0 w 2410294"/>
              <a:gd name="connsiteY0" fmla="*/ 0 h 2112764"/>
              <a:gd name="connsiteX1" fmla="*/ 2410294 w 2410294"/>
              <a:gd name="connsiteY1" fmla="*/ 0 h 2112764"/>
              <a:gd name="connsiteX2" fmla="*/ 2410294 w 2410294"/>
              <a:gd name="connsiteY2" fmla="*/ 2112764 h 2112764"/>
              <a:gd name="connsiteX3" fmla="*/ 0 w 2410294"/>
              <a:gd name="connsiteY3" fmla="*/ 2112764 h 2112764"/>
              <a:gd name="connsiteX4" fmla="*/ 0 w 2410294"/>
              <a:gd name="connsiteY4" fmla="*/ 0 h 2112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0294" h="2112764">
                <a:moveTo>
                  <a:pt x="0" y="0"/>
                </a:moveTo>
                <a:lnTo>
                  <a:pt x="2410294" y="0"/>
                </a:lnTo>
                <a:lnTo>
                  <a:pt x="2410294" y="2112764"/>
                </a:lnTo>
                <a:lnTo>
                  <a:pt x="0" y="211276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82880" tIns="182880" rIns="0" bIns="76200" numCol="1" spcCol="1270" anchor="t" anchorCtr="0">
            <a:noAutofit/>
          </a:bodyPr>
          <a:lstStyle/>
          <a:p>
            <a:pPr lvl="0" algn="l" defTabSz="889000">
              <a:lnSpc>
                <a:spcPct val="90000"/>
              </a:lnSpc>
              <a:spcBef>
                <a:spcPct val="0"/>
              </a:spcBef>
              <a:spcAft>
                <a:spcPct val="35000"/>
              </a:spcAft>
            </a:pPr>
            <a:r>
              <a:rPr lang="hr-HR" sz="1600" b="1" kern="1200" dirty="0">
                <a:solidFill>
                  <a:schemeClr val="accent3"/>
                </a:solidFill>
                <a:latin typeface="+mj-lt"/>
              </a:rPr>
              <a:t>Evaluate</a:t>
            </a:r>
            <a:endParaRPr lang="en-US" sz="1600" b="1" kern="1200" dirty="0">
              <a:solidFill>
                <a:schemeClr val="accent3"/>
              </a:solidFill>
              <a:latin typeface="+mj-lt"/>
            </a:endParaRPr>
          </a:p>
        </p:txBody>
      </p:sp>
      <p:sp>
        <p:nvSpPr>
          <p:cNvPr id="23" name="Freeform 5">
            <a:extLst>
              <a:ext uri="{FF2B5EF4-FFF2-40B4-BE49-F238E27FC236}">
                <a16:creationId xmlns:a16="http://schemas.microsoft.com/office/drawing/2014/main" id="{9A9469AC-A06F-07C9-CADB-84265A283D66}"/>
              </a:ext>
            </a:extLst>
          </p:cNvPr>
          <p:cNvSpPr/>
          <p:nvPr/>
        </p:nvSpPr>
        <p:spPr>
          <a:xfrm>
            <a:off x="10112379" y="2152329"/>
            <a:ext cx="1387757" cy="1604457"/>
          </a:xfrm>
          <a:custGeom>
            <a:avLst/>
            <a:gdLst>
              <a:gd name="connsiteX0" fmla="*/ 0 w 2410294"/>
              <a:gd name="connsiteY0" fmla="*/ 0 h 2112764"/>
              <a:gd name="connsiteX1" fmla="*/ 2410294 w 2410294"/>
              <a:gd name="connsiteY1" fmla="*/ 0 h 2112764"/>
              <a:gd name="connsiteX2" fmla="*/ 2410294 w 2410294"/>
              <a:gd name="connsiteY2" fmla="*/ 2112764 h 2112764"/>
              <a:gd name="connsiteX3" fmla="*/ 0 w 2410294"/>
              <a:gd name="connsiteY3" fmla="*/ 2112764 h 2112764"/>
              <a:gd name="connsiteX4" fmla="*/ 0 w 2410294"/>
              <a:gd name="connsiteY4" fmla="*/ 0 h 2112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0294" h="2112764">
                <a:moveTo>
                  <a:pt x="0" y="0"/>
                </a:moveTo>
                <a:lnTo>
                  <a:pt x="2410294" y="0"/>
                </a:lnTo>
                <a:lnTo>
                  <a:pt x="2410294" y="2112764"/>
                </a:lnTo>
                <a:lnTo>
                  <a:pt x="0" y="211276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82880" tIns="182880" rIns="0" bIns="76200" numCol="1" spcCol="1270" anchor="t" anchorCtr="0">
            <a:noAutofit/>
          </a:bodyPr>
          <a:lstStyle/>
          <a:p>
            <a:pPr lvl="0" algn="l" defTabSz="889000">
              <a:lnSpc>
                <a:spcPct val="90000"/>
              </a:lnSpc>
              <a:spcBef>
                <a:spcPct val="0"/>
              </a:spcBef>
              <a:spcAft>
                <a:spcPct val="35000"/>
              </a:spcAft>
            </a:pPr>
            <a:r>
              <a:rPr lang="hr-HR" sz="1600" b="1" kern="1200" dirty="0">
                <a:solidFill>
                  <a:schemeClr val="accent4"/>
                </a:solidFill>
                <a:latin typeface="+mj-lt"/>
              </a:rPr>
              <a:t>Create</a:t>
            </a:r>
            <a:endParaRPr lang="en-US" sz="1600" b="1" kern="1200" dirty="0">
              <a:solidFill>
                <a:schemeClr val="accent4"/>
              </a:solidFill>
              <a:latin typeface="+mj-lt"/>
            </a:endParaRPr>
          </a:p>
        </p:txBody>
      </p:sp>
      <p:sp>
        <p:nvSpPr>
          <p:cNvPr id="24" name="Freeform 5">
            <a:extLst>
              <a:ext uri="{FF2B5EF4-FFF2-40B4-BE49-F238E27FC236}">
                <a16:creationId xmlns:a16="http://schemas.microsoft.com/office/drawing/2014/main" id="{74133685-A381-0FE6-ED5E-A97C4FD96432}"/>
              </a:ext>
            </a:extLst>
          </p:cNvPr>
          <p:cNvSpPr/>
          <p:nvPr/>
        </p:nvSpPr>
        <p:spPr>
          <a:xfrm>
            <a:off x="10469280" y="2753457"/>
            <a:ext cx="1387757" cy="2194619"/>
          </a:xfrm>
          <a:custGeom>
            <a:avLst/>
            <a:gdLst>
              <a:gd name="connsiteX0" fmla="*/ 0 w 2410294"/>
              <a:gd name="connsiteY0" fmla="*/ 0 h 2112764"/>
              <a:gd name="connsiteX1" fmla="*/ 2410294 w 2410294"/>
              <a:gd name="connsiteY1" fmla="*/ 0 h 2112764"/>
              <a:gd name="connsiteX2" fmla="*/ 2410294 w 2410294"/>
              <a:gd name="connsiteY2" fmla="*/ 2112764 h 2112764"/>
              <a:gd name="connsiteX3" fmla="*/ 0 w 2410294"/>
              <a:gd name="connsiteY3" fmla="*/ 2112764 h 2112764"/>
              <a:gd name="connsiteX4" fmla="*/ 0 w 2410294"/>
              <a:gd name="connsiteY4" fmla="*/ 0 h 2112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0294" h="2112764">
                <a:moveTo>
                  <a:pt x="0" y="0"/>
                </a:moveTo>
                <a:lnTo>
                  <a:pt x="2410294" y="0"/>
                </a:lnTo>
                <a:lnTo>
                  <a:pt x="2410294" y="2112764"/>
                </a:lnTo>
                <a:lnTo>
                  <a:pt x="0" y="211276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82880" tIns="182880" rIns="0" bIns="76200" numCol="1" spcCol="1270" anchor="t" anchorCtr="0">
            <a:noAutofit/>
          </a:bodyPr>
          <a:lstStyle/>
          <a:p>
            <a:pPr lvl="0" algn="l" defTabSz="889000">
              <a:lnSpc>
                <a:spcPct val="90000"/>
              </a:lnSpc>
              <a:spcBef>
                <a:spcPct val="0"/>
              </a:spcBef>
              <a:spcAft>
                <a:spcPct val="35000"/>
              </a:spcAft>
            </a:pPr>
            <a:r>
              <a:rPr lang="hr-HR" sz="1400" b="1" i="1" kern="1200" dirty="0">
                <a:solidFill>
                  <a:schemeClr val="accent4"/>
                </a:solidFill>
                <a:latin typeface="+mj-lt"/>
              </a:rPr>
              <a:t>Design</a:t>
            </a:r>
          </a:p>
          <a:p>
            <a:pPr lvl="0" algn="l" defTabSz="889000">
              <a:lnSpc>
                <a:spcPct val="90000"/>
              </a:lnSpc>
              <a:spcBef>
                <a:spcPct val="0"/>
              </a:spcBef>
              <a:spcAft>
                <a:spcPct val="35000"/>
              </a:spcAft>
            </a:pPr>
            <a:r>
              <a:rPr lang="hr-HR" sz="1400" b="1" i="1" dirty="0">
                <a:solidFill>
                  <a:schemeClr val="accent4"/>
                </a:solidFill>
                <a:latin typeface="+mj-lt"/>
              </a:rPr>
              <a:t>Modify</a:t>
            </a:r>
          </a:p>
          <a:p>
            <a:pPr lvl="0" algn="l" defTabSz="889000">
              <a:lnSpc>
                <a:spcPct val="90000"/>
              </a:lnSpc>
              <a:spcBef>
                <a:spcPct val="0"/>
              </a:spcBef>
              <a:spcAft>
                <a:spcPct val="35000"/>
              </a:spcAft>
            </a:pPr>
            <a:r>
              <a:rPr lang="hr-HR" sz="1400" b="1" i="1" dirty="0">
                <a:solidFill>
                  <a:schemeClr val="accent4"/>
                </a:solidFill>
                <a:latin typeface="+mj-lt"/>
              </a:rPr>
              <a:t>Develop</a:t>
            </a:r>
          </a:p>
          <a:p>
            <a:pPr lvl="0" algn="l" defTabSz="889000">
              <a:lnSpc>
                <a:spcPct val="90000"/>
              </a:lnSpc>
              <a:spcBef>
                <a:spcPct val="0"/>
              </a:spcBef>
              <a:spcAft>
                <a:spcPct val="35000"/>
              </a:spcAft>
            </a:pPr>
            <a:r>
              <a:rPr lang="hr-HR" sz="1400" b="1" i="1" dirty="0">
                <a:solidFill>
                  <a:schemeClr val="accent4"/>
                </a:solidFill>
                <a:latin typeface="+mj-lt"/>
              </a:rPr>
              <a:t>Collaborate</a:t>
            </a:r>
          </a:p>
          <a:p>
            <a:pPr lvl="0" algn="l" defTabSz="889000">
              <a:lnSpc>
                <a:spcPct val="90000"/>
              </a:lnSpc>
              <a:spcBef>
                <a:spcPct val="0"/>
              </a:spcBef>
              <a:spcAft>
                <a:spcPct val="35000"/>
              </a:spcAft>
            </a:pPr>
            <a:r>
              <a:rPr lang="hr-HR" sz="1400" b="1" i="1" dirty="0">
                <a:solidFill>
                  <a:schemeClr val="accent4"/>
                </a:solidFill>
                <a:latin typeface="+mj-lt"/>
              </a:rPr>
              <a:t>Invent</a:t>
            </a:r>
          </a:p>
          <a:p>
            <a:pPr lvl="0" algn="l" defTabSz="889000">
              <a:lnSpc>
                <a:spcPct val="90000"/>
              </a:lnSpc>
              <a:spcBef>
                <a:spcPct val="0"/>
              </a:spcBef>
              <a:spcAft>
                <a:spcPct val="35000"/>
              </a:spcAft>
            </a:pPr>
            <a:r>
              <a:rPr lang="hr-HR" sz="1400" b="1" i="1" dirty="0">
                <a:solidFill>
                  <a:schemeClr val="accent4"/>
                </a:solidFill>
                <a:latin typeface="+mj-lt"/>
              </a:rPr>
              <a:t>Write</a:t>
            </a:r>
          </a:p>
          <a:p>
            <a:pPr lvl="0" algn="l" defTabSz="889000">
              <a:lnSpc>
                <a:spcPct val="90000"/>
              </a:lnSpc>
              <a:spcBef>
                <a:spcPct val="0"/>
              </a:spcBef>
              <a:spcAft>
                <a:spcPct val="35000"/>
              </a:spcAft>
            </a:pPr>
            <a:endParaRPr lang="en-US" sz="1600" b="1" kern="1200" dirty="0">
              <a:latin typeface="+mj-lt"/>
            </a:endParaRPr>
          </a:p>
        </p:txBody>
      </p:sp>
      <p:sp>
        <p:nvSpPr>
          <p:cNvPr id="25" name="TextBox 24">
            <a:extLst>
              <a:ext uri="{FF2B5EF4-FFF2-40B4-BE49-F238E27FC236}">
                <a16:creationId xmlns:a16="http://schemas.microsoft.com/office/drawing/2014/main" id="{5062EFFC-9DFF-E76F-8787-80AD55AEECBB}"/>
              </a:ext>
            </a:extLst>
          </p:cNvPr>
          <p:cNvSpPr txBox="1"/>
          <p:nvPr/>
        </p:nvSpPr>
        <p:spPr>
          <a:xfrm>
            <a:off x="3491264" y="5134363"/>
            <a:ext cx="1319677" cy="1638141"/>
          </a:xfrm>
          <a:prstGeom prst="rect">
            <a:avLst/>
          </a:prstGeom>
          <a:noFill/>
        </p:spPr>
        <p:txBody>
          <a:bodyPr wrap="square">
            <a:spAutoFit/>
          </a:bodyPr>
          <a:lstStyle/>
          <a:p>
            <a:pPr lvl="0" algn="l" defTabSz="889000">
              <a:lnSpc>
                <a:spcPct val="90000"/>
              </a:lnSpc>
              <a:spcBef>
                <a:spcPct val="0"/>
              </a:spcBef>
              <a:spcAft>
                <a:spcPct val="35000"/>
              </a:spcAft>
            </a:pPr>
            <a:r>
              <a:rPr lang="hr-HR" sz="1400" i="1" kern="1200" dirty="0">
                <a:solidFill>
                  <a:schemeClr val="accent5"/>
                </a:solidFill>
                <a:latin typeface="+mj-lt"/>
              </a:rPr>
              <a:t>Define</a:t>
            </a:r>
          </a:p>
          <a:p>
            <a:pPr lvl="0" algn="l" defTabSz="889000">
              <a:lnSpc>
                <a:spcPct val="90000"/>
              </a:lnSpc>
              <a:spcBef>
                <a:spcPct val="0"/>
              </a:spcBef>
              <a:spcAft>
                <a:spcPct val="35000"/>
              </a:spcAft>
            </a:pPr>
            <a:r>
              <a:rPr lang="hr-HR" sz="1400" i="1" dirty="0">
                <a:solidFill>
                  <a:schemeClr val="accent5"/>
                </a:solidFill>
                <a:latin typeface="+mj-lt"/>
              </a:rPr>
              <a:t>Identify</a:t>
            </a:r>
          </a:p>
          <a:p>
            <a:pPr lvl="0" algn="l" defTabSz="889000">
              <a:lnSpc>
                <a:spcPct val="90000"/>
              </a:lnSpc>
              <a:spcBef>
                <a:spcPct val="0"/>
              </a:spcBef>
              <a:spcAft>
                <a:spcPct val="35000"/>
              </a:spcAft>
            </a:pPr>
            <a:r>
              <a:rPr lang="hr-HR" sz="1400" i="1" dirty="0">
                <a:solidFill>
                  <a:schemeClr val="accent5"/>
                </a:solidFill>
                <a:latin typeface="+mj-lt"/>
              </a:rPr>
              <a:t>Describe</a:t>
            </a:r>
          </a:p>
          <a:p>
            <a:pPr lvl="0" algn="l" defTabSz="889000">
              <a:lnSpc>
                <a:spcPct val="90000"/>
              </a:lnSpc>
              <a:spcBef>
                <a:spcPct val="0"/>
              </a:spcBef>
              <a:spcAft>
                <a:spcPct val="35000"/>
              </a:spcAft>
            </a:pPr>
            <a:r>
              <a:rPr lang="hr-HR" sz="1400" i="1" dirty="0">
                <a:solidFill>
                  <a:schemeClr val="accent5"/>
                </a:solidFill>
                <a:latin typeface="+mj-lt"/>
              </a:rPr>
              <a:t>Recognize</a:t>
            </a:r>
          </a:p>
          <a:p>
            <a:pPr lvl="0" algn="l" defTabSz="889000">
              <a:lnSpc>
                <a:spcPct val="90000"/>
              </a:lnSpc>
              <a:spcBef>
                <a:spcPct val="0"/>
              </a:spcBef>
              <a:spcAft>
                <a:spcPct val="35000"/>
              </a:spcAft>
            </a:pPr>
            <a:r>
              <a:rPr lang="hr-HR" sz="1400" i="1" dirty="0">
                <a:solidFill>
                  <a:schemeClr val="accent5"/>
                </a:solidFill>
                <a:latin typeface="+mj-lt"/>
              </a:rPr>
              <a:t>Explain</a:t>
            </a:r>
          </a:p>
          <a:p>
            <a:pPr lvl="0" algn="l" defTabSz="889000">
              <a:lnSpc>
                <a:spcPct val="90000"/>
              </a:lnSpc>
              <a:spcBef>
                <a:spcPct val="0"/>
              </a:spcBef>
              <a:spcAft>
                <a:spcPct val="35000"/>
              </a:spcAft>
            </a:pPr>
            <a:r>
              <a:rPr lang="hr-HR" sz="1400" i="1" dirty="0">
                <a:solidFill>
                  <a:schemeClr val="accent5"/>
                </a:solidFill>
                <a:latin typeface="+mj-lt"/>
              </a:rPr>
              <a:t>Tell</a:t>
            </a:r>
          </a:p>
        </p:txBody>
      </p:sp>
      <p:sp>
        <p:nvSpPr>
          <p:cNvPr id="26" name="TextBox 25">
            <a:extLst>
              <a:ext uri="{FF2B5EF4-FFF2-40B4-BE49-F238E27FC236}">
                <a16:creationId xmlns:a16="http://schemas.microsoft.com/office/drawing/2014/main" id="{E474660F-98C1-9F96-35A5-3CECC1B41AE1}"/>
              </a:ext>
            </a:extLst>
          </p:cNvPr>
          <p:cNvSpPr txBox="1"/>
          <p:nvPr/>
        </p:nvSpPr>
        <p:spPr>
          <a:xfrm>
            <a:off x="4924635" y="4668625"/>
            <a:ext cx="1319677" cy="1638141"/>
          </a:xfrm>
          <a:prstGeom prst="rect">
            <a:avLst/>
          </a:prstGeom>
          <a:noFill/>
        </p:spPr>
        <p:txBody>
          <a:bodyPr wrap="square">
            <a:spAutoFit/>
          </a:bodyPr>
          <a:lstStyle/>
          <a:p>
            <a:pPr lvl="0" algn="l" defTabSz="889000">
              <a:lnSpc>
                <a:spcPct val="90000"/>
              </a:lnSpc>
              <a:spcBef>
                <a:spcPct val="0"/>
              </a:spcBef>
              <a:spcAft>
                <a:spcPct val="35000"/>
              </a:spcAft>
            </a:pPr>
            <a:r>
              <a:rPr lang="hr-HR" sz="1400" i="1" kern="1200" dirty="0">
                <a:latin typeface="+mj-lt"/>
              </a:rPr>
              <a:t>Summarize</a:t>
            </a:r>
          </a:p>
          <a:p>
            <a:pPr lvl="0" algn="l" defTabSz="889000">
              <a:lnSpc>
                <a:spcPct val="90000"/>
              </a:lnSpc>
              <a:spcBef>
                <a:spcPct val="0"/>
              </a:spcBef>
              <a:spcAft>
                <a:spcPct val="35000"/>
              </a:spcAft>
            </a:pPr>
            <a:r>
              <a:rPr lang="hr-HR" sz="1400" i="1" dirty="0">
                <a:latin typeface="+mj-lt"/>
              </a:rPr>
              <a:t>Interpret</a:t>
            </a:r>
          </a:p>
          <a:p>
            <a:pPr lvl="0" algn="l" defTabSz="889000">
              <a:lnSpc>
                <a:spcPct val="90000"/>
              </a:lnSpc>
              <a:spcBef>
                <a:spcPct val="0"/>
              </a:spcBef>
              <a:spcAft>
                <a:spcPct val="35000"/>
              </a:spcAft>
            </a:pPr>
            <a:r>
              <a:rPr lang="hr-HR" sz="1400" i="1" dirty="0">
                <a:latin typeface="+mj-lt"/>
              </a:rPr>
              <a:t>Classify</a:t>
            </a:r>
          </a:p>
          <a:p>
            <a:pPr lvl="0" algn="l" defTabSz="889000">
              <a:lnSpc>
                <a:spcPct val="90000"/>
              </a:lnSpc>
              <a:spcBef>
                <a:spcPct val="0"/>
              </a:spcBef>
              <a:spcAft>
                <a:spcPct val="35000"/>
              </a:spcAft>
            </a:pPr>
            <a:r>
              <a:rPr lang="hr-HR" sz="1400" i="1" dirty="0">
                <a:latin typeface="+mj-lt"/>
              </a:rPr>
              <a:t>Compare</a:t>
            </a:r>
          </a:p>
          <a:p>
            <a:pPr lvl="0" algn="l" defTabSz="889000">
              <a:lnSpc>
                <a:spcPct val="90000"/>
              </a:lnSpc>
              <a:spcBef>
                <a:spcPct val="0"/>
              </a:spcBef>
              <a:spcAft>
                <a:spcPct val="35000"/>
              </a:spcAft>
            </a:pPr>
            <a:r>
              <a:rPr lang="hr-HR" sz="1400" i="1" dirty="0">
                <a:latin typeface="+mj-lt"/>
              </a:rPr>
              <a:t>Relate</a:t>
            </a:r>
          </a:p>
          <a:p>
            <a:pPr lvl="0" algn="l" defTabSz="889000">
              <a:lnSpc>
                <a:spcPct val="90000"/>
              </a:lnSpc>
              <a:spcBef>
                <a:spcPct val="0"/>
              </a:spcBef>
              <a:spcAft>
                <a:spcPct val="35000"/>
              </a:spcAft>
            </a:pPr>
            <a:r>
              <a:rPr lang="hr-HR" sz="1400" i="1" dirty="0">
                <a:latin typeface="+mj-lt"/>
              </a:rPr>
              <a:t>Extract</a:t>
            </a:r>
          </a:p>
        </p:txBody>
      </p:sp>
      <p:sp>
        <p:nvSpPr>
          <p:cNvPr id="27" name="TextBox 26">
            <a:extLst>
              <a:ext uri="{FF2B5EF4-FFF2-40B4-BE49-F238E27FC236}">
                <a16:creationId xmlns:a16="http://schemas.microsoft.com/office/drawing/2014/main" id="{3C4CB853-F442-7804-66AD-0C911DFD2F55}"/>
              </a:ext>
            </a:extLst>
          </p:cNvPr>
          <p:cNvSpPr txBox="1"/>
          <p:nvPr/>
        </p:nvSpPr>
        <p:spPr>
          <a:xfrm>
            <a:off x="6334201" y="4170607"/>
            <a:ext cx="1319677" cy="1638141"/>
          </a:xfrm>
          <a:prstGeom prst="rect">
            <a:avLst/>
          </a:prstGeom>
          <a:noFill/>
        </p:spPr>
        <p:txBody>
          <a:bodyPr wrap="square">
            <a:spAutoFit/>
          </a:bodyPr>
          <a:lstStyle/>
          <a:p>
            <a:pPr lvl="0" algn="l" defTabSz="889000">
              <a:lnSpc>
                <a:spcPct val="90000"/>
              </a:lnSpc>
              <a:spcBef>
                <a:spcPct val="0"/>
              </a:spcBef>
              <a:spcAft>
                <a:spcPct val="35000"/>
              </a:spcAft>
            </a:pPr>
            <a:r>
              <a:rPr lang="hr-HR" sz="1400" i="1" kern="1200" dirty="0">
                <a:solidFill>
                  <a:schemeClr val="accent1"/>
                </a:solidFill>
                <a:latin typeface="+mj-lt"/>
              </a:rPr>
              <a:t>Solve</a:t>
            </a:r>
          </a:p>
          <a:p>
            <a:pPr lvl="0" algn="l" defTabSz="889000">
              <a:lnSpc>
                <a:spcPct val="90000"/>
              </a:lnSpc>
              <a:spcBef>
                <a:spcPct val="0"/>
              </a:spcBef>
              <a:spcAft>
                <a:spcPct val="35000"/>
              </a:spcAft>
            </a:pPr>
            <a:r>
              <a:rPr lang="hr-HR" sz="1400" i="1" dirty="0">
                <a:solidFill>
                  <a:schemeClr val="accent1"/>
                </a:solidFill>
                <a:latin typeface="+mj-lt"/>
              </a:rPr>
              <a:t>Change</a:t>
            </a:r>
          </a:p>
          <a:p>
            <a:pPr lvl="0" algn="l" defTabSz="889000">
              <a:lnSpc>
                <a:spcPct val="90000"/>
              </a:lnSpc>
              <a:spcBef>
                <a:spcPct val="0"/>
              </a:spcBef>
              <a:spcAft>
                <a:spcPct val="35000"/>
              </a:spcAft>
            </a:pPr>
            <a:r>
              <a:rPr lang="hr-HR" sz="1400" i="1" dirty="0">
                <a:solidFill>
                  <a:schemeClr val="accent1"/>
                </a:solidFill>
                <a:latin typeface="+mj-lt"/>
              </a:rPr>
              <a:t>Complete</a:t>
            </a:r>
          </a:p>
          <a:p>
            <a:pPr lvl="0" algn="l" defTabSz="889000">
              <a:lnSpc>
                <a:spcPct val="90000"/>
              </a:lnSpc>
              <a:spcBef>
                <a:spcPct val="0"/>
              </a:spcBef>
              <a:spcAft>
                <a:spcPct val="35000"/>
              </a:spcAft>
            </a:pPr>
            <a:r>
              <a:rPr lang="hr-HR" sz="1400" i="1" dirty="0">
                <a:solidFill>
                  <a:schemeClr val="accent1"/>
                </a:solidFill>
                <a:latin typeface="+mj-lt"/>
              </a:rPr>
              <a:t>Use</a:t>
            </a:r>
          </a:p>
          <a:p>
            <a:pPr lvl="0" algn="l" defTabSz="889000">
              <a:lnSpc>
                <a:spcPct val="90000"/>
              </a:lnSpc>
              <a:spcBef>
                <a:spcPct val="0"/>
              </a:spcBef>
              <a:spcAft>
                <a:spcPct val="35000"/>
              </a:spcAft>
            </a:pPr>
            <a:r>
              <a:rPr lang="hr-HR" sz="1400" i="1" dirty="0">
                <a:solidFill>
                  <a:schemeClr val="accent1"/>
                </a:solidFill>
                <a:latin typeface="+mj-lt"/>
              </a:rPr>
              <a:t>Sketch</a:t>
            </a:r>
          </a:p>
          <a:p>
            <a:pPr lvl="0" algn="l" defTabSz="889000">
              <a:lnSpc>
                <a:spcPct val="90000"/>
              </a:lnSpc>
              <a:spcBef>
                <a:spcPct val="0"/>
              </a:spcBef>
              <a:spcAft>
                <a:spcPct val="35000"/>
              </a:spcAft>
            </a:pPr>
            <a:r>
              <a:rPr lang="hr-HR" sz="1400" i="1" dirty="0">
                <a:solidFill>
                  <a:schemeClr val="accent1"/>
                </a:solidFill>
                <a:latin typeface="+mj-lt"/>
              </a:rPr>
              <a:t>Teach</a:t>
            </a:r>
          </a:p>
        </p:txBody>
      </p:sp>
      <p:sp>
        <p:nvSpPr>
          <p:cNvPr id="28" name="TextBox 27">
            <a:extLst>
              <a:ext uri="{FF2B5EF4-FFF2-40B4-BE49-F238E27FC236}">
                <a16:creationId xmlns:a16="http://schemas.microsoft.com/office/drawing/2014/main" id="{4D9E0B61-F6E4-37D1-FB8F-22A32D88D62C}"/>
              </a:ext>
            </a:extLst>
          </p:cNvPr>
          <p:cNvSpPr txBox="1"/>
          <p:nvPr/>
        </p:nvSpPr>
        <p:spPr>
          <a:xfrm>
            <a:off x="7703504" y="3739944"/>
            <a:ext cx="1319677" cy="1638141"/>
          </a:xfrm>
          <a:prstGeom prst="rect">
            <a:avLst/>
          </a:prstGeom>
          <a:noFill/>
        </p:spPr>
        <p:txBody>
          <a:bodyPr wrap="square">
            <a:spAutoFit/>
          </a:bodyPr>
          <a:lstStyle/>
          <a:p>
            <a:pPr lvl="0" algn="l" defTabSz="889000">
              <a:lnSpc>
                <a:spcPct val="90000"/>
              </a:lnSpc>
              <a:spcBef>
                <a:spcPct val="0"/>
              </a:spcBef>
              <a:spcAft>
                <a:spcPct val="35000"/>
              </a:spcAft>
            </a:pPr>
            <a:r>
              <a:rPr lang="hr-HR" sz="1400" i="1" kern="1200" dirty="0">
                <a:solidFill>
                  <a:schemeClr val="accent2"/>
                </a:solidFill>
                <a:latin typeface="+mj-lt"/>
              </a:rPr>
              <a:t>Contrast</a:t>
            </a:r>
          </a:p>
          <a:p>
            <a:pPr lvl="0" algn="l" defTabSz="889000">
              <a:lnSpc>
                <a:spcPct val="90000"/>
              </a:lnSpc>
              <a:spcBef>
                <a:spcPct val="0"/>
              </a:spcBef>
              <a:spcAft>
                <a:spcPct val="35000"/>
              </a:spcAft>
            </a:pPr>
            <a:r>
              <a:rPr lang="hr-HR" sz="1400" i="1" dirty="0">
                <a:solidFill>
                  <a:schemeClr val="accent2"/>
                </a:solidFill>
                <a:latin typeface="+mj-lt"/>
              </a:rPr>
              <a:t>Connect</a:t>
            </a:r>
          </a:p>
          <a:p>
            <a:pPr lvl="0" algn="l" defTabSz="889000">
              <a:lnSpc>
                <a:spcPct val="90000"/>
              </a:lnSpc>
              <a:spcBef>
                <a:spcPct val="0"/>
              </a:spcBef>
              <a:spcAft>
                <a:spcPct val="35000"/>
              </a:spcAft>
            </a:pPr>
            <a:r>
              <a:rPr lang="hr-HR" sz="1400" i="1" dirty="0">
                <a:solidFill>
                  <a:schemeClr val="accent2"/>
                </a:solidFill>
                <a:latin typeface="+mj-lt"/>
              </a:rPr>
              <a:t>Relate</a:t>
            </a:r>
          </a:p>
          <a:p>
            <a:pPr lvl="0" algn="l" defTabSz="889000">
              <a:lnSpc>
                <a:spcPct val="90000"/>
              </a:lnSpc>
              <a:spcBef>
                <a:spcPct val="0"/>
              </a:spcBef>
              <a:spcAft>
                <a:spcPct val="35000"/>
              </a:spcAft>
            </a:pPr>
            <a:r>
              <a:rPr lang="hr-HR" sz="1400" i="1" dirty="0">
                <a:solidFill>
                  <a:schemeClr val="accent2"/>
                </a:solidFill>
                <a:latin typeface="+mj-lt"/>
              </a:rPr>
              <a:t>Devise</a:t>
            </a:r>
          </a:p>
          <a:p>
            <a:pPr lvl="0" algn="l" defTabSz="889000">
              <a:lnSpc>
                <a:spcPct val="90000"/>
              </a:lnSpc>
              <a:spcBef>
                <a:spcPct val="0"/>
              </a:spcBef>
              <a:spcAft>
                <a:spcPct val="35000"/>
              </a:spcAft>
            </a:pPr>
            <a:r>
              <a:rPr lang="hr-HR" sz="1400" i="1" dirty="0">
                <a:solidFill>
                  <a:schemeClr val="accent2"/>
                </a:solidFill>
                <a:latin typeface="+mj-lt"/>
              </a:rPr>
              <a:t>Illustrate</a:t>
            </a:r>
          </a:p>
          <a:p>
            <a:pPr lvl="0" algn="l" defTabSz="889000">
              <a:lnSpc>
                <a:spcPct val="90000"/>
              </a:lnSpc>
              <a:spcBef>
                <a:spcPct val="0"/>
              </a:spcBef>
              <a:spcAft>
                <a:spcPct val="35000"/>
              </a:spcAft>
            </a:pPr>
            <a:r>
              <a:rPr lang="hr-HR" sz="1400" i="1" dirty="0">
                <a:solidFill>
                  <a:schemeClr val="accent2"/>
                </a:solidFill>
                <a:latin typeface="+mj-lt"/>
              </a:rPr>
              <a:t>Conclude</a:t>
            </a:r>
          </a:p>
        </p:txBody>
      </p:sp>
      <p:sp>
        <p:nvSpPr>
          <p:cNvPr id="29" name="TextBox 28">
            <a:extLst>
              <a:ext uri="{FF2B5EF4-FFF2-40B4-BE49-F238E27FC236}">
                <a16:creationId xmlns:a16="http://schemas.microsoft.com/office/drawing/2014/main" id="{CEF196EC-0362-2151-812B-281BEFA04DE0}"/>
              </a:ext>
            </a:extLst>
          </p:cNvPr>
          <p:cNvSpPr txBox="1"/>
          <p:nvPr/>
        </p:nvSpPr>
        <p:spPr>
          <a:xfrm>
            <a:off x="9126809" y="3299961"/>
            <a:ext cx="1319677" cy="1907445"/>
          </a:xfrm>
          <a:prstGeom prst="rect">
            <a:avLst/>
          </a:prstGeom>
          <a:noFill/>
        </p:spPr>
        <p:txBody>
          <a:bodyPr wrap="square">
            <a:spAutoFit/>
          </a:bodyPr>
          <a:lstStyle/>
          <a:p>
            <a:pPr lvl="0" algn="l" defTabSz="889000">
              <a:lnSpc>
                <a:spcPct val="90000"/>
              </a:lnSpc>
              <a:spcBef>
                <a:spcPct val="0"/>
              </a:spcBef>
              <a:spcAft>
                <a:spcPct val="35000"/>
              </a:spcAft>
            </a:pPr>
            <a:r>
              <a:rPr lang="hr-HR" sz="1400" i="1" kern="1200" dirty="0">
                <a:solidFill>
                  <a:schemeClr val="accent3"/>
                </a:solidFill>
                <a:latin typeface="+mj-lt"/>
              </a:rPr>
              <a:t>Critcize</a:t>
            </a:r>
          </a:p>
          <a:p>
            <a:pPr lvl="0" algn="l" defTabSz="889000">
              <a:lnSpc>
                <a:spcPct val="90000"/>
              </a:lnSpc>
              <a:spcBef>
                <a:spcPct val="0"/>
              </a:spcBef>
              <a:spcAft>
                <a:spcPct val="35000"/>
              </a:spcAft>
            </a:pPr>
            <a:r>
              <a:rPr lang="hr-HR" sz="1400" i="1" dirty="0">
                <a:solidFill>
                  <a:schemeClr val="accent3"/>
                </a:solidFill>
                <a:latin typeface="+mj-lt"/>
              </a:rPr>
              <a:t>Reframe</a:t>
            </a:r>
          </a:p>
          <a:p>
            <a:pPr lvl="0" algn="l" defTabSz="889000">
              <a:lnSpc>
                <a:spcPct val="90000"/>
              </a:lnSpc>
              <a:spcBef>
                <a:spcPct val="0"/>
              </a:spcBef>
              <a:spcAft>
                <a:spcPct val="35000"/>
              </a:spcAft>
            </a:pPr>
            <a:r>
              <a:rPr lang="hr-HR" sz="1400" i="1" dirty="0">
                <a:solidFill>
                  <a:schemeClr val="accent3"/>
                </a:solidFill>
                <a:latin typeface="+mj-lt"/>
              </a:rPr>
              <a:t>Judge</a:t>
            </a:r>
          </a:p>
          <a:p>
            <a:pPr lvl="0" algn="l" defTabSz="889000">
              <a:lnSpc>
                <a:spcPct val="90000"/>
              </a:lnSpc>
              <a:spcBef>
                <a:spcPct val="0"/>
              </a:spcBef>
              <a:spcAft>
                <a:spcPct val="35000"/>
              </a:spcAft>
            </a:pPr>
            <a:r>
              <a:rPr lang="hr-HR" sz="1400" i="1" dirty="0">
                <a:solidFill>
                  <a:schemeClr val="accent3"/>
                </a:solidFill>
                <a:latin typeface="+mj-lt"/>
              </a:rPr>
              <a:t>Defend</a:t>
            </a:r>
          </a:p>
          <a:p>
            <a:pPr lvl="0" algn="l" defTabSz="889000">
              <a:lnSpc>
                <a:spcPct val="90000"/>
              </a:lnSpc>
              <a:spcBef>
                <a:spcPct val="0"/>
              </a:spcBef>
              <a:spcAft>
                <a:spcPct val="35000"/>
              </a:spcAft>
            </a:pPr>
            <a:r>
              <a:rPr lang="hr-HR" sz="1400" i="1" dirty="0">
                <a:solidFill>
                  <a:schemeClr val="accent3"/>
                </a:solidFill>
                <a:latin typeface="+mj-lt"/>
              </a:rPr>
              <a:t>Value</a:t>
            </a:r>
          </a:p>
          <a:p>
            <a:pPr lvl="0" algn="l" defTabSz="889000">
              <a:lnSpc>
                <a:spcPct val="90000"/>
              </a:lnSpc>
              <a:spcBef>
                <a:spcPct val="0"/>
              </a:spcBef>
              <a:spcAft>
                <a:spcPct val="35000"/>
              </a:spcAft>
            </a:pPr>
            <a:r>
              <a:rPr lang="hr-HR" sz="1400" i="1" dirty="0">
                <a:solidFill>
                  <a:schemeClr val="accent3"/>
                </a:solidFill>
                <a:latin typeface="+mj-lt"/>
              </a:rPr>
              <a:t>Plan</a:t>
            </a:r>
          </a:p>
          <a:p>
            <a:pPr lvl="0" algn="l" defTabSz="889000">
              <a:lnSpc>
                <a:spcPct val="90000"/>
              </a:lnSpc>
              <a:spcBef>
                <a:spcPct val="0"/>
              </a:spcBef>
              <a:spcAft>
                <a:spcPct val="35000"/>
              </a:spcAft>
            </a:pPr>
            <a:r>
              <a:rPr lang="hr-HR" sz="1400" i="1" dirty="0">
                <a:solidFill>
                  <a:schemeClr val="accent3"/>
                </a:solidFill>
                <a:latin typeface="+mj-lt"/>
              </a:rPr>
              <a:t>Grade</a:t>
            </a:r>
          </a:p>
        </p:txBody>
      </p:sp>
    </p:spTree>
    <p:extLst>
      <p:ext uri="{BB962C8B-B14F-4D97-AF65-F5344CB8AC3E}">
        <p14:creationId xmlns:p14="http://schemas.microsoft.com/office/powerpoint/2010/main" val="21943614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450" decel="100000" fill="hold"/>
                                        <p:tgtEl>
                                          <p:spTgt spid="2"/>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2"/>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anim calcmode="lin" valueType="num">
                                      <p:cBhvr>
                                        <p:cTn id="14" dur="500" fill="hold"/>
                                        <p:tgtEl>
                                          <p:spTgt spid="4"/>
                                        </p:tgtEl>
                                        <p:attrNameLst>
                                          <p:attrName>ppt_x</p:attrName>
                                        </p:attrNameLst>
                                      </p:cBhvr>
                                      <p:tavLst>
                                        <p:tav tm="0">
                                          <p:val>
                                            <p:strVal val="#ppt_x"/>
                                          </p:val>
                                        </p:tav>
                                        <p:tav tm="100000">
                                          <p:val>
                                            <p:strVal val="#ppt_x"/>
                                          </p:val>
                                        </p:tav>
                                      </p:tavLst>
                                    </p:anim>
                                    <p:anim calcmode="lin" valueType="num">
                                      <p:cBhvr>
                                        <p:cTn id="15" dur="450" decel="100000" fill="hold"/>
                                        <p:tgtEl>
                                          <p:spTgt spid="4"/>
                                        </p:tgtEl>
                                        <p:attrNameLst>
                                          <p:attrName>ppt_y</p:attrName>
                                        </p:attrNameLst>
                                      </p:cBhvr>
                                      <p:tavLst>
                                        <p:tav tm="0">
                                          <p:val>
                                            <p:strVal val="#ppt_y+1"/>
                                          </p:val>
                                        </p:tav>
                                        <p:tav tm="100000">
                                          <p:val>
                                            <p:strVal val="#ppt_y-.03"/>
                                          </p:val>
                                        </p:tav>
                                      </p:tavLst>
                                    </p:anim>
                                    <p:anim calcmode="lin" valueType="num">
                                      <p:cBhvr>
                                        <p:cTn id="16" dur="50" accel="100000" fill="hold">
                                          <p:stCondLst>
                                            <p:cond delay="450"/>
                                          </p:stCondLst>
                                        </p:cTn>
                                        <p:tgtEl>
                                          <p:spTgt spid="4"/>
                                        </p:tgtEl>
                                        <p:attrNameLst>
                                          <p:attrName>ppt_y</p:attrName>
                                        </p:attrNameLst>
                                      </p:cBhvr>
                                      <p:tavLst>
                                        <p:tav tm="0">
                                          <p:val>
                                            <p:strVal val="#ppt_y-.03"/>
                                          </p:val>
                                        </p:tav>
                                        <p:tav tm="100000">
                                          <p:val>
                                            <p:strVal val="#ppt_y"/>
                                          </p:val>
                                        </p:tav>
                                      </p:tavLst>
                                    </p:anim>
                                  </p:childTnLst>
                                </p:cTn>
                              </p:par>
                            </p:childTnLst>
                          </p:cTn>
                        </p:par>
                        <p:par>
                          <p:cTn id="17" fill="hold">
                            <p:stCondLst>
                              <p:cond delay="500"/>
                            </p:stCondLst>
                            <p:childTnLst>
                              <p:par>
                                <p:cTn id="18" presetID="37" presetClass="entr" presetSubtype="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anim calcmode="lin" valueType="num">
                                      <p:cBhvr>
                                        <p:cTn id="21" dur="500" fill="hold"/>
                                        <p:tgtEl>
                                          <p:spTgt spid="5"/>
                                        </p:tgtEl>
                                        <p:attrNameLst>
                                          <p:attrName>ppt_x</p:attrName>
                                        </p:attrNameLst>
                                      </p:cBhvr>
                                      <p:tavLst>
                                        <p:tav tm="0">
                                          <p:val>
                                            <p:strVal val="#ppt_x"/>
                                          </p:val>
                                        </p:tav>
                                        <p:tav tm="100000">
                                          <p:val>
                                            <p:strVal val="#ppt_x"/>
                                          </p:val>
                                        </p:tav>
                                      </p:tavLst>
                                    </p:anim>
                                    <p:anim calcmode="lin" valueType="num">
                                      <p:cBhvr>
                                        <p:cTn id="22" dur="450" decel="100000" fill="hold"/>
                                        <p:tgtEl>
                                          <p:spTgt spid="5"/>
                                        </p:tgtEl>
                                        <p:attrNameLst>
                                          <p:attrName>ppt_y</p:attrName>
                                        </p:attrNameLst>
                                      </p:cBhvr>
                                      <p:tavLst>
                                        <p:tav tm="0">
                                          <p:val>
                                            <p:strVal val="#ppt_y+1"/>
                                          </p:val>
                                        </p:tav>
                                        <p:tav tm="100000">
                                          <p:val>
                                            <p:strVal val="#ppt_y-.03"/>
                                          </p:val>
                                        </p:tav>
                                      </p:tavLst>
                                    </p:anim>
                                    <p:anim calcmode="lin" valueType="num">
                                      <p:cBhvr>
                                        <p:cTn id="23" dur="50" accel="100000" fill="hold">
                                          <p:stCondLst>
                                            <p:cond delay="450"/>
                                          </p:stCondLst>
                                        </p:cTn>
                                        <p:tgtEl>
                                          <p:spTgt spid="5"/>
                                        </p:tgtEl>
                                        <p:attrNameLst>
                                          <p:attrName>ppt_y</p:attrName>
                                        </p:attrNameLst>
                                      </p:cBhvr>
                                      <p:tavLst>
                                        <p:tav tm="0">
                                          <p:val>
                                            <p:strVal val="#ppt_y-.03"/>
                                          </p:val>
                                        </p:tav>
                                        <p:tav tm="100000">
                                          <p:val>
                                            <p:strVal val="#ppt_y"/>
                                          </p:val>
                                        </p:tav>
                                      </p:tavLst>
                                    </p:anim>
                                  </p:childTnLst>
                                </p:cTn>
                              </p:par>
                              <p:par>
                                <p:cTn id="24" presetID="37"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anim calcmode="lin" valueType="num">
                                      <p:cBhvr>
                                        <p:cTn id="27" dur="500" fill="hold"/>
                                        <p:tgtEl>
                                          <p:spTgt spid="6"/>
                                        </p:tgtEl>
                                        <p:attrNameLst>
                                          <p:attrName>ppt_x</p:attrName>
                                        </p:attrNameLst>
                                      </p:cBhvr>
                                      <p:tavLst>
                                        <p:tav tm="0">
                                          <p:val>
                                            <p:strVal val="#ppt_x"/>
                                          </p:val>
                                        </p:tav>
                                        <p:tav tm="100000">
                                          <p:val>
                                            <p:strVal val="#ppt_x"/>
                                          </p:val>
                                        </p:tav>
                                      </p:tavLst>
                                    </p:anim>
                                    <p:anim calcmode="lin" valueType="num">
                                      <p:cBhvr>
                                        <p:cTn id="28" dur="450" decel="100000" fill="hold"/>
                                        <p:tgtEl>
                                          <p:spTgt spid="6"/>
                                        </p:tgtEl>
                                        <p:attrNameLst>
                                          <p:attrName>ppt_y</p:attrName>
                                        </p:attrNameLst>
                                      </p:cBhvr>
                                      <p:tavLst>
                                        <p:tav tm="0">
                                          <p:val>
                                            <p:strVal val="#ppt_y+1"/>
                                          </p:val>
                                        </p:tav>
                                        <p:tav tm="100000">
                                          <p:val>
                                            <p:strVal val="#ppt_y-.03"/>
                                          </p:val>
                                        </p:tav>
                                      </p:tavLst>
                                    </p:anim>
                                    <p:anim calcmode="lin" valueType="num">
                                      <p:cBhvr>
                                        <p:cTn id="29" dur="50" accel="100000" fill="hold">
                                          <p:stCondLst>
                                            <p:cond delay="450"/>
                                          </p:stCondLst>
                                        </p:cTn>
                                        <p:tgtEl>
                                          <p:spTgt spid="6"/>
                                        </p:tgtEl>
                                        <p:attrNameLst>
                                          <p:attrName>ppt_y</p:attrName>
                                        </p:attrNameLst>
                                      </p:cBhvr>
                                      <p:tavLst>
                                        <p:tav tm="0">
                                          <p:val>
                                            <p:strVal val="#ppt_y-.03"/>
                                          </p:val>
                                        </p:tav>
                                        <p:tav tm="100000">
                                          <p:val>
                                            <p:strVal val="#ppt_y"/>
                                          </p:val>
                                        </p:tav>
                                      </p:tavLst>
                                    </p:anim>
                                  </p:childTnLst>
                                </p:cTn>
                              </p:par>
                              <p:par>
                                <p:cTn id="30" presetID="37"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anim calcmode="lin" valueType="num">
                                      <p:cBhvr>
                                        <p:cTn id="33" dur="500" fill="hold"/>
                                        <p:tgtEl>
                                          <p:spTgt spid="9"/>
                                        </p:tgtEl>
                                        <p:attrNameLst>
                                          <p:attrName>ppt_x</p:attrName>
                                        </p:attrNameLst>
                                      </p:cBhvr>
                                      <p:tavLst>
                                        <p:tav tm="0">
                                          <p:val>
                                            <p:strVal val="#ppt_x"/>
                                          </p:val>
                                        </p:tav>
                                        <p:tav tm="100000">
                                          <p:val>
                                            <p:strVal val="#ppt_x"/>
                                          </p:val>
                                        </p:tav>
                                      </p:tavLst>
                                    </p:anim>
                                    <p:anim calcmode="lin" valueType="num">
                                      <p:cBhvr>
                                        <p:cTn id="34" dur="450" decel="100000" fill="hold"/>
                                        <p:tgtEl>
                                          <p:spTgt spid="9"/>
                                        </p:tgtEl>
                                        <p:attrNameLst>
                                          <p:attrName>ppt_y</p:attrName>
                                        </p:attrNameLst>
                                      </p:cBhvr>
                                      <p:tavLst>
                                        <p:tav tm="0">
                                          <p:val>
                                            <p:strVal val="#ppt_y+1"/>
                                          </p:val>
                                        </p:tav>
                                        <p:tav tm="100000">
                                          <p:val>
                                            <p:strVal val="#ppt_y-.03"/>
                                          </p:val>
                                        </p:tav>
                                      </p:tavLst>
                                    </p:anim>
                                    <p:anim calcmode="lin" valueType="num">
                                      <p:cBhvr>
                                        <p:cTn id="35" dur="50" accel="100000" fill="hold">
                                          <p:stCondLst>
                                            <p:cond delay="450"/>
                                          </p:stCondLst>
                                        </p:cTn>
                                        <p:tgtEl>
                                          <p:spTgt spid="9"/>
                                        </p:tgtEl>
                                        <p:attrNameLst>
                                          <p:attrName>ppt_y</p:attrName>
                                        </p:attrNameLst>
                                      </p:cBhvr>
                                      <p:tavLst>
                                        <p:tav tm="0">
                                          <p:val>
                                            <p:strVal val="#ppt_y-.03"/>
                                          </p:val>
                                        </p:tav>
                                        <p:tav tm="100000">
                                          <p:val>
                                            <p:strVal val="#ppt_y"/>
                                          </p:val>
                                        </p:tav>
                                      </p:tavLst>
                                    </p:anim>
                                  </p:childTnLst>
                                </p:cTn>
                              </p:par>
                            </p:childTnLst>
                          </p:cTn>
                        </p:par>
                        <p:par>
                          <p:cTn id="36" fill="hold">
                            <p:stCondLst>
                              <p:cond delay="1000"/>
                            </p:stCondLst>
                            <p:childTnLst>
                              <p:par>
                                <p:cTn id="37" presetID="37"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anim calcmode="lin" valueType="num">
                                      <p:cBhvr>
                                        <p:cTn id="40" dur="500" fill="hold"/>
                                        <p:tgtEl>
                                          <p:spTgt spid="10"/>
                                        </p:tgtEl>
                                        <p:attrNameLst>
                                          <p:attrName>ppt_x</p:attrName>
                                        </p:attrNameLst>
                                      </p:cBhvr>
                                      <p:tavLst>
                                        <p:tav tm="0">
                                          <p:val>
                                            <p:strVal val="#ppt_x"/>
                                          </p:val>
                                        </p:tav>
                                        <p:tav tm="100000">
                                          <p:val>
                                            <p:strVal val="#ppt_x"/>
                                          </p:val>
                                        </p:tav>
                                      </p:tavLst>
                                    </p:anim>
                                    <p:anim calcmode="lin" valueType="num">
                                      <p:cBhvr>
                                        <p:cTn id="41" dur="450" decel="100000" fill="hold"/>
                                        <p:tgtEl>
                                          <p:spTgt spid="10"/>
                                        </p:tgtEl>
                                        <p:attrNameLst>
                                          <p:attrName>ppt_y</p:attrName>
                                        </p:attrNameLst>
                                      </p:cBhvr>
                                      <p:tavLst>
                                        <p:tav tm="0">
                                          <p:val>
                                            <p:strVal val="#ppt_y+1"/>
                                          </p:val>
                                        </p:tav>
                                        <p:tav tm="100000">
                                          <p:val>
                                            <p:strVal val="#ppt_y-.03"/>
                                          </p:val>
                                        </p:tav>
                                      </p:tavLst>
                                    </p:anim>
                                    <p:anim calcmode="lin" valueType="num">
                                      <p:cBhvr>
                                        <p:cTn id="42" dur="50" accel="100000" fill="hold">
                                          <p:stCondLst>
                                            <p:cond delay="450"/>
                                          </p:stCondLst>
                                        </p:cTn>
                                        <p:tgtEl>
                                          <p:spTgt spid="10"/>
                                        </p:tgtEl>
                                        <p:attrNameLst>
                                          <p:attrName>ppt_y</p:attrName>
                                        </p:attrNameLst>
                                      </p:cBhvr>
                                      <p:tavLst>
                                        <p:tav tm="0">
                                          <p:val>
                                            <p:strVal val="#ppt_y-.03"/>
                                          </p:val>
                                        </p:tav>
                                        <p:tav tm="100000">
                                          <p:val>
                                            <p:strVal val="#ppt_y"/>
                                          </p:val>
                                        </p:tav>
                                      </p:tavLst>
                                    </p:anim>
                                  </p:childTnLst>
                                </p:cTn>
                              </p:par>
                              <p:par>
                                <p:cTn id="43" presetID="37" presetClass="entr" presetSubtype="0" fill="hold"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500"/>
                                        <p:tgtEl>
                                          <p:spTgt spid="11"/>
                                        </p:tgtEl>
                                      </p:cBhvr>
                                    </p:animEffect>
                                    <p:anim calcmode="lin" valueType="num">
                                      <p:cBhvr>
                                        <p:cTn id="46" dur="500" fill="hold"/>
                                        <p:tgtEl>
                                          <p:spTgt spid="11"/>
                                        </p:tgtEl>
                                        <p:attrNameLst>
                                          <p:attrName>ppt_x</p:attrName>
                                        </p:attrNameLst>
                                      </p:cBhvr>
                                      <p:tavLst>
                                        <p:tav tm="0">
                                          <p:val>
                                            <p:strVal val="#ppt_x"/>
                                          </p:val>
                                        </p:tav>
                                        <p:tav tm="100000">
                                          <p:val>
                                            <p:strVal val="#ppt_x"/>
                                          </p:val>
                                        </p:tav>
                                      </p:tavLst>
                                    </p:anim>
                                    <p:anim calcmode="lin" valueType="num">
                                      <p:cBhvr>
                                        <p:cTn id="47" dur="450" decel="100000" fill="hold"/>
                                        <p:tgtEl>
                                          <p:spTgt spid="11"/>
                                        </p:tgtEl>
                                        <p:attrNameLst>
                                          <p:attrName>ppt_y</p:attrName>
                                        </p:attrNameLst>
                                      </p:cBhvr>
                                      <p:tavLst>
                                        <p:tav tm="0">
                                          <p:val>
                                            <p:strVal val="#ppt_y+1"/>
                                          </p:val>
                                        </p:tav>
                                        <p:tav tm="100000">
                                          <p:val>
                                            <p:strVal val="#ppt_y-.03"/>
                                          </p:val>
                                        </p:tav>
                                      </p:tavLst>
                                    </p:anim>
                                    <p:anim calcmode="lin" valueType="num">
                                      <p:cBhvr>
                                        <p:cTn id="48" dur="50" accel="100000" fill="hold">
                                          <p:stCondLst>
                                            <p:cond delay="450"/>
                                          </p:stCondLst>
                                        </p:cTn>
                                        <p:tgtEl>
                                          <p:spTgt spid="11"/>
                                        </p:tgtEl>
                                        <p:attrNameLst>
                                          <p:attrName>ppt_y</p:attrName>
                                        </p:attrNameLst>
                                      </p:cBhvr>
                                      <p:tavLst>
                                        <p:tav tm="0">
                                          <p:val>
                                            <p:strVal val="#ppt_y-.03"/>
                                          </p:val>
                                        </p:tav>
                                        <p:tav tm="100000">
                                          <p:val>
                                            <p:strVal val="#ppt_y"/>
                                          </p:val>
                                        </p:tav>
                                      </p:tavLst>
                                    </p:anim>
                                  </p:childTnLst>
                                </p:cTn>
                              </p:par>
                            </p:childTnLst>
                          </p:cTn>
                        </p:par>
                        <p:par>
                          <p:cTn id="49" fill="hold">
                            <p:stCondLst>
                              <p:cond delay="1500"/>
                            </p:stCondLst>
                            <p:childTnLst>
                              <p:par>
                                <p:cTn id="50" presetID="37" presetClass="entr" presetSubtype="0" fill="hold" nodeType="after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500"/>
                                        <p:tgtEl>
                                          <p:spTgt spid="12"/>
                                        </p:tgtEl>
                                      </p:cBhvr>
                                    </p:animEffect>
                                    <p:anim calcmode="lin" valueType="num">
                                      <p:cBhvr>
                                        <p:cTn id="53" dur="500" fill="hold"/>
                                        <p:tgtEl>
                                          <p:spTgt spid="12"/>
                                        </p:tgtEl>
                                        <p:attrNameLst>
                                          <p:attrName>ppt_x</p:attrName>
                                        </p:attrNameLst>
                                      </p:cBhvr>
                                      <p:tavLst>
                                        <p:tav tm="0">
                                          <p:val>
                                            <p:strVal val="#ppt_x"/>
                                          </p:val>
                                        </p:tav>
                                        <p:tav tm="100000">
                                          <p:val>
                                            <p:strVal val="#ppt_x"/>
                                          </p:val>
                                        </p:tav>
                                      </p:tavLst>
                                    </p:anim>
                                    <p:anim calcmode="lin" valueType="num">
                                      <p:cBhvr>
                                        <p:cTn id="54" dur="450" decel="100000" fill="hold"/>
                                        <p:tgtEl>
                                          <p:spTgt spid="12"/>
                                        </p:tgtEl>
                                        <p:attrNameLst>
                                          <p:attrName>ppt_y</p:attrName>
                                        </p:attrNameLst>
                                      </p:cBhvr>
                                      <p:tavLst>
                                        <p:tav tm="0">
                                          <p:val>
                                            <p:strVal val="#ppt_y+1"/>
                                          </p:val>
                                        </p:tav>
                                        <p:tav tm="100000">
                                          <p:val>
                                            <p:strVal val="#ppt_y-.03"/>
                                          </p:val>
                                        </p:tav>
                                      </p:tavLst>
                                    </p:anim>
                                    <p:anim calcmode="lin" valueType="num">
                                      <p:cBhvr>
                                        <p:cTn id="55" dur="50" accel="100000" fill="hold">
                                          <p:stCondLst>
                                            <p:cond delay="450"/>
                                          </p:stCondLst>
                                        </p:cTn>
                                        <p:tgtEl>
                                          <p:spTgt spid="12"/>
                                        </p:tgtEl>
                                        <p:attrNameLst>
                                          <p:attrName>ppt_y</p:attrName>
                                        </p:attrNameLst>
                                      </p:cBhvr>
                                      <p:tavLst>
                                        <p:tav tm="0">
                                          <p:val>
                                            <p:strVal val="#ppt_y-.03"/>
                                          </p:val>
                                        </p:tav>
                                        <p:tav tm="100000">
                                          <p:val>
                                            <p:strVal val="#ppt_y"/>
                                          </p:val>
                                        </p:tav>
                                      </p:tavLst>
                                    </p:anim>
                                  </p:childTnLst>
                                </p:cTn>
                              </p:par>
                            </p:childTnLst>
                          </p:cTn>
                        </p:par>
                        <p:par>
                          <p:cTn id="56" fill="hold">
                            <p:stCondLst>
                              <p:cond delay="2000"/>
                            </p:stCondLst>
                            <p:childTnLst>
                              <p:par>
                                <p:cTn id="57" presetID="37" presetClass="entr" presetSubtype="0" fill="hold"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fade">
                                      <p:cBhvr>
                                        <p:cTn id="59" dur="500"/>
                                        <p:tgtEl>
                                          <p:spTgt spid="13"/>
                                        </p:tgtEl>
                                      </p:cBhvr>
                                    </p:animEffect>
                                    <p:anim calcmode="lin" valueType="num">
                                      <p:cBhvr>
                                        <p:cTn id="60" dur="500" fill="hold"/>
                                        <p:tgtEl>
                                          <p:spTgt spid="13"/>
                                        </p:tgtEl>
                                        <p:attrNameLst>
                                          <p:attrName>ppt_x</p:attrName>
                                        </p:attrNameLst>
                                      </p:cBhvr>
                                      <p:tavLst>
                                        <p:tav tm="0">
                                          <p:val>
                                            <p:strVal val="#ppt_x"/>
                                          </p:val>
                                        </p:tav>
                                        <p:tav tm="100000">
                                          <p:val>
                                            <p:strVal val="#ppt_x"/>
                                          </p:val>
                                        </p:tav>
                                      </p:tavLst>
                                    </p:anim>
                                    <p:anim calcmode="lin" valueType="num">
                                      <p:cBhvr>
                                        <p:cTn id="61" dur="450" decel="100000" fill="hold"/>
                                        <p:tgtEl>
                                          <p:spTgt spid="13"/>
                                        </p:tgtEl>
                                        <p:attrNameLst>
                                          <p:attrName>ppt_y</p:attrName>
                                        </p:attrNameLst>
                                      </p:cBhvr>
                                      <p:tavLst>
                                        <p:tav tm="0">
                                          <p:val>
                                            <p:strVal val="#ppt_y+1"/>
                                          </p:val>
                                        </p:tav>
                                        <p:tav tm="100000">
                                          <p:val>
                                            <p:strVal val="#ppt_y-.03"/>
                                          </p:val>
                                        </p:tav>
                                      </p:tavLst>
                                    </p:anim>
                                    <p:anim calcmode="lin" valueType="num">
                                      <p:cBhvr>
                                        <p:cTn id="62" dur="50" accel="100000" fill="hold">
                                          <p:stCondLst>
                                            <p:cond delay="450"/>
                                          </p:stCondLst>
                                        </p:cTn>
                                        <p:tgtEl>
                                          <p:spTgt spid="13"/>
                                        </p:tgtEl>
                                        <p:attrNameLst>
                                          <p:attrName>ppt_y</p:attrName>
                                        </p:attrNameLst>
                                      </p:cBhvr>
                                      <p:tavLst>
                                        <p:tav tm="0">
                                          <p:val>
                                            <p:strVal val="#ppt_y-.03"/>
                                          </p:val>
                                        </p:tav>
                                        <p:tav tm="100000">
                                          <p:val>
                                            <p:strVal val="#ppt_y"/>
                                          </p:val>
                                        </p:tav>
                                      </p:tavLst>
                                    </p:anim>
                                  </p:childTnLst>
                                </p:cTn>
                              </p:par>
                            </p:childTnLst>
                          </p:cTn>
                        </p:par>
                        <p:par>
                          <p:cTn id="63" fill="hold">
                            <p:stCondLst>
                              <p:cond delay="2500"/>
                            </p:stCondLst>
                            <p:childTnLst>
                              <p:par>
                                <p:cTn id="64" presetID="37" presetClass="entr" presetSubtype="0" fill="hold" nodeType="after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fade">
                                      <p:cBhvr>
                                        <p:cTn id="66" dur="500"/>
                                        <p:tgtEl>
                                          <p:spTgt spid="14"/>
                                        </p:tgtEl>
                                      </p:cBhvr>
                                    </p:animEffect>
                                    <p:anim calcmode="lin" valueType="num">
                                      <p:cBhvr>
                                        <p:cTn id="67" dur="500" fill="hold"/>
                                        <p:tgtEl>
                                          <p:spTgt spid="14"/>
                                        </p:tgtEl>
                                        <p:attrNameLst>
                                          <p:attrName>ppt_x</p:attrName>
                                        </p:attrNameLst>
                                      </p:cBhvr>
                                      <p:tavLst>
                                        <p:tav tm="0">
                                          <p:val>
                                            <p:strVal val="#ppt_x"/>
                                          </p:val>
                                        </p:tav>
                                        <p:tav tm="100000">
                                          <p:val>
                                            <p:strVal val="#ppt_x"/>
                                          </p:val>
                                        </p:tav>
                                      </p:tavLst>
                                    </p:anim>
                                    <p:anim calcmode="lin" valueType="num">
                                      <p:cBhvr>
                                        <p:cTn id="68" dur="450" decel="100000" fill="hold"/>
                                        <p:tgtEl>
                                          <p:spTgt spid="14"/>
                                        </p:tgtEl>
                                        <p:attrNameLst>
                                          <p:attrName>ppt_y</p:attrName>
                                        </p:attrNameLst>
                                      </p:cBhvr>
                                      <p:tavLst>
                                        <p:tav tm="0">
                                          <p:val>
                                            <p:strVal val="#ppt_y+1"/>
                                          </p:val>
                                        </p:tav>
                                        <p:tav tm="100000">
                                          <p:val>
                                            <p:strVal val="#ppt_y-.03"/>
                                          </p:val>
                                        </p:tav>
                                      </p:tavLst>
                                    </p:anim>
                                    <p:anim calcmode="lin" valueType="num">
                                      <p:cBhvr>
                                        <p:cTn id="69" dur="50" accel="100000" fill="hold">
                                          <p:stCondLst>
                                            <p:cond delay="450"/>
                                          </p:stCondLst>
                                        </p:cTn>
                                        <p:tgtEl>
                                          <p:spTgt spid="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fade">
                                      <p:cBhvr>
                                        <p:cTn id="72" dur="500"/>
                                        <p:tgtEl>
                                          <p:spTgt spid="15"/>
                                        </p:tgtEl>
                                      </p:cBhvr>
                                    </p:animEffect>
                                    <p:anim calcmode="lin" valueType="num">
                                      <p:cBhvr>
                                        <p:cTn id="73" dur="500" fill="hold"/>
                                        <p:tgtEl>
                                          <p:spTgt spid="15"/>
                                        </p:tgtEl>
                                        <p:attrNameLst>
                                          <p:attrName>ppt_x</p:attrName>
                                        </p:attrNameLst>
                                      </p:cBhvr>
                                      <p:tavLst>
                                        <p:tav tm="0">
                                          <p:val>
                                            <p:strVal val="#ppt_x"/>
                                          </p:val>
                                        </p:tav>
                                        <p:tav tm="100000">
                                          <p:val>
                                            <p:strVal val="#ppt_x"/>
                                          </p:val>
                                        </p:tav>
                                      </p:tavLst>
                                    </p:anim>
                                    <p:anim calcmode="lin" valueType="num">
                                      <p:cBhvr>
                                        <p:cTn id="74" dur="450" decel="100000" fill="hold"/>
                                        <p:tgtEl>
                                          <p:spTgt spid="15"/>
                                        </p:tgtEl>
                                        <p:attrNameLst>
                                          <p:attrName>ppt_y</p:attrName>
                                        </p:attrNameLst>
                                      </p:cBhvr>
                                      <p:tavLst>
                                        <p:tav tm="0">
                                          <p:val>
                                            <p:strVal val="#ppt_y+1"/>
                                          </p:val>
                                        </p:tav>
                                        <p:tav tm="100000">
                                          <p:val>
                                            <p:strVal val="#ppt_y-.03"/>
                                          </p:val>
                                        </p:tav>
                                      </p:tavLst>
                                    </p:anim>
                                    <p:anim calcmode="lin" valueType="num">
                                      <p:cBhvr>
                                        <p:cTn id="75" dur="50" accel="100000" fill="hold">
                                          <p:stCondLst>
                                            <p:cond delay="450"/>
                                          </p:stCondLst>
                                        </p:cTn>
                                        <p:tgtEl>
                                          <p:spTgt spid="15"/>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fade">
                                      <p:cBhvr>
                                        <p:cTn id="78" dur="500"/>
                                        <p:tgtEl>
                                          <p:spTgt spid="16"/>
                                        </p:tgtEl>
                                      </p:cBhvr>
                                    </p:animEffect>
                                    <p:anim calcmode="lin" valueType="num">
                                      <p:cBhvr>
                                        <p:cTn id="79" dur="500" fill="hold"/>
                                        <p:tgtEl>
                                          <p:spTgt spid="16"/>
                                        </p:tgtEl>
                                        <p:attrNameLst>
                                          <p:attrName>ppt_x</p:attrName>
                                        </p:attrNameLst>
                                      </p:cBhvr>
                                      <p:tavLst>
                                        <p:tav tm="0">
                                          <p:val>
                                            <p:strVal val="#ppt_x"/>
                                          </p:val>
                                        </p:tav>
                                        <p:tav tm="100000">
                                          <p:val>
                                            <p:strVal val="#ppt_x"/>
                                          </p:val>
                                        </p:tav>
                                      </p:tavLst>
                                    </p:anim>
                                    <p:anim calcmode="lin" valueType="num">
                                      <p:cBhvr>
                                        <p:cTn id="80" dur="450" decel="100000" fill="hold"/>
                                        <p:tgtEl>
                                          <p:spTgt spid="16"/>
                                        </p:tgtEl>
                                        <p:attrNameLst>
                                          <p:attrName>ppt_y</p:attrName>
                                        </p:attrNameLst>
                                      </p:cBhvr>
                                      <p:tavLst>
                                        <p:tav tm="0">
                                          <p:val>
                                            <p:strVal val="#ppt_y+1"/>
                                          </p:val>
                                        </p:tav>
                                        <p:tav tm="100000">
                                          <p:val>
                                            <p:strVal val="#ppt_y-.03"/>
                                          </p:val>
                                        </p:tav>
                                      </p:tavLst>
                                    </p:anim>
                                    <p:anim calcmode="lin" valueType="num">
                                      <p:cBhvr>
                                        <p:cTn id="81" dur="50" accel="100000" fill="hold">
                                          <p:stCondLst>
                                            <p:cond delay="450"/>
                                          </p:stCondLst>
                                        </p:cTn>
                                        <p:tgtEl>
                                          <p:spTgt spid="16"/>
                                        </p:tgtEl>
                                        <p:attrNameLst>
                                          <p:attrName>ppt_y</p:attrName>
                                        </p:attrNameLst>
                                      </p:cBhvr>
                                      <p:tavLst>
                                        <p:tav tm="0">
                                          <p:val>
                                            <p:strVal val="#ppt_y-.03"/>
                                          </p:val>
                                        </p:tav>
                                        <p:tav tm="100000">
                                          <p:val>
                                            <p:strVal val="#ppt_y"/>
                                          </p:val>
                                        </p:tav>
                                      </p:tavLst>
                                    </p:anim>
                                  </p:childTnLst>
                                </p:cTn>
                              </p:par>
                            </p:childTnLst>
                          </p:cTn>
                        </p:par>
                        <p:par>
                          <p:cTn id="82" fill="hold">
                            <p:stCondLst>
                              <p:cond delay="3000"/>
                            </p:stCondLst>
                            <p:childTnLst>
                              <p:par>
                                <p:cTn id="83" presetID="37" presetClass="entr" presetSubtype="0" fill="hold" nodeType="afterEffect">
                                  <p:stCondLst>
                                    <p:cond delay="0"/>
                                  </p:stCondLst>
                                  <p:childTnLst>
                                    <p:set>
                                      <p:cBhvr>
                                        <p:cTn id="84" dur="1" fill="hold">
                                          <p:stCondLst>
                                            <p:cond delay="0"/>
                                          </p:stCondLst>
                                        </p:cTn>
                                        <p:tgtEl>
                                          <p:spTgt spid="17"/>
                                        </p:tgtEl>
                                        <p:attrNameLst>
                                          <p:attrName>style.visibility</p:attrName>
                                        </p:attrNameLst>
                                      </p:cBhvr>
                                      <p:to>
                                        <p:strVal val="visible"/>
                                      </p:to>
                                    </p:set>
                                    <p:animEffect transition="in" filter="fade">
                                      <p:cBhvr>
                                        <p:cTn id="85" dur="500"/>
                                        <p:tgtEl>
                                          <p:spTgt spid="17"/>
                                        </p:tgtEl>
                                      </p:cBhvr>
                                    </p:animEffect>
                                    <p:anim calcmode="lin" valueType="num">
                                      <p:cBhvr>
                                        <p:cTn id="86" dur="500" fill="hold"/>
                                        <p:tgtEl>
                                          <p:spTgt spid="17"/>
                                        </p:tgtEl>
                                        <p:attrNameLst>
                                          <p:attrName>ppt_x</p:attrName>
                                        </p:attrNameLst>
                                      </p:cBhvr>
                                      <p:tavLst>
                                        <p:tav tm="0">
                                          <p:val>
                                            <p:strVal val="#ppt_x"/>
                                          </p:val>
                                        </p:tav>
                                        <p:tav tm="100000">
                                          <p:val>
                                            <p:strVal val="#ppt_x"/>
                                          </p:val>
                                        </p:tav>
                                      </p:tavLst>
                                    </p:anim>
                                    <p:anim calcmode="lin" valueType="num">
                                      <p:cBhvr>
                                        <p:cTn id="87" dur="450" decel="100000" fill="hold"/>
                                        <p:tgtEl>
                                          <p:spTgt spid="17"/>
                                        </p:tgtEl>
                                        <p:attrNameLst>
                                          <p:attrName>ppt_y</p:attrName>
                                        </p:attrNameLst>
                                      </p:cBhvr>
                                      <p:tavLst>
                                        <p:tav tm="0">
                                          <p:val>
                                            <p:strVal val="#ppt_y+1"/>
                                          </p:val>
                                        </p:tav>
                                        <p:tav tm="100000">
                                          <p:val>
                                            <p:strVal val="#ppt_y-.03"/>
                                          </p:val>
                                        </p:tav>
                                      </p:tavLst>
                                    </p:anim>
                                    <p:anim calcmode="lin" valueType="num">
                                      <p:cBhvr>
                                        <p:cTn id="88" dur="50" accel="100000" fill="hold">
                                          <p:stCondLst>
                                            <p:cond delay="450"/>
                                          </p:stCondLst>
                                        </p:cTn>
                                        <p:tgtEl>
                                          <p:spTgt spid="17"/>
                                        </p:tgtEl>
                                        <p:attrNameLst>
                                          <p:attrName>ppt_y</p:attrName>
                                        </p:attrNameLst>
                                      </p:cBhvr>
                                      <p:tavLst>
                                        <p:tav tm="0">
                                          <p:val>
                                            <p:strVal val="#ppt_y-.03"/>
                                          </p:val>
                                        </p:tav>
                                        <p:tav tm="100000">
                                          <p:val>
                                            <p:strVal val="#ppt_y"/>
                                          </p:val>
                                        </p:tav>
                                      </p:tavLst>
                                    </p:anim>
                                  </p:childTnLst>
                                </p:cTn>
                              </p:par>
                              <p:par>
                                <p:cTn id="89" presetID="37" presetClass="entr" presetSubtype="0" fill="hold" nodeType="with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500"/>
                                        <p:tgtEl>
                                          <p:spTgt spid="18"/>
                                        </p:tgtEl>
                                      </p:cBhvr>
                                    </p:animEffect>
                                    <p:anim calcmode="lin" valueType="num">
                                      <p:cBhvr>
                                        <p:cTn id="92" dur="500" fill="hold"/>
                                        <p:tgtEl>
                                          <p:spTgt spid="18"/>
                                        </p:tgtEl>
                                        <p:attrNameLst>
                                          <p:attrName>ppt_x</p:attrName>
                                        </p:attrNameLst>
                                      </p:cBhvr>
                                      <p:tavLst>
                                        <p:tav tm="0">
                                          <p:val>
                                            <p:strVal val="#ppt_x"/>
                                          </p:val>
                                        </p:tav>
                                        <p:tav tm="100000">
                                          <p:val>
                                            <p:strVal val="#ppt_x"/>
                                          </p:val>
                                        </p:tav>
                                      </p:tavLst>
                                    </p:anim>
                                    <p:anim calcmode="lin" valueType="num">
                                      <p:cBhvr>
                                        <p:cTn id="93" dur="450" decel="100000" fill="hold"/>
                                        <p:tgtEl>
                                          <p:spTgt spid="18"/>
                                        </p:tgtEl>
                                        <p:attrNameLst>
                                          <p:attrName>ppt_y</p:attrName>
                                        </p:attrNameLst>
                                      </p:cBhvr>
                                      <p:tavLst>
                                        <p:tav tm="0">
                                          <p:val>
                                            <p:strVal val="#ppt_y+1"/>
                                          </p:val>
                                        </p:tav>
                                        <p:tav tm="100000">
                                          <p:val>
                                            <p:strVal val="#ppt_y-.03"/>
                                          </p:val>
                                        </p:tav>
                                      </p:tavLst>
                                    </p:anim>
                                    <p:anim calcmode="lin" valueType="num">
                                      <p:cBhvr>
                                        <p:cTn id="94" dur="50" accel="100000" fill="hold">
                                          <p:stCondLst>
                                            <p:cond delay="450"/>
                                          </p:stCondLst>
                                        </p:cTn>
                                        <p:tgtEl>
                                          <p:spTgt spid="18"/>
                                        </p:tgtEl>
                                        <p:attrNameLst>
                                          <p:attrName>ppt_y</p:attrName>
                                        </p:attrNameLst>
                                      </p:cBhvr>
                                      <p:tavLst>
                                        <p:tav tm="0">
                                          <p:val>
                                            <p:strVal val="#ppt_y-.03"/>
                                          </p:val>
                                        </p:tav>
                                        <p:tav tm="100000">
                                          <p:val>
                                            <p:strVal val="#ppt_y"/>
                                          </p:val>
                                        </p:tav>
                                      </p:tavLst>
                                    </p:anim>
                                  </p:childTnLst>
                                </p:cTn>
                              </p:par>
                              <p:par>
                                <p:cTn id="95" presetID="37" presetClass="entr" presetSubtype="0" fill="hold" grpId="0" nodeType="withEffect">
                                  <p:stCondLst>
                                    <p:cond delay="0"/>
                                  </p:stCondLst>
                                  <p:childTnLst>
                                    <p:set>
                                      <p:cBhvr>
                                        <p:cTn id="96" dur="1" fill="hold">
                                          <p:stCondLst>
                                            <p:cond delay="0"/>
                                          </p:stCondLst>
                                        </p:cTn>
                                        <p:tgtEl>
                                          <p:spTgt spid="19"/>
                                        </p:tgtEl>
                                        <p:attrNameLst>
                                          <p:attrName>style.visibility</p:attrName>
                                        </p:attrNameLst>
                                      </p:cBhvr>
                                      <p:to>
                                        <p:strVal val="visible"/>
                                      </p:to>
                                    </p:set>
                                    <p:animEffect transition="in" filter="fade">
                                      <p:cBhvr>
                                        <p:cTn id="97" dur="500"/>
                                        <p:tgtEl>
                                          <p:spTgt spid="19"/>
                                        </p:tgtEl>
                                      </p:cBhvr>
                                    </p:animEffect>
                                    <p:anim calcmode="lin" valueType="num">
                                      <p:cBhvr>
                                        <p:cTn id="98" dur="500" fill="hold"/>
                                        <p:tgtEl>
                                          <p:spTgt spid="19"/>
                                        </p:tgtEl>
                                        <p:attrNameLst>
                                          <p:attrName>ppt_x</p:attrName>
                                        </p:attrNameLst>
                                      </p:cBhvr>
                                      <p:tavLst>
                                        <p:tav tm="0">
                                          <p:val>
                                            <p:strVal val="#ppt_x"/>
                                          </p:val>
                                        </p:tav>
                                        <p:tav tm="100000">
                                          <p:val>
                                            <p:strVal val="#ppt_x"/>
                                          </p:val>
                                        </p:tav>
                                      </p:tavLst>
                                    </p:anim>
                                    <p:anim calcmode="lin" valueType="num">
                                      <p:cBhvr>
                                        <p:cTn id="99" dur="450" decel="100000" fill="hold"/>
                                        <p:tgtEl>
                                          <p:spTgt spid="19"/>
                                        </p:tgtEl>
                                        <p:attrNameLst>
                                          <p:attrName>ppt_y</p:attrName>
                                        </p:attrNameLst>
                                      </p:cBhvr>
                                      <p:tavLst>
                                        <p:tav tm="0">
                                          <p:val>
                                            <p:strVal val="#ppt_y+1"/>
                                          </p:val>
                                        </p:tav>
                                        <p:tav tm="100000">
                                          <p:val>
                                            <p:strVal val="#ppt_y-.03"/>
                                          </p:val>
                                        </p:tav>
                                      </p:tavLst>
                                    </p:anim>
                                    <p:anim calcmode="lin" valueType="num">
                                      <p:cBhvr>
                                        <p:cTn id="100" dur="50" accel="100000" fill="hold">
                                          <p:stCondLst>
                                            <p:cond delay="450"/>
                                          </p:stCondLst>
                                        </p:cTn>
                                        <p:tgtEl>
                                          <p:spTgt spid="19"/>
                                        </p:tgtEl>
                                        <p:attrNameLst>
                                          <p:attrName>ppt_y</p:attrName>
                                        </p:attrNameLst>
                                      </p:cBhvr>
                                      <p:tavLst>
                                        <p:tav tm="0">
                                          <p:val>
                                            <p:strVal val="#ppt_y-.03"/>
                                          </p:val>
                                        </p:tav>
                                        <p:tav tm="100000">
                                          <p:val>
                                            <p:strVal val="#ppt_y"/>
                                          </p:val>
                                        </p:tav>
                                      </p:tavLst>
                                    </p:anim>
                                  </p:childTnLst>
                                </p:cTn>
                              </p:par>
                              <p:par>
                                <p:cTn id="101" presetID="37" presetClass="entr" presetSubtype="0" fill="hold" grpId="0" nodeType="with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500"/>
                                        <p:tgtEl>
                                          <p:spTgt spid="20"/>
                                        </p:tgtEl>
                                      </p:cBhvr>
                                    </p:animEffect>
                                    <p:anim calcmode="lin" valueType="num">
                                      <p:cBhvr>
                                        <p:cTn id="104" dur="500" fill="hold"/>
                                        <p:tgtEl>
                                          <p:spTgt spid="20"/>
                                        </p:tgtEl>
                                        <p:attrNameLst>
                                          <p:attrName>ppt_x</p:attrName>
                                        </p:attrNameLst>
                                      </p:cBhvr>
                                      <p:tavLst>
                                        <p:tav tm="0">
                                          <p:val>
                                            <p:strVal val="#ppt_x"/>
                                          </p:val>
                                        </p:tav>
                                        <p:tav tm="100000">
                                          <p:val>
                                            <p:strVal val="#ppt_x"/>
                                          </p:val>
                                        </p:tav>
                                      </p:tavLst>
                                    </p:anim>
                                    <p:anim calcmode="lin" valueType="num">
                                      <p:cBhvr>
                                        <p:cTn id="105" dur="450" decel="100000" fill="hold"/>
                                        <p:tgtEl>
                                          <p:spTgt spid="20"/>
                                        </p:tgtEl>
                                        <p:attrNameLst>
                                          <p:attrName>ppt_y</p:attrName>
                                        </p:attrNameLst>
                                      </p:cBhvr>
                                      <p:tavLst>
                                        <p:tav tm="0">
                                          <p:val>
                                            <p:strVal val="#ppt_y+1"/>
                                          </p:val>
                                        </p:tav>
                                        <p:tav tm="100000">
                                          <p:val>
                                            <p:strVal val="#ppt_y-.03"/>
                                          </p:val>
                                        </p:tav>
                                      </p:tavLst>
                                    </p:anim>
                                    <p:anim calcmode="lin" valueType="num">
                                      <p:cBhvr>
                                        <p:cTn id="106" dur="50" accel="100000" fill="hold">
                                          <p:stCondLst>
                                            <p:cond delay="450"/>
                                          </p:stCondLst>
                                        </p:cTn>
                                        <p:tgtEl>
                                          <p:spTgt spid="20"/>
                                        </p:tgtEl>
                                        <p:attrNameLst>
                                          <p:attrName>ppt_y</p:attrName>
                                        </p:attrNameLst>
                                      </p:cBhvr>
                                      <p:tavLst>
                                        <p:tav tm="0">
                                          <p:val>
                                            <p:strVal val="#ppt_y-.03"/>
                                          </p:val>
                                        </p:tav>
                                        <p:tav tm="100000">
                                          <p:val>
                                            <p:strVal val="#ppt_y"/>
                                          </p:val>
                                        </p:tav>
                                      </p:tavLst>
                                    </p:anim>
                                  </p:childTnLst>
                                </p:cTn>
                              </p:par>
                              <p:par>
                                <p:cTn id="107" presetID="37" presetClass="entr" presetSubtype="0" fill="hold" grpId="0" nodeType="withEffect">
                                  <p:stCondLst>
                                    <p:cond delay="0"/>
                                  </p:stCondLst>
                                  <p:childTnLst>
                                    <p:set>
                                      <p:cBhvr>
                                        <p:cTn id="108" dur="1" fill="hold">
                                          <p:stCondLst>
                                            <p:cond delay="0"/>
                                          </p:stCondLst>
                                        </p:cTn>
                                        <p:tgtEl>
                                          <p:spTgt spid="21"/>
                                        </p:tgtEl>
                                        <p:attrNameLst>
                                          <p:attrName>style.visibility</p:attrName>
                                        </p:attrNameLst>
                                      </p:cBhvr>
                                      <p:to>
                                        <p:strVal val="visible"/>
                                      </p:to>
                                    </p:set>
                                    <p:animEffect transition="in" filter="fade">
                                      <p:cBhvr>
                                        <p:cTn id="109" dur="500"/>
                                        <p:tgtEl>
                                          <p:spTgt spid="21"/>
                                        </p:tgtEl>
                                      </p:cBhvr>
                                    </p:animEffect>
                                    <p:anim calcmode="lin" valueType="num">
                                      <p:cBhvr>
                                        <p:cTn id="110" dur="500" fill="hold"/>
                                        <p:tgtEl>
                                          <p:spTgt spid="21"/>
                                        </p:tgtEl>
                                        <p:attrNameLst>
                                          <p:attrName>ppt_x</p:attrName>
                                        </p:attrNameLst>
                                      </p:cBhvr>
                                      <p:tavLst>
                                        <p:tav tm="0">
                                          <p:val>
                                            <p:strVal val="#ppt_x"/>
                                          </p:val>
                                        </p:tav>
                                        <p:tav tm="100000">
                                          <p:val>
                                            <p:strVal val="#ppt_x"/>
                                          </p:val>
                                        </p:tav>
                                      </p:tavLst>
                                    </p:anim>
                                    <p:anim calcmode="lin" valueType="num">
                                      <p:cBhvr>
                                        <p:cTn id="111" dur="450" decel="100000" fill="hold"/>
                                        <p:tgtEl>
                                          <p:spTgt spid="21"/>
                                        </p:tgtEl>
                                        <p:attrNameLst>
                                          <p:attrName>ppt_y</p:attrName>
                                        </p:attrNameLst>
                                      </p:cBhvr>
                                      <p:tavLst>
                                        <p:tav tm="0">
                                          <p:val>
                                            <p:strVal val="#ppt_y+1"/>
                                          </p:val>
                                        </p:tav>
                                        <p:tav tm="100000">
                                          <p:val>
                                            <p:strVal val="#ppt_y-.03"/>
                                          </p:val>
                                        </p:tav>
                                      </p:tavLst>
                                    </p:anim>
                                    <p:anim calcmode="lin" valueType="num">
                                      <p:cBhvr>
                                        <p:cTn id="112" dur="50" accel="100000" fill="hold">
                                          <p:stCondLst>
                                            <p:cond delay="450"/>
                                          </p:stCondLst>
                                        </p:cTn>
                                        <p:tgtEl>
                                          <p:spTgt spid="21"/>
                                        </p:tgtEl>
                                        <p:attrNameLst>
                                          <p:attrName>ppt_y</p:attrName>
                                        </p:attrNameLst>
                                      </p:cBhvr>
                                      <p:tavLst>
                                        <p:tav tm="0">
                                          <p:val>
                                            <p:strVal val="#ppt_y-.03"/>
                                          </p:val>
                                        </p:tav>
                                        <p:tav tm="100000">
                                          <p:val>
                                            <p:strVal val="#ppt_y"/>
                                          </p:val>
                                        </p:tav>
                                      </p:tavLst>
                                    </p:anim>
                                  </p:childTnLst>
                                </p:cTn>
                              </p:par>
                              <p:par>
                                <p:cTn id="113" presetID="37"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500"/>
                                        <p:tgtEl>
                                          <p:spTgt spid="22"/>
                                        </p:tgtEl>
                                      </p:cBhvr>
                                    </p:animEffect>
                                    <p:anim calcmode="lin" valueType="num">
                                      <p:cBhvr>
                                        <p:cTn id="116" dur="500" fill="hold"/>
                                        <p:tgtEl>
                                          <p:spTgt spid="22"/>
                                        </p:tgtEl>
                                        <p:attrNameLst>
                                          <p:attrName>ppt_x</p:attrName>
                                        </p:attrNameLst>
                                      </p:cBhvr>
                                      <p:tavLst>
                                        <p:tav tm="0">
                                          <p:val>
                                            <p:strVal val="#ppt_x"/>
                                          </p:val>
                                        </p:tav>
                                        <p:tav tm="100000">
                                          <p:val>
                                            <p:strVal val="#ppt_x"/>
                                          </p:val>
                                        </p:tav>
                                      </p:tavLst>
                                    </p:anim>
                                    <p:anim calcmode="lin" valueType="num">
                                      <p:cBhvr>
                                        <p:cTn id="117" dur="450" decel="100000" fill="hold"/>
                                        <p:tgtEl>
                                          <p:spTgt spid="22"/>
                                        </p:tgtEl>
                                        <p:attrNameLst>
                                          <p:attrName>ppt_y</p:attrName>
                                        </p:attrNameLst>
                                      </p:cBhvr>
                                      <p:tavLst>
                                        <p:tav tm="0">
                                          <p:val>
                                            <p:strVal val="#ppt_y+1"/>
                                          </p:val>
                                        </p:tav>
                                        <p:tav tm="100000">
                                          <p:val>
                                            <p:strVal val="#ppt_y-.03"/>
                                          </p:val>
                                        </p:tav>
                                      </p:tavLst>
                                    </p:anim>
                                    <p:anim calcmode="lin" valueType="num">
                                      <p:cBhvr>
                                        <p:cTn id="118" dur="50" accel="100000" fill="hold">
                                          <p:stCondLst>
                                            <p:cond delay="450"/>
                                          </p:stCondLst>
                                        </p:cTn>
                                        <p:tgtEl>
                                          <p:spTgt spid="22"/>
                                        </p:tgtEl>
                                        <p:attrNameLst>
                                          <p:attrName>ppt_y</p:attrName>
                                        </p:attrNameLst>
                                      </p:cBhvr>
                                      <p:tavLst>
                                        <p:tav tm="0">
                                          <p:val>
                                            <p:strVal val="#ppt_y-.03"/>
                                          </p:val>
                                        </p:tav>
                                        <p:tav tm="100000">
                                          <p:val>
                                            <p:strVal val="#ppt_y"/>
                                          </p:val>
                                        </p:tav>
                                      </p:tavLst>
                                    </p:anim>
                                  </p:childTnLst>
                                </p:cTn>
                              </p:par>
                              <p:par>
                                <p:cTn id="119" presetID="37" presetClass="entr" presetSubtype="0"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Effect transition="in" filter="fade">
                                      <p:cBhvr>
                                        <p:cTn id="121" dur="500"/>
                                        <p:tgtEl>
                                          <p:spTgt spid="23"/>
                                        </p:tgtEl>
                                      </p:cBhvr>
                                    </p:animEffect>
                                    <p:anim calcmode="lin" valueType="num">
                                      <p:cBhvr>
                                        <p:cTn id="122" dur="500" fill="hold"/>
                                        <p:tgtEl>
                                          <p:spTgt spid="23"/>
                                        </p:tgtEl>
                                        <p:attrNameLst>
                                          <p:attrName>ppt_x</p:attrName>
                                        </p:attrNameLst>
                                      </p:cBhvr>
                                      <p:tavLst>
                                        <p:tav tm="0">
                                          <p:val>
                                            <p:strVal val="#ppt_x"/>
                                          </p:val>
                                        </p:tav>
                                        <p:tav tm="100000">
                                          <p:val>
                                            <p:strVal val="#ppt_x"/>
                                          </p:val>
                                        </p:tav>
                                      </p:tavLst>
                                    </p:anim>
                                    <p:anim calcmode="lin" valueType="num">
                                      <p:cBhvr>
                                        <p:cTn id="123" dur="450" decel="100000" fill="hold"/>
                                        <p:tgtEl>
                                          <p:spTgt spid="23"/>
                                        </p:tgtEl>
                                        <p:attrNameLst>
                                          <p:attrName>ppt_y</p:attrName>
                                        </p:attrNameLst>
                                      </p:cBhvr>
                                      <p:tavLst>
                                        <p:tav tm="0">
                                          <p:val>
                                            <p:strVal val="#ppt_y+1"/>
                                          </p:val>
                                        </p:tav>
                                        <p:tav tm="100000">
                                          <p:val>
                                            <p:strVal val="#ppt_y-.03"/>
                                          </p:val>
                                        </p:tav>
                                      </p:tavLst>
                                    </p:anim>
                                    <p:anim calcmode="lin" valueType="num">
                                      <p:cBhvr>
                                        <p:cTn id="124" dur="50" accel="100000" fill="hold">
                                          <p:stCondLst>
                                            <p:cond delay="450"/>
                                          </p:stCondLst>
                                        </p:cTn>
                                        <p:tgtEl>
                                          <p:spTgt spid="23"/>
                                        </p:tgtEl>
                                        <p:attrNameLst>
                                          <p:attrName>ppt_y</p:attrName>
                                        </p:attrNameLst>
                                      </p:cBhvr>
                                      <p:tavLst>
                                        <p:tav tm="0">
                                          <p:val>
                                            <p:strVal val="#ppt_y-.03"/>
                                          </p:val>
                                        </p:tav>
                                        <p:tav tm="100000">
                                          <p:val>
                                            <p:strVal val="#ppt_y"/>
                                          </p:val>
                                        </p:tav>
                                      </p:tavLst>
                                    </p:anim>
                                  </p:childTnLst>
                                </p:cTn>
                              </p:par>
                              <p:par>
                                <p:cTn id="125" presetID="37" presetClass="entr" presetSubtype="0" fill="hold" grpId="0" nodeType="withEffect">
                                  <p:stCondLst>
                                    <p:cond delay="0"/>
                                  </p:stCondLst>
                                  <p:childTnLst>
                                    <p:set>
                                      <p:cBhvr>
                                        <p:cTn id="126" dur="1" fill="hold">
                                          <p:stCondLst>
                                            <p:cond delay="0"/>
                                          </p:stCondLst>
                                        </p:cTn>
                                        <p:tgtEl>
                                          <p:spTgt spid="24"/>
                                        </p:tgtEl>
                                        <p:attrNameLst>
                                          <p:attrName>style.visibility</p:attrName>
                                        </p:attrNameLst>
                                      </p:cBhvr>
                                      <p:to>
                                        <p:strVal val="visible"/>
                                      </p:to>
                                    </p:set>
                                    <p:animEffect transition="in" filter="fade">
                                      <p:cBhvr>
                                        <p:cTn id="127" dur="500"/>
                                        <p:tgtEl>
                                          <p:spTgt spid="24"/>
                                        </p:tgtEl>
                                      </p:cBhvr>
                                    </p:animEffect>
                                    <p:anim calcmode="lin" valueType="num">
                                      <p:cBhvr>
                                        <p:cTn id="128" dur="500" fill="hold"/>
                                        <p:tgtEl>
                                          <p:spTgt spid="24"/>
                                        </p:tgtEl>
                                        <p:attrNameLst>
                                          <p:attrName>ppt_x</p:attrName>
                                        </p:attrNameLst>
                                      </p:cBhvr>
                                      <p:tavLst>
                                        <p:tav tm="0">
                                          <p:val>
                                            <p:strVal val="#ppt_x"/>
                                          </p:val>
                                        </p:tav>
                                        <p:tav tm="100000">
                                          <p:val>
                                            <p:strVal val="#ppt_x"/>
                                          </p:val>
                                        </p:tav>
                                      </p:tavLst>
                                    </p:anim>
                                    <p:anim calcmode="lin" valueType="num">
                                      <p:cBhvr>
                                        <p:cTn id="129" dur="450" decel="100000" fill="hold"/>
                                        <p:tgtEl>
                                          <p:spTgt spid="24"/>
                                        </p:tgtEl>
                                        <p:attrNameLst>
                                          <p:attrName>ppt_y</p:attrName>
                                        </p:attrNameLst>
                                      </p:cBhvr>
                                      <p:tavLst>
                                        <p:tav tm="0">
                                          <p:val>
                                            <p:strVal val="#ppt_y+1"/>
                                          </p:val>
                                        </p:tav>
                                        <p:tav tm="100000">
                                          <p:val>
                                            <p:strVal val="#ppt_y-.03"/>
                                          </p:val>
                                        </p:tav>
                                      </p:tavLst>
                                    </p:anim>
                                    <p:anim calcmode="lin" valueType="num">
                                      <p:cBhvr>
                                        <p:cTn id="130" dur="50" accel="100000" fill="hold">
                                          <p:stCondLst>
                                            <p:cond delay="45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19" grpId="0"/>
      <p:bldP spid="20" grpId="0"/>
      <p:bldP spid="21" grpId="0"/>
      <p:bldP spid="22" grpId="0"/>
      <p:bldP spid="23"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024615-F24A-6866-22D3-71367B4517AD}"/>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D1104FB1-0E87-4CC9-293F-863164FB518F}"/>
              </a:ext>
            </a:extLst>
          </p:cNvPr>
          <p:cNvSpPr>
            <a:spLocks noGrp="1"/>
          </p:cNvSpPr>
          <p:nvPr>
            <p:ph type="title"/>
          </p:nvPr>
        </p:nvSpPr>
        <p:spPr>
          <a:xfrm>
            <a:off x="363985" y="826766"/>
            <a:ext cx="7721236" cy="1325563"/>
          </a:xfrm>
        </p:spPr>
        <p:txBody>
          <a:bodyPr/>
          <a:lstStyle/>
          <a:p>
            <a:r>
              <a:rPr lang="en-US" b="1" dirty="0">
                <a:solidFill>
                  <a:schemeClr val="accent1"/>
                </a:solidFill>
              </a:rPr>
              <a:t>Action Verbs and EQF Levels</a:t>
            </a:r>
          </a:p>
        </p:txBody>
      </p:sp>
      <p:sp>
        <p:nvSpPr>
          <p:cNvPr id="8" name="Text Placeholder 7">
            <a:extLst>
              <a:ext uri="{FF2B5EF4-FFF2-40B4-BE49-F238E27FC236}">
                <a16:creationId xmlns:a16="http://schemas.microsoft.com/office/drawing/2014/main" id="{34BCC041-4A2C-8A8E-25A2-D347F37CEDD1}"/>
              </a:ext>
            </a:extLst>
          </p:cNvPr>
          <p:cNvSpPr>
            <a:spLocks noGrp="1"/>
          </p:cNvSpPr>
          <p:nvPr>
            <p:ph type="body" sz="quarter" idx="17"/>
          </p:nvPr>
        </p:nvSpPr>
        <p:spPr>
          <a:xfrm>
            <a:off x="334962" y="2226008"/>
            <a:ext cx="4910803" cy="3823510"/>
          </a:xfrm>
        </p:spPr>
        <p:txBody>
          <a:bodyPr numCol="1">
            <a:normAutofit/>
          </a:bodyPr>
          <a:lstStyle/>
          <a:p>
            <a:pPr marL="285750" indent="-285750">
              <a:buFont typeface="Arial" panose="020B0604020202020204" pitchFamily="34" charset="0"/>
              <a:buChar char="•"/>
            </a:pPr>
            <a:r>
              <a:rPr lang="hr-HR" sz="2000" b="1" dirty="0"/>
              <a:t>EQF 5 (Identify/Describe):</a:t>
            </a:r>
            <a:r>
              <a:rPr lang="hr-HR" sz="2000" dirty="0"/>
              <a:t> Lower autonomy, foundational knowledge.</a:t>
            </a:r>
          </a:p>
          <a:p>
            <a:pPr marL="285750" indent="-285750">
              <a:buFont typeface="Arial" panose="020B0604020202020204" pitchFamily="34" charset="0"/>
              <a:buChar char="•"/>
            </a:pPr>
            <a:r>
              <a:rPr lang="hr-HR" sz="2000" b="1" dirty="0"/>
              <a:t>EQF 6 (Analyse/Interpret):</a:t>
            </a:r>
            <a:r>
              <a:rPr lang="hr-HR" sz="2000" dirty="0"/>
              <a:t> Analytical thinking, complex problem solving.</a:t>
            </a:r>
          </a:p>
          <a:p>
            <a:pPr marL="285750" indent="-285750">
              <a:buFont typeface="Arial" panose="020B0604020202020204" pitchFamily="34" charset="0"/>
              <a:buChar char="•"/>
            </a:pPr>
            <a:r>
              <a:rPr lang="hr-HR" sz="2000" b="1" dirty="0"/>
              <a:t>EQF 7 (Evaluate/Design/Justify):</a:t>
            </a:r>
            <a:r>
              <a:rPr lang="hr-HR" sz="2000" dirty="0"/>
              <a:t> Strategic reasoning, high autonomy.</a:t>
            </a:r>
            <a:endParaRPr lang="hr-HR" sz="3200" dirty="0"/>
          </a:p>
          <a:p>
            <a:pPr marL="342900" indent="-342900">
              <a:lnSpc>
                <a:spcPct val="150000"/>
              </a:lnSpc>
              <a:buFont typeface="Arial" panose="020B0604020202020204" pitchFamily="34" charset="0"/>
              <a:buChar char="•"/>
            </a:pPr>
            <a:endParaRPr lang="hr-HR" sz="2400" dirty="0"/>
          </a:p>
          <a:p>
            <a:pPr marL="342900" indent="-342900">
              <a:lnSpc>
                <a:spcPct val="150000"/>
              </a:lnSpc>
              <a:buFont typeface="Arial" panose="020B0604020202020204" pitchFamily="34" charset="0"/>
              <a:buChar char="•"/>
            </a:pPr>
            <a:endParaRPr lang="hr-HR" sz="2400" dirty="0"/>
          </a:p>
          <a:p>
            <a:pPr marL="342900" indent="-342900">
              <a:lnSpc>
                <a:spcPct val="150000"/>
              </a:lnSpc>
              <a:buFont typeface="Arial" panose="020B0604020202020204" pitchFamily="34" charset="0"/>
              <a:buChar char="•"/>
            </a:pPr>
            <a:endParaRPr lang="hr-HR" sz="2400" dirty="0"/>
          </a:p>
          <a:p>
            <a:pPr marL="342900" indent="-342900">
              <a:buFont typeface="Arial" panose="020B0604020202020204" pitchFamily="34" charset="0"/>
              <a:buChar char="•"/>
            </a:pPr>
            <a:endParaRPr lang="en-US" sz="3800" dirty="0"/>
          </a:p>
          <a:p>
            <a:endParaRPr lang="en-IE" b="1" dirty="0"/>
          </a:p>
        </p:txBody>
      </p:sp>
      <p:graphicFrame>
        <p:nvGraphicFramePr>
          <p:cNvPr id="3" name="Diagram 2">
            <a:extLst>
              <a:ext uri="{FF2B5EF4-FFF2-40B4-BE49-F238E27FC236}">
                <a16:creationId xmlns:a16="http://schemas.microsoft.com/office/drawing/2014/main" id="{62F2B020-B343-B01A-BE0D-60C166B5CCCC}"/>
              </a:ext>
            </a:extLst>
          </p:cNvPr>
          <p:cNvGraphicFramePr/>
          <p:nvPr>
            <p:extLst>
              <p:ext uri="{D42A27DB-BD31-4B8C-83A1-F6EECF244321}">
                <p14:modId xmlns:p14="http://schemas.microsoft.com/office/powerpoint/2010/main" val="1458874182"/>
              </p:ext>
            </p:extLst>
          </p:nvPr>
        </p:nvGraphicFramePr>
        <p:xfrm>
          <a:off x="4891652" y="1668377"/>
          <a:ext cx="5649747" cy="43628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0" name="TextBox 29">
            <a:extLst>
              <a:ext uri="{FF2B5EF4-FFF2-40B4-BE49-F238E27FC236}">
                <a16:creationId xmlns:a16="http://schemas.microsoft.com/office/drawing/2014/main" id="{BDA1885D-60EA-74AD-9CE9-4637B1F03576}"/>
              </a:ext>
            </a:extLst>
          </p:cNvPr>
          <p:cNvSpPr txBox="1"/>
          <p:nvPr/>
        </p:nvSpPr>
        <p:spPr>
          <a:xfrm>
            <a:off x="10541399" y="2226008"/>
            <a:ext cx="1542410" cy="1200329"/>
          </a:xfrm>
          <a:prstGeom prst="rect">
            <a:avLst/>
          </a:prstGeom>
          <a:noFill/>
        </p:spPr>
        <p:txBody>
          <a:bodyPr wrap="none" rtlCol="0">
            <a:spAutoFit/>
          </a:bodyPr>
          <a:lstStyle/>
          <a:p>
            <a:pPr algn="ctr"/>
            <a:r>
              <a:rPr lang="hr-HR" dirty="0"/>
              <a:t>Cognitive </a:t>
            </a:r>
          </a:p>
          <a:p>
            <a:pPr algn="ctr"/>
            <a:r>
              <a:rPr lang="hr-HR" dirty="0"/>
              <a:t>Complexity </a:t>
            </a:r>
          </a:p>
          <a:p>
            <a:pPr algn="ctr"/>
            <a:r>
              <a:rPr lang="hr-HR" dirty="0"/>
              <a:t>&amp; </a:t>
            </a:r>
          </a:p>
          <a:p>
            <a:pPr algn="ctr"/>
            <a:r>
              <a:rPr lang="hr-HR" dirty="0"/>
              <a:t>Autonomy</a:t>
            </a:r>
          </a:p>
        </p:txBody>
      </p:sp>
      <p:cxnSp>
        <p:nvCxnSpPr>
          <p:cNvPr id="31" name="Straight Arrow Connector 30">
            <a:extLst>
              <a:ext uri="{FF2B5EF4-FFF2-40B4-BE49-F238E27FC236}">
                <a16:creationId xmlns:a16="http://schemas.microsoft.com/office/drawing/2014/main" id="{3FFFBE3E-0721-9839-6EB0-63EDF2BF6FE7}"/>
              </a:ext>
            </a:extLst>
          </p:cNvPr>
          <p:cNvCxnSpPr>
            <a:cxnSpLocks/>
          </p:cNvCxnSpPr>
          <p:nvPr/>
        </p:nvCxnSpPr>
        <p:spPr>
          <a:xfrm flipV="1">
            <a:off x="10541399" y="1668376"/>
            <a:ext cx="0" cy="4362855"/>
          </a:xfrm>
          <a:prstGeom prst="straightConnector1">
            <a:avLst/>
          </a:prstGeom>
          <a:ln w="762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0762333"/>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9101671-D32E-7D68-49D6-0C1FCCF4620A}"/>
              </a:ext>
            </a:extLst>
          </p:cNvPr>
          <p:cNvSpPr>
            <a:spLocks noGrp="1"/>
          </p:cNvSpPr>
          <p:nvPr>
            <p:ph type="ctrTitle"/>
          </p:nvPr>
        </p:nvSpPr>
        <p:spPr>
          <a:xfrm>
            <a:off x="3303312" y="1438376"/>
            <a:ext cx="6909830" cy="2402176"/>
          </a:xfrm>
        </p:spPr>
        <p:txBody>
          <a:bodyPr/>
          <a:lstStyle/>
          <a:p>
            <a:pPr algn="ctr"/>
            <a:r>
              <a:rPr lang="en-US" sz="3200" dirty="0"/>
              <a:t>If learners cannot produce an observable outcome aligned with the ULO verb, the outcome has not been achieved.</a:t>
            </a:r>
            <a:endParaRPr lang="en-IE" sz="3200" dirty="0"/>
          </a:p>
        </p:txBody>
      </p:sp>
      <p:sp>
        <p:nvSpPr>
          <p:cNvPr id="5" name="Subtitle 4">
            <a:extLst>
              <a:ext uri="{FF2B5EF4-FFF2-40B4-BE49-F238E27FC236}">
                <a16:creationId xmlns:a16="http://schemas.microsoft.com/office/drawing/2014/main" id="{5653A118-D0DD-0BFC-59DF-6D2073091FD3}"/>
              </a:ext>
            </a:extLst>
          </p:cNvPr>
          <p:cNvSpPr txBox="1">
            <a:spLocks noGrp="1"/>
          </p:cNvSpPr>
          <p:nvPr>
            <p:ph type="subTitle" idx="1"/>
          </p:nvPr>
        </p:nvSpPr>
        <p:spPr>
          <a:xfrm>
            <a:off x="2526327" y="4020805"/>
            <a:ext cx="8463799" cy="580672"/>
          </a:xfrm>
          <a:prstGeom prst="rect">
            <a:avLst/>
          </a:prstGeom>
          <a:noFill/>
        </p:spPr>
        <p:txBody>
          <a:bodyPr wrap="square" rtlCol="0">
            <a:spAutoFit/>
          </a:bodyPr>
          <a:lstStyle/>
          <a:p>
            <a:pPr algn="ctr"/>
            <a:r>
              <a:rPr lang="hr-HR" sz="2800" b="1" dirty="0">
                <a:solidFill>
                  <a:schemeClr val="accent2"/>
                </a:solidFill>
              </a:rPr>
              <a:t>LEARNER ACTION    =   TANGABLE RESULT </a:t>
            </a:r>
          </a:p>
        </p:txBody>
      </p:sp>
      <p:pic>
        <p:nvPicPr>
          <p:cNvPr id="7" name="Graphic 6" descr="Warning with solid fill">
            <a:extLst>
              <a:ext uri="{FF2B5EF4-FFF2-40B4-BE49-F238E27FC236}">
                <a16:creationId xmlns:a16="http://schemas.microsoft.com/office/drawing/2014/main" id="{853054EC-8565-9297-7F9C-A913CD0B819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50613" y="4781730"/>
            <a:ext cx="1415226" cy="1415226"/>
          </a:xfrm>
          <a:prstGeom prst="rect">
            <a:avLst/>
          </a:prstGeom>
        </p:spPr>
      </p:pic>
    </p:spTree>
    <p:extLst>
      <p:ext uri="{BB962C8B-B14F-4D97-AF65-F5344CB8AC3E}">
        <p14:creationId xmlns:p14="http://schemas.microsoft.com/office/powerpoint/2010/main" val="763013459"/>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C42859-815D-B334-5048-146D6FAD14BA}"/>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A83FECE-895C-41C7-DEB8-DECD5356A7B2}"/>
              </a:ext>
            </a:extLst>
          </p:cNvPr>
          <p:cNvSpPr>
            <a:spLocks noGrp="1"/>
          </p:cNvSpPr>
          <p:nvPr>
            <p:ph type="title"/>
          </p:nvPr>
        </p:nvSpPr>
        <p:spPr>
          <a:xfrm>
            <a:off x="363985" y="826766"/>
            <a:ext cx="7721236" cy="1325563"/>
          </a:xfrm>
        </p:spPr>
        <p:txBody>
          <a:bodyPr/>
          <a:lstStyle/>
          <a:p>
            <a:r>
              <a:rPr lang="en-US" b="1" dirty="0">
                <a:solidFill>
                  <a:schemeClr val="accent1"/>
                </a:solidFill>
              </a:rPr>
              <a:t>Determining Evidence of Learning</a:t>
            </a:r>
          </a:p>
        </p:txBody>
      </p:sp>
      <p:sp>
        <p:nvSpPr>
          <p:cNvPr id="8" name="Text Placeholder 7">
            <a:extLst>
              <a:ext uri="{FF2B5EF4-FFF2-40B4-BE49-F238E27FC236}">
                <a16:creationId xmlns:a16="http://schemas.microsoft.com/office/drawing/2014/main" id="{F3BEBBCA-760F-03CD-461B-45C632440827}"/>
              </a:ext>
            </a:extLst>
          </p:cNvPr>
          <p:cNvSpPr>
            <a:spLocks noGrp="1"/>
          </p:cNvSpPr>
          <p:nvPr>
            <p:ph type="body" sz="quarter" idx="17"/>
          </p:nvPr>
        </p:nvSpPr>
        <p:spPr>
          <a:xfrm>
            <a:off x="543509" y="2207724"/>
            <a:ext cx="4910803" cy="3823510"/>
          </a:xfrm>
        </p:spPr>
        <p:txBody>
          <a:bodyPr numCol="1">
            <a:normAutofit/>
          </a:bodyPr>
          <a:lstStyle/>
          <a:p>
            <a:r>
              <a:rPr lang="en-US" sz="2000" b="1" dirty="0"/>
              <a:t>Examples of Evidence:</a:t>
            </a:r>
          </a:p>
          <a:p>
            <a:pPr marL="285750" indent="-285750">
              <a:buFont typeface="Arial" panose="020B0604020202020204" pitchFamily="34" charset="0"/>
              <a:buChar char="•"/>
            </a:pPr>
            <a:r>
              <a:rPr lang="en-US" sz="2000" dirty="0"/>
              <a:t>Written justifications (reports)</a:t>
            </a:r>
          </a:p>
          <a:p>
            <a:pPr marL="285750" indent="-285750">
              <a:buFont typeface="Arial" panose="020B0604020202020204" pitchFamily="34" charset="0"/>
              <a:buChar char="•"/>
            </a:pPr>
            <a:r>
              <a:rPr lang="en-US" sz="2000" dirty="0"/>
              <a:t>Dashboard configurations (screenshots)</a:t>
            </a:r>
          </a:p>
          <a:p>
            <a:pPr marL="285750" indent="-285750">
              <a:buFont typeface="Arial" panose="020B0604020202020204" pitchFamily="34" charset="0"/>
              <a:buChar char="•"/>
            </a:pPr>
            <a:r>
              <a:rPr lang="en-US" sz="2000" dirty="0"/>
              <a:t>Dataset analyses (exports)</a:t>
            </a:r>
          </a:p>
          <a:p>
            <a:pPr marL="285750" indent="-285750">
              <a:buFont typeface="Arial" panose="020B0604020202020204" pitchFamily="34" charset="0"/>
              <a:buChar char="•"/>
            </a:pPr>
            <a:r>
              <a:rPr lang="en-US" sz="2000" dirty="0"/>
              <a:t>Risk identifications (risk matrices)</a:t>
            </a:r>
            <a:endParaRPr lang="hr-HR" sz="2400" dirty="0"/>
          </a:p>
          <a:p>
            <a:pPr marL="342900" indent="-342900">
              <a:lnSpc>
                <a:spcPct val="150000"/>
              </a:lnSpc>
              <a:buFont typeface="Arial" panose="020B0604020202020204" pitchFamily="34" charset="0"/>
              <a:buChar char="•"/>
            </a:pPr>
            <a:endParaRPr lang="hr-HR" sz="2400" dirty="0"/>
          </a:p>
          <a:p>
            <a:pPr marL="342900" indent="-342900">
              <a:lnSpc>
                <a:spcPct val="150000"/>
              </a:lnSpc>
              <a:buFont typeface="Arial" panose="020B0604020202020204" pitchFamily="34" charset="0"/>
              <a:buChar char="•"/>
            </a:pPr>
            <a:endParaRPr lang="hr-HR" sz="2400" dirty="0"/>
          </a:p>
          <a:p>
            <a:pPr marL="342900" indent="-342900">
              <a:buFont typeface="Arial" panose="020B0604020202020204" pitchFamily="34" charset="0"/>
              <a:buChar char="•"/>
            </a:pPr>
            <a:endParaRPr lang="en-US" sz="3800" dirty="0"/>
          </a:p>
          <a:p>
            <a:endParaRPr lang="en-IE" b="1" dirty="0"/>
          </a:p>
        </p:txBody>
      </p:sp>
      <p:pic>
        <p:nvPicPr>
          <p:cNvPr id="2" name="Picture 1">
            <a:extLst>
              <a:ext uri="{FF2B5EF4-FFF2-40B4-BE49-F238E27FC236}">
                <a16:creationId xmlns:a16="http://schemas.microsoft.com/office/drawing/2014/main" id="{3CF83FA9-9352-9E81-F52C-7072C9355A07}"/>
              </a:ext>
            </a:extLst>
          </p:cNvPr>
          <p:cNvPicPr>
            <a:picLocks noChangeAspect="1"/>
          </p:cNvPicPr>
          <p:nvPr/>
        </p:nvPicPr>
        <p:blipFill>
          <a:blip r:embed="rId3"/>
          <a:stretch>
            <a:fillRect/>
          </a:stretch>
        </p:blipFill>
        <p:spPr>
          <a:xfrm>
            <a:off x="5935163" y="1489547"/>
            <a:ext cx="5113283" cy="5113283"/>
          </a:xfrm>
          <a:prstGeom prst="rect">
            <a:avLst/>
          </a:prstGeom>
        </p:spPr>
      </p:pic>
    </p:spTree>
    <p:extLst>
      <p:ext uri="{BB962C8B-B14F-4D97-AF65-F5344CB8AC3E}">
        <p14:creationId xmlns:p14="http://schemas.microsoft.com/office/powerpoint/2010/main" val="3498421960"/>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1AC734-BCDD-4446-4C9D-0A43D08FA8C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7CD3290-922A-5ED2-50BD-124951232BE5}"/>
              </a:ext>
            </a:extLst>
          </p:cNvPr>
          <p:cNvSpPr>
            <a:spLocks noGrp="1"/>
          </p:cNvSpPr>
          <p:nvPr>
            <p:ph type="title"/>
          </p:nvPr>
        </p:nvSpPr>
        <p:spPr>
          <a:xfrm>
            <a:off x="334963" y="660636"/>
            <a:ext cx="5326951" cy="1325563"/>
          </a:xfrm>
        </p:spPr>
        <p:txBody>
          <a:bodyPr/>
          <a:lstStyle/>
          <a:p>
            <a:r>
              <a:rPr lang="en-IE" dirty="0">
                <a:solidFill>
                  <a:srgbClr val="FF0000"/>
                </a:solidFill>
              </a:rPr>
              <a:t>Common Mistakes to Avoid</a:t>
            </a:r>
          </a:p>
        </p:txBody>
      </p:sp>
      <p:pic>
        <p:nvPicPr>
          <p:cNvPr id="2" name="Graphic 1" descr="Badge Cross outline">
            <a:extLst>
              <a:ext uri="{FF2B5EF4-FFF2-40B4-BE49-F238E27FC236}">
                <a16:creationId xmlns:a16="http://schemas.microsoft.com/office/drawing/2014/main" id="{B34FD66B-8565-17E7-FFC9-5C64920A54F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19393" y="943718"/>
            <a:ext cx="1361090" cy="1361090"/>
          </a:xfrm>
          <a:prstGeom prst="rect">
            <a:avLst/>
          </a:prstGeom>
        </p:spPr>
      </p:pic>
      <p:sp>
        <p:nvSpPr>
          <p:cNvPr id="7" name="Shape 2">
            <a:extLst>
              <a:ext uri="{FF2B5EF4-FFF2-40B4-BE49-F238E27FC236}">
                <a16:creationId xmlns:a16="http://schemas.microsoft.com/office/drawing/2014/main" id="{7C44B2A5-9CEE-6D96-56C4-4228173956C7}"/>
              </a:ext>
            </a:extLst>
          </p:cNvPr>
          <p:cNvSpPr/>
          <p:nvPr/>
        </p:nvSpPr>
        <p:spPr>
          <a:xfrm>
            <a:off x="1183072" y="2471512"/>
            <a:ext cx="9556200" cy="3090608"/>
          </a:xfrm>
          <a:prstGeom prst="roundRect">
            <a:avLst>
              <a:gd name="adj" fmla="val 3675"/>
            </a:avLst>
          </a:prstGeom>
          <a:solidFill>
            <a:srgbClr val="3E4153"/>
          </a:solidFill>
          <a:ln w="22860">
            <a:solidFill>
              <a:srgbClr val="199953"/>
            </a:solidFill>
            <a:prstDash val="solid"/>
          </a:ln>
        </p:spPr>
        <p:txBody>
          <a:bodyPr/>
          <a:lstStyle/>
          <a:p>
            <a:pPr marL="285750" indent="-285750" algn="ctr">
              <a:lnSpc>
                <a:spcPct val="150000"/>
              </a:lnSpc>
              <a:buFont typeface="Arial" panose="020B0604020202020204" pitchFamily="34" charset="0"/>
              <a:buChar char="•"/>
            </a:pPr>
            <a:r>
              <a:rPr lang="en-US" sz="2000" dirty="0"/>
              <a:t>Treating ULOs as optional.</a:t>
            </a:r>
          </a:p>
          <a:p>
            <a:pPr marL="285750" indent="-285750" algn="ctr">
              <a:lnSpc>
                <a:spcPct val="150000"/>
              </a:lnSpc>
              <a:buFont typeface="Arial" panose="020B0604020202020204" pitchFamily="34" charset="0"/>
              <a:buChar char="•"/>
            </a:pPr>
            <a:r>
              <a:rPr lang="en-US" sz="2000" dirty="0"/>
              <a:t>Reducing cognitive level because learners struggle.</a:t>
            </a:r>
            <a:endParaRPr lang="hr-HR" sz="2000" dirty="0"/>
          </a:p>
          <a:p>
            <a:pPr marL="285750" indent="-285750" algn="ctr">
              <a:lnSpc>
                <a:spcPct val="150000"/>
              </a:lnSpc>
              <a:buFont typeface="Arial" panose="020B0604020202020204" pitchFamily="34" charset="0"/>
              <a:buChar char="•"/>
            </a:pPr>
            <a:r>
              <a:rPr lang="en-US" sz="2000" dirty="0"/>
              <a:t>Delivering theory without action.</a:t>
            </a:r>
          </a:p>
          <a:p>
            <a:pPr marL="285750" indent="-285750" algn="ctr">
              <a:lnSpc>
                <a:spcPct val="150000"/>
              </a:lnSpc>
              <a:buFont typeface="Arial" panose="020B0604020202020204" pitchFamily="34" charset="0"/>
              <a:buChar char="•"/>
            </a:pPr>
            <a:r>
              <a:rPr lang="en-US" sz="2000" dirty="0"/>
              <a:t>Replacing outcomes with personal interpretations</a:t>
            </a:r>
            <a:r>
              <a:rPr lang="hr-HR" sz="2000" dirty="0"/>
              <a:t>.</a:t>
            </a:r>
          </a:p>
        </p:txBody>
      </p:sp>
    </p:spTree>
    <p:extLst>
      <p:ext uri="{BB962C8B-B14F-4D97-AF65-F5344CB8AC3E}">
        <p14:creationId xmlns:p14="http://schemas.microsoft.com/office/powerpoint/2010/main" val="3389300520"/>
      </p:ext>
    </p:extLst>
  </p:cSld>
  <p:clrMapOvr>
    <a:masterClrMapping/>
  </p:clrMapOvr>
  <p:transition spd="slow">
    <p:push dir="u"/>
  </p:transition>
</p:sld>
</file>

<file path=ppt/theme/theme1.xml><?xml version="1.0" encoding="utf-8"?>
<a:theme xmlns:a="http://schemas.openxmlformats.org/drawingml/2006/main" name="Office Theme">
  <a:themeElements>
    <a:clrScheme name="Digital4Sustainability">
      <a:dk1>
        <a:srgbClr val="48516A"/>
      </a:dk1>
      <a:lt1>
        <a:sysClr val="window" lastClr="FFFFFF"/>
      </a:lt1>
      <a:dk2>
        <a:srgbClr val="282B35"/>
      </a:dk2>
      <a:lt2>
        <a:srgbClr val="F5F5F6"/>
      </a:lt2>
      <a:accent1>
        <a:srgbClr val="00AC4E"/>
      </a:accent1>
      <a:accent2>
        <a:srgbClr val="009889"/>
      </a:accent2>
      <a:accent3>
        <a:srgbClr val="283A97"/>
      </a:accent3>
      <a:accent4>
        <a:srgbClr val="92C83E"/>
      </a:accent4>
      <a:accent5>
        <a:srgbClr val="72B6B0"/>
      </a:accent5>
      <a:accent6>
        <a:srgbClr val="F0B142"/>
      </a:accent6>
      <a:hlink>
        <a:srgbClr val="F6C95A"/>
      </a:hlink>
      <a:folHlink>
        <a:srgbClr val="FDDEA8"/>
      </a:folHlink>
    </a:clrScheme>
    <a:fontScheme name="Digital4Sustainability">
      <a:majorFont>
        <a:latin typeface="Titillium Web 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igital4Sustainability Powerpoint Template v3 (1)" id="{E2400A4C-4433-405A-8A95-6867B2BA1C85}" vid="{CAC44FD9-B193-438F-BA9A-538A7629C4F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8910e70e-56fc-4034-87de-158ef45b3418"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C003758A2918549A1984890213796B3" ma:contentTypeVersion="13" ma:contentTypeDescription="Create a new document." ma:contentTypeScope="" ma:versionID="9898243226e71cba43176ebf8901168c">
  <xsd:schema xmlns:xsd="http://www.w3.org/2001/XMLSchema" xmlns:xs="http://www.w3.org/2001/XMLSchema" xmlns:p="http://schemas.microsoft.com/office/2006/metadata/properties" xmlns:ns3="8910e70e-56fc-4034-87de-158ef45b3418" xmlns:ns4="e2442d10-90f2-49ef-8949-7e5ac17a22bf" targetNamespace="http://schemas.microsoft.com/office/2006/metadata/properties" ma:root="true" ma:fieldsID="20de105009f369c60cec6bae93f2762f" ns3:_="" ns4:_="">
    <xsd:import namespace="8910e70e-56fc-4034-87de-158ef45b3418"/>
    <xsd:import namespace="e2442d10-90f2-49ef-8949-7e5ac17a22bf"/>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_activity" minOccurs="0"/>
                <xsd:element ref="ns4:SharedWithUsers" minOccurs="0"/>
                <xsd:element ref="ns4:SharedWithDetails" minOccurs="0"/>
                <xsd:element ref="ns4:SharingHintHash" minOccurs="0"/>
                <xsd:element ref="ns3:MediaServiceSearchProperties" minOccurs="0"/>
                <xsd:element ref="ns3:MediaServiceDateTaken" minOccurs="0"/>
                <xsd:element ref="ns3:MediaServiceSystem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10e70e-56fc-4034-87de-158ef45b341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_activity" ma:index="11" nillable="true" ma:displayName="_activity" ma:hidden="true" ma:internalName="_activity">
      <xsd:simpleType>
        <xsd:restriction base="dms:Note"/>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SystemTags" ma:index="17" nillable="true" ma:displayName="MediaServiceSystemTags" ma:hidden="true" ma:internalName="MediaServiceSystemTags" ma:readOnly="true">
      <xsd:simpleType>
        <xsd:restriction base="dms:Note"/>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2442d10-90f2-49ef-8949-7e5ac17a22b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7E4E117-1663-4C8C-8C82-A08DF3ECDA7D}">
  <ds:schemaRefs>
    <ds:schemaRef ds:uri="e2442d10-90f2-49ef-8949-7e5ac17a22bf"/>
    <ds:schemaRef ds:uri="http://schemas.microsoft.com/office/2006/documentManagement/types"/>
    <ds:schemaRef ds:uri="http://www.w3.org/XML/1998/namespace"/>
    <ds:schemaRef ds:uri="http://purl.org/dc/terms/"/>
    <ds:schemaRef ds:uri="http://schemas.microsoft.com/office/2006/metadata/properties"/>
    <ds:schemaRef ds:uri="http://schemas.openxmlformats.org/package/2006/metadata/core-properties"/>
    <ds:schemaRef ds:uri="8910e70e-56fc-4034-87de-158ef45b3418"/>
    <ds:schemaRef ds:uri="http://purl.org/dc/elements/1.1/"/>
    <ds:schemaRef ds:uri="http://schemas.microsoft.com/office/infopath/2007/PartnerControls"/>
    <ds:schemaRef ds:uri="http://purl.org/dc/dcmitype/"/>
  </ds:schemaRefs>
</ds:datastoreItem>
</file>

<file path=customXml/itemProps2.xml><?xml version="1.0" encoding="utf-8"?>
<ds:datastoreItem xmlns:ds="http://schemas.openxmlformats.org/officeDocument/2006/customXml" ds:itemID="{F6B73D8C-60B5-4FD7-B1EC-8A2E34A003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910e70e-56fc-4034-87de-158ef45b3418"/>
    <ds:schemaRef ds:uri="e2442d10-90f2-49ef-8949-7e5ac17a22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17DA7C4-2F75-49A4-A4FA-DC1E94422C8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Digital4Sustainability Powerpoint Template v3 (2)</Template>
  <TotalTime>224</TotalTime>
  <Words>1008</Words>
  <Application>Microsoft Office PowerPoint</Application>
  <PresentationFormat>Widescreen</PresentationFormat>
  <Paragraphs>140</Paragraphs>
  <Slides>11</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Montserrat</vt:lpstr>
      <vt:lpstr>Poppins</vt:lpstr>
      <vt:lpstr>Titillium Web Bold</vt:lpstr>
      <vt:lpstr>Office Theme</vt:lpstr>
      <vt:lpstr>Module 2: Working with Learning Units</vt:lpstr>
      <vt:lpstr>PowerPoint Presentation</vt:lpstr>
      <vt:lpstr>What is a Learning Unit (LU)?</vt:lpstr>
      <vt:lpstr>LU vs. Lesson Plan</vt:lpstr>
      <vt:lpstr> Interpreting Unit Learning Outcomes (ULOs)</vt:lpstr>
      <vt:lpstr>Action Verbs and EQF Levels</vt:lpstr>
      <vt:lpstr>If learners cannot produce an observable outcome aligned with the ULO verb, the outcome has not been achieved.</vt:lpstr>
      <vt:lpstr>Determining Evidence of Learning</vt:lpstr>
      <vt:lpstr>Common Mistakes to Avoid</vt:lpstr>
      <vt:lpstr>Module 2 Summary Checklist</vt:lpstr>
      <vt:lpstr>Thank you for your time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Katarina Cicvarić</dc:creator>
  <cp:lastModifiedBy>Katarina Cicvarić</cp:lastModifiedBy>
  <cp:revision>3</cp:revision>
  <dcterms:created xsi:type="dcterms:W3CDTF">2026-03-24T10:29:26Z</dcterms:created>
  <dcterms:modified xsi:type="dcterms:W3CDTF">2026-03-25T12:23:22Z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0x0101003C003758A2918549A1984890213796B3</vt:lpwstr>
  </property>
</Properties>
</file>