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331" r:id="rId5"/>
    <p:sldId id="2245" r:id="rId6"/>
    <p:sldId id="2309" r:id="rId7"/>
    <p:sldId id="2332" r:id="rId8"/>
    <p:sldId id="2333" r:id="rId9"/>
    <p:sldId id="2334" r:id="rId10"/>
    <p:sldId id="2321" r:id="rId11"/>
    <p:sldId id="2335" r:id="rId12"/>
    <p:sldId id="2336" r:id="rId13"/>
    <p:sldId id="2337" r:id="rId14"/>
    <p:sldId id="224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00194E-A5FF-D256-AF14-562D669A32A0}" name="Designers Generic" initials="DG" userId="S::designers@matrixinternet.ie::94e93334-1b81-4208-8a34-04a9008f56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030"/>
    <a:srgbClr val="536B7E"/>
    <a:srgbClr val="FFAB81"/>
    <a:srgbClr val="FF5200"/>
    <a:srgbClr val="ECBA82"/>
    <a:srgbClr val="F9DAD0"/>
    <a:srgbClr val="A491D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9469" autoAdjust="0"/>
  </p:normalViewPr>
  <p:slideViewPr>
    <p:cSldViewPr snapToGrid="0">
      <p:cViewPr>
        <p:scale>
          <a:sx n="75" d="100"/>
          <a:sy n="75" d="100"/>
        </p:scale>
        <p:origin x="582" y="228"/>
      </p:cViewPr>
      <p:guideLst>
        <p:guide pos="3840"/>
        <p:guide orient="horz" pos="2160"/>
      </p:guideLst>
    </p:cSldViewPr>
  </p:slideViewPr>
  <p:notesTextViewPr>
    <p:cViewPr>
      <p:scale>
        <a:sx n="1" d="1"/>
        <a:sy n="1" d="1"/>
      </p:scale>
      <p:origin x="0" y="0"/>
    </p:cViewPr>
  </p:notesTextViewPr>
  <p:sorterViewPr>
    <p:cViewPr>
      <p:scale>
        <a:sx n="54" d="100"/>
        <a:sy n="54" d="100"/>
      </p:scale>
      <p:origin x="0" y="0"/>
    </p:cViewPr>
  </p:sorter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FD983-FDBA-4EA5-9FBC-F9F79EC1F8B1}" type="doc">
      <dgm:prSet loTypeId="urn:microsoft.com/office/officeart/2005/8/layout/hProcess7" loCatId="process" qsTypeId="urn:microsoft.com/office/officeart/2005/8/quickstyle/simple1" qsCatId="simple" csTypeId="urn:microsoft.com/office/officeart/2005/8/colors/colorful2" csCatId="colorful" phldr="1"/>
      <dgm:spPr/>
      <dgm:t>
        <a:bodyPr/>
        <a:lstStyle/>
        <a:p>
          <a:endParaRPr lang="hr-HR"/>
        </a:p>
      </dgm:t>
    </dgm:pt>
    <dgm:pt modelId="{6A9789A8-A1B8-42C8-B145-2B03C6F9AC32}">
      <dgm:prSet phldrT="[Text]"/>
      <dgm:spPr/>
      <dgm:t>
        <a:bodyPr/>
        <a:lstStyle/>
        <a:p>
          <a:r>
            <a:rPr lang="hr-HR" dirty="0"/>
            <a:t>Micro Lectures</a:t>
          </a:r>
        </a:p>
      </dgm:t>
    </dgm:pt>
    <dgm:pt modelId="{1E04362E-2A84-4B23-8E59-C0F0B3E14066}" type="parTrans" cxnId="{DDF843F1-DA85-4164-A068-5A360A1A8BF2}">
      <dgm:prSet/>
      <dgm:spPr/>
      <dgm:t>
        <a:bodyPr/>
        <a:lstStyle/>
        <a:p>
          <a:endParaRPr lang="hr-HR"/>
        </a:p>
      </dgm:t>
    </dgm:pt>
    <dgm:pt modelId="{2B990942-8026-45FE-931B-7A1E3A12CDF1}" type="sibTrans" cxnId="{DDF843F1-DA85-4164-A068-5A360A1A8BF2}">
      <dgm:prSet/>
      <dgm:spPr/>
      <dgm:t>
        <a:bodyPr/>
        <a:lstStyle/>
        <a:p>
          <a:endParaRPr lang="hr-HR"/>
        </a:p>
      </dgm:t>
    </dgm:pt>
    <dgm:pt modelId="{81301113-ED96-439F-BFE6-42587418BD5D}">
      <dgm:prSet phldrT="[Text]" phldr="0"/>
      <dgm:spPr/>
      <dgm:t>
        <a:bodyPr/>
        <a:lstStyle/>
        <a:p>
          <a:r>
            <a:rPr lang="hr-HR" dirty="0"/>
            <a:t>Concept Framing</a:t>
          </a:r>
        </a:p>
        <a:p>
          <a:r>
            <a:rPr lang="hr-HR" dirty="0"/>
            <a:t>(5-10 min)</a:t>
          </a:r>
        </a:p>
      </dgm:t>
    </dgm:pt>
    <dgm:pt modelId="{8D355203-82E4-4C6C-B89A-080DF8728AF7}" type="parTrans" cxnId="{C009FD55-D9C0-4511-9FE3-B7D92CB44C31}">
      <dgm:prSet/>
      <dgm:spPr/>
      <dgm:t>
        <a:bodyPr/>
        <a:lstStyle/>
        <a:p>
          <a:endParaRPr lang="hr-HR"/>
        </a:p>
      </dgm:t>
    </dgm:pt>
    <dgm:pt modelId="{7A13E2CF-8D12-49F0-992D-15F9289201B3}" type="sibTrans" cxnId="{C009FD55-D9C0-4511-9FE3-B7D92CB44C31}">
      <dgm:prSet/>
      <dgm:spPr/>
      <dgm:t>
        <a:bodyPr/>
        <a:lstStyle/>
        <a:p>
          <a:endParaRPr lang="hr-HR"/>
        </a:p>
      </dgm:t>
    </dgm:pt>
    <dgm:pt modelId="{7005EFF9-35EB-4FAD-AE61-F12E738C7236}">
      <dgm:prSet phldrT="[Text]" phldr="0"/>
      <dgm:spPr/>
      <dgm:t>
        <a:bodyPr/>
        <a:lstStyle/>
        <a:p>
          <a:r>
            <a:rPr lang="hr-HR" dirty="0"/>
            <a:t>Case Miniature</a:t>
          </a:r>
        </a:p>
      </dgm:t>
    </dgm:pt>
    <dgm:pt modelId="{AAAB7908-0C9A-4812-9296-C6C32ADD43BF}" type="parTrans" cxnId="{F143FDEA-8E26-4762-82D0-F474BA479009}">
      <dgm:prSet/>
      <dgm:spPr/>
      <dgm:t>
        <a:bodyPr/>
        <a:lstStyle/>
        <a:p>
          <a:endParaRPr lang="hr-HR"/>
        </a:p>
      </dgm:t>
    </dgm:pt>
    <dgm:pt modelId="{E682213D-E3A3-4291-85B2-AE11DBDB50BB}" type="sibTrans" cxnId="{F143FDEA-8E26-4762-82D0-F474BA479009}">
      <dgm:prSet/>
      <dgm:spPr/>
      <dgm:t>
        <a:bodyPr/>
        <a:lstStyle/>
        <a:p>
          <a:endParaRPr lang="hr-HR"/>
        </a:p>
      </dgm:t>
    </dgm:pt>
    <dgm:pt modelId="{A0AE4536-37C7-42B1-92DB-95288E29733E}">
      <dgm:prSet phldrT="[Text]" phldr="0"/>
      <dgm:spPr/>
      <dgm:t>
        <a:bodyPr/>
        <a:lstStyle/>
        <a:p>
          <a:r>
            <a:rPr lang="hr-HR" dirty="0"/>
            <a:t>(Short) Linking Theory to practice</a:t>
          </a:r>
        </a:p>
      </dgm:t>
    </dgm:pt>
    <dgm:pt modelId="{4FB4C3D1-B841-455E-8543-D6EB5B536325}" type="parTrans" cxnId="{F44FFF05-D245-4EBC-BB17-3E685B8E1482}">
      <dgm:prSet/>
      <dgm:spPr/>
      <dgm:t>
        <a:bodyPr/>
        <a:lstStyle/>
        <a:p>
          <a:endParaRPr lang="hr-HR"/>
        </a:p>
      </dgm:t>
    </dgm:pt>
    <dgm:pt modelId="{C49E6152-AAAC-474F-A1DD-B9389D52C6B4}" type="sibTrans" cxnId="{F44FFF05-D245-4EBC-BB17-3E685B8E1482}">
      <dgm:prSet/>
      <dgm:spPr/>
      <dgm:t>
        <a:bodyPr/>
        <a:lstStyle/>
        <a:p>
          <a:endParaRPr lang="hr-HR"/>
        </a:p>
      </dgm:t>
    </dgm:pt>
    <dgm:pt modelId="{34CC9533-432A-4259-A3ED-DF2A7A0F9C3F}">
      <dgm:prSet phldrT="[Text]" phldr="0"/>
      <dgm:spPr/>
      <dgm:t>
        <a:bodyPr/>
        <a:lstStyle/>
        <a:p>
          <a:r>
            <a:rPr lang="hr-HR" dirty="0"/>
            <a:t>Guided Data Task</a:t>
          </a:r>
        </a:p>
      </dgm:t>
    </dgm:pt>
    <dgm:pt modelId="{E49E1854-DFBA-49E6-BAA7-8BEF1CB341EA}" type="parTrans" cxnId="{8A5618E6-F3A4-4F46-8B0B-1A9C4F5CB651}">
      <dgm:prSet/>
      <dgm:spPr/>
      <dgm:t>
        <a:bodyPr/>
        <a:lstStyle/>
        <a:p>
          <a:endParaRPr lang="hr-HR"/>
        </a:p>
      </dgm:t>
    </dgm:pt>
    <dgm:pt modelId="{46E3300C-ADBA-4B58-9B2B-FC0B8E5A2F8A}" type="sibTrans" cxnId="{8A5618E6-F3A4-4F46-8B0B-1A9C4F5CB651}">
      <dgm:prSet/>
      <dgm:spPr/>
      <dgm:t>
        <a:bodyPr/>
        <a:lstStyle/>
        <a:p>
          <a:endParaRPr lang="hr-HR"/>
        </a:p>
      </dgm:t>
    </dgm:pt>
    <dgm:pt modelId="{F59C9746-017B-462B-98F2-103155A14F83}">
      <dgm:prSet phldrT="[Text]" phldr="0"/>
      <dgm:spPr/>
      <dgm:t>
        <a:bodyPr/>
        <a:lstStyle/>
        <a:p>
          <a:r>
            <a:rPr lang="hr-HR" dirty="0"/>
            <a:t>Developin analytic competence</a:t>
          </a:r>
        </a:p>
      </dgm:t>
    </dgm:pt>
    <dgm:pt modelId="{02EBD1A7-239F-4D49-A68B-3EBE49D448C4}" type="parTrans" cxnId="{C8FE2259-04E8-4D0C-A518-B293C74A9C3C}">
      <dgm:prSet/>
      <dgm:spPr/>
      <dgm:t>
        <a:bodyPr/>
        <a:lstStyle/>
        <a:p>
          <a:endParaRPr lang="hr-HR"/>
        </a:p>
      </dgm:t>
    </dgm:pt>
    <dgm:pt modelId="{0BBE58FA-B502-4B71-B8D3-1DFC5C942B3C}" type="sibTrans" cxnId="{C8FE2259-04E8-4D0C-A518-B293C74A9C3C}">
      <dgm:prSet/>
      <dgm:spPr/>
      <dgm:t>
        <a:bodyPr/>
        <a:lstStyle/>
        <a:p>
          <a:endParaRPr lang="hr-HR"/>
        </a:p>
      </dgm:t>
    </dgm:pt>
    <dgm:pt modelId="{1BD562CE-E01A-4741-82BA-794CF5A972CD}">
      <dgm:prSet phldrT="[Text]" phldr="0"/>
      <dgm:spPr/>
      <dgm:t>
        <a:bodyPr/>
        <a:lstStyle/>
        <a:p>
          <a:r>
            <a:rPr lang="hr-HR" dirty="0"/>
            <a:t>Scenario Challenge</a:t>
          </a:r>
        </a:p>
      </dgm:t>
    </dgm:pt>
    <dgm:pt modelId="{932A101C-931C-486E-A08F-B627120D5DCB}" type="parTrans" cxnId="{8DB29128-2972-4579-B423-3FE859863054}">
      <dgm:prSet/>
      <dgm:spPr/>
      <dgm:t>
        <a:bodyPr/>
        <a:lstStyle/>
        <a:p>
          <a:endParaRPr lang="hr-HR"/>
        </a:p>
      </dgm:t>
    </dgm:pt>
    <dgm:pt modelId="{EABC077A-248E-44AA-A67C-A2EBF188E633}" type="sibTrans" cxnId="{8DB29128-2972-4579-B423-3FE859863054}">
      <dgm:prSet/>
      <dgm:spPr/>
      <dgm:t>
        <a:bodyPr/>
        <a:lstStyle/>
        <a:p>
          <a:endParaRPr lang="hr-HR"/>
        </a:p>
      </dgm:t>
    </dgm:pt>
    <dgm:pt modelId="{6A66D982-816E-4F4F-9674-EC996E73CE31}">
      <dgm:prSet/>
      <dgm:spPr/>
      <dgm:t>
        <a:bodyPr/>
        <a:lstStyle/>
        <a:p>
          <a:endParaRPr lang="hr-HR"/>
        </a:p>
      </dgm:t>
    </dgm:pt>
    <dgm:pt modelId="{7CC5187B-9452-45C6-A71D-3414A25F058A}" type="parTrans" cxnId="{59A964D4-60A3-4E1F-944A-5AF942F4383B}">
      <dgm:prSet/>
      <dgm:spPr/>
      <dgm:t>
        <a:bodyPr/>
        <a:lstStyle/>
        <a:p>
          <a:endParaRPr lang="hr-HR"/>
        </a:p>
      </dgm:t>
    </dgm:pt>
    <dgm:pt modelId="{3CF74BC4-7D2B-4A27-849B-A81E01E79F14}" type="sibTrans" cxnId="{59A964D4-60A3-4E1F-944A-5AF942F4383B}">
      <dgm:prSet/>
      <dgm:spPr/>
      <dgm:t>
        <a:bodyPr/>
        <a:lstStyle/>
        <a:p>
          <a:endParaRPr lang="hr-HR"/>
        </a:p>
      </dgm:t>
    </dgm:pt>
    <dgm:pt modelId="{EC5BB631-824D-49BD-8FE8-252DBA9CC4C6}" type="pres">
      <dgm:prSet presAssocID="{AF5FD983-FDBA-4EA5-9FBC-F9F79EC1F8B1}" presName="Name0" presStyleCnt="0">
        <dgm:presLayoutVars>
          <dgm:dir/>
          <dgm:animLvl val="lvl"/>
          <dgm:resizeHandles val="exact"/>
        </dgm:presLayoutVars>
      </dgm:prSet>
      <dgm:spPr/>
    </dgm:pt>
    <dgm:pt modelId="{81917962-4815-436A-B9EC-6EF617BF3556}" type="pres">
      <dgm:prSet presAssocID="{6A9789A8-A1B8-42C8-B145-2B03C6F9AC32}" presName="compositeNode" presStyleCnt="0">
        <dgm:presLayoutVars>
          <dgm:bulletEnabled val="1"/>
        </dgm:presLayoutVars>
      </dgm:prSet>
      <dgm:spPr/>
    </dgm:pt>
    <dgm:pt modelId="{67D10EA2-6247-4F25-B81A-312E40FCF6DF}" type="pres">
      <dgm:prSet presAssocID="{6A9789A8-A1B8-42C8-B145-2B03C6F9AC32}" presName="bgRect" presStyleLbl="node1" presStyleIdx="0" presStyleCnt="5"/>
      <dgm:spPr/>
    </dgm:pt>
    <dgm:pt modelId="{D2132D09-F551-442F-B490-3B2371492672}" type="pres">
      <dgm:prSet presAssocID="{6A9789A8-A1B8-42C8-B145-2B03C6F9AC32}" presName="parentNode" presStyleLbl="node1" presStyleIdx="0" presStyleCnt="5">
        <dgm:presLayoutVars>
          <dgm:chMax val="0"/>
          <dgm:bulletEnabled val="1"/>
        </dgm:presLayoutVars>
      </dgm:prSet>
      <dgm:spPr/>
    </dgm:pt>
    <dgm:pt modelId="{F2202BBD-2C24-44BD-81ED-FB2EE0394905}" type="pres">
      <dgm:prSet presAssocID="{6A9789A8-A1B8-42C8-B145-2B03C6F9AC32}" presName="childNode" presStyleLbl="node1" presStyleIdx="0" presStyleCnt="5">
        <dgm:presLayoutVars>
          <dgm:bulletEnabled val="1"/>
        </dgm:presLayoutVars>
      </dgm:prSet>
      <dgm:spPr/>
    </dgm:pt>
    <dgm:pt modelId="{728CDFA2-333F-427F-B476-894FCB2B5FF1}" type="pres">
      <dgm:prSet presAssocID="{2B990942-8026-45FE-931B-7A1E3A12CDF1}" presName="hSp" presStyleCnt="0"/>
      <dgm:spPr/>
    </dgm:pt>
    <dgm:pt modelId="{AE50D8C8-C596-4212-9C7C-7BAD87877CF5}" type="pres">
      <dgm:prSet presAssocID="{2B990942-8026-45FE-931B-7A1E3A12CDF1}" presName="vProcSp" presStyleCnt="0"/>
      <dgm:spPr/>
    </dgm:pt>
    <dgm:pt modelId="{DCEAE30E-ABC5-4C7D-ACDE-5A893A5DE743}" type="pres">
      <dgm:prSet presAssocID="{2B990942-8026-45FE-931B-7A1E3A12CDF1}" presName="vSp1" presStyleCnt="0"/>
      <dgm:spPr/>
    </dgm:pt>
    <dgm:pt modelId="{FDE4856D-C940-45B4-B513-E5467900315A}" type="pres">
      <dgm:prSet presAssocID="{2B990942-8026-45FE-931B-7A1E3A12CDF1}" presName="simulatedConn" presStyleLbl="solidFgAcc1" presStyleIdx="0" presStyleCnt="4"/>
      <dgm:spPr/>
    </dgm:pt>
    <dgm:pt modelId="{BF18D399-8237-4D17-B8CF-3764F3ED9595}" type="pres">
      <dgm:prSet presAssocID="{2B990942-8026-45FE-931B-7A1E3A12CDF1}" presName="vSp2" presStyleCnt="0"/>
      <dgm:spPr/>
    </dgm:pt>
    <dgm:pt modelId="{18ABC766-6137-4428-AB37-6978C821C32F}" type="pres">
      <dgm:prSet presAssocID="{2B990942-8026-45FE-931B-7A1E3A12CDF1}" presName="sibTrans" presStyleCnt="0"/>
      <dgm:spPr/>
    </dgm:pt>
    <dgm:pt modelId="{A0B2D96D-C1B6-4131-98CD-543CA740BF6C}" type="pres">
      <dgm:prSet presAssocID="{7005EFF9-35EB-4FAD-AE61-F12E738C7236}" presName="compositeNode" presStyleCnt="0">
        <dgm:presLayoutVars>
          <dgm:bulletEnabled val="1"/>
        </dgm:presLayoutVars>
      </dgm:prSet>
      <dgm:spPr/>
    </dgm:pt>
    <dgm:pt modelId="{F0DC62EF-9D38-4CED-AC98-2658D1B8D89A}" type="pres">
      <dgm:prSet presAssocID="{7005EFF9-35EB-4FAD-AE61-F12E738C7236}" presName="bgRect" presStyleLbl="node1" presStyleIdx="1" presStyleCnt="5"/>
      <dgm:spPr/>
    </dgm:pt>
    <dgm:pt modelId="{D6B40E33-6A76-4762-8536-B0455EA476A9}" type="pres">
      <dgm:prSet presAssocID="{7005EFF9-35EB-4FAD-AE61-F12E738C7236}" presName="parentNode" presStyleLbl="node1" presStyleIdx="1" presStyleCnt="5">
        <dgm:presLayoutVars>
          <dgm:chMax val="0"/>
          <dgm:bulletEnabled val="1"/>
        </dgm:presLayoutVars>
      </dgm:prSet>
      <dgm:spPr/>
    </dgm:pt>
    <dgm:pt modelId="{B0121B39-31F7-49C0-B796-1CFF827FBF03}" type="pres">
      <dgm:prSet presAssocID="{7005EFF9-35EB-4FAD-AE61-F12E738C7236}" presName="childNode" presStyleLbl="node1" presStyleIdx="1" presStyleCnt="5">
        <dgm:presLayoutVars>
          <dgm:bulletEnabled val="1"/>
        </dgm:presLayoutVars>
      </dgm:prSet>
      <dgm:spPr/>
    </dgm:pt>
    <dgm:pt modelId="{07CA62A0-95BE-4885-9679-EB5200D9F647}" type="pres">
      <dgm:prSet presAssocID="{E682213D-E3A3-4291-85B2-AE11DBDB50BB}" presName="hSp" presStyleCnt="0"/>
      <dgm:spPr/>
    </dgm:pt>
    <dgm:pt modelId="{13A2F83B-E2D2-4998-A4B1-3B7B0BF8617B}" type="pres">
      <dgm:prSet presAssocID="{E682213D-E3A3-4291-85B2-AE11DBDB50BB}" presName="vProcSp" presStyleCnt="0"/>
      <dgm:spPr/>
    </dgm:pt>
    <dgm:pt modelId="{4FC64413-D142-4DB9-9DD9-A0A9B7F60D46}" type="pres">
      <dgm:prSet presAssocID="{E682213D-E3A3-4291-85B2-AE11DBDB50BB}" presName="vSp1" presStyleCnt="0"/>
      <dgm:spPr/>
    </dgm:pt>
    <dgm:pt modelId="{9ECB3397-EB41-41C9-B0B2-0577122A84D6}" type="pres">
      <dgm:prSet presAssocID="{E682213D-E3A3-4291-85B2-AE11DBDB50BB}" presName="simulatedConn" presStyleLbl="solidFgAcc1" presStyleIdx="1" presStyleCnt="4"/>
      <dgm:spPr/>
    </dgm:pt>
    <dgm:pt modelId="{BABB87E7-3201-432B-A258-DB2606F16797}" type="pres">
      <dgm:prSet presAssocID="{E682213D-E3A3-4291-85B2-AE11DBDB50BB}" presName="vSp2" presStyleCnt="0"/>
      <dgm:spPr/>
    </dgm:pt>
    <dgm:pt modelId="{9DEB16E4-88BC-4AAE-A217-C7B94E5C7831}" type="pres">
      <dgm:prSet presAssocID="{E682213D-E3A3-4291-85B2-AE11DBDB50BB}" presName="sibTrans" presStyleCnt="0"/>
      <dgm:spPr/>
    </dgm:pt>
    <dgm:pt modelId="{5B264390-EE2F-41EB-85A5-9378D891722A}" type="pres">
      <dgm:prSet presAssocID="{34CC9533-432A-4259-A3ED-DF2A7A0F9C3F}" presName="compositeNode" presStyleCnt="0">
        <dgm:presLayoutVars>
          <dgm:bulletEnabled val="1"/>
        </dgm:presLayoutVars>
      </dgm:prSet>
      <dgm:spPr/>
    </dgm:pt>
    <dgm:pt modelId="{6CB8146B-0A2D-4E02-B393-1DFE107EA8BF}" type="pres">
      <dgm:prSet presAssocID="{34CC9533-432A-4259-A3ED-DF2A7A0F9C3F}" presName="bgRect" presStyleLbl="node1" presStyleIdx="2" presStyleCnt="5" custLinFactNeighborX="195" custLinFactNeighborY="321"/>
      <dgm:spPr/>
    </dgm:pt>
    <dgm:pt modelId="{14E90C36-0B90-42F6-8085-5D653A8D90FD}" type="pres">
      <dgm:prSet presAssocID="{34CC9533-432A-4259-A3ED-DF2A7A0F9C3F}" presName="parentNode" presStyleLbl="node1" presStyleIdx="2" presStyleCnt="5">
        <dgm:presLayoutVars>
          <dgm:chMax val="0"/>
          <dgm:bulletEnabled val="1"/>
        </dgm:presLayoutVars>
      </dgm:prSet>
      <dgm:spPr/>
    </dgm:pt>
    <dgm:pt modelId="{141A0A5E-8590-405D-AB4A-D7764F44701B}" type="pres">
      <dgm:prSet presAssocID="{34CC9533-432A-4259-A3ED-DF2A7A0F9C3F}" presName="childNode" presStyleLbl="node1" presStyleIdx="2" presStyleCnt="5">
        <dgm:presLayoutVars>
          <dgm:bulletEnabled val="1"/>
        </dgm:presLayoutVars>
      </dgm:prSet>
      <dgm:spPr/>
    </dgm:pt>
    <dgm:pt modelId="{FFBF0301-7CB3-4595-9141-14734C30F44E}" type="pres">
      <dgm:prSet presAssocID="{46E3300C-ADBA-4B58-9B2B-FC0B8E5A2F8A}" presName="hSp" presStyleCnt="0"/>
      <dgm:spPr/>
    </dgm:pt>
    <dgm:pt modelId="{261DA0C9-53A3-4A16-9071-43114F594E2C}" type="pres">
      <dgm:prSet presAssocID="{46E3300C-ADBA-4B58-9B2B-FC0B8E5A2F8A}" presName="vProcSp" presStyleCnt="0"/>
      <dgm:spPr/>
    </dgm:pt>
    <dgm:pt modelId="{EE8516E5-5D03-473A-BE02-FDEE7295BBF5}" type="pres">
      <dgm:prSet presAssocID="{46E3300C-ADBA-4B58-9B2B-FC0B8E5A2F8A}" presName="vSp1" presStyleCnt="0"/>
      <dgm:spPr/>
    </dgm:pt>
    <dgm:pt modelId="{611944E9-EECE-4774-AD94-7C24B1E6494D}" type="pres">
      <dgm:prSet presAssocID="{46E3300C-ADBA-4B58-9B2B-FC0B8E5A2F8A}" presName="simulatedConn" presStyleLbl="solidFgAcc1" presStyleIdx="2" presStyleCnt="4"/>
      <dgm:spPr/>
    </dgm:pt>
    <dgm:pt modelId="{A332B55F-0C2A-4738-B51A-4A0A888F9C83}" type="pres">
      <dgm:prSet presAssocID="{46E3300C-ADBA-4B58-9B2B-FC0B8E5A2F8A}" presName="vSp2" presStyleCnt="0"/>
      <dgm:spPr/>
    </dgm:pt>
    <dgm:pt modelId="{690E5D85-02C1-460E-A042-FBF28881CC80}" type="pres">
      <dgm:prSet presAssocID="{46E3300C-ADBA-4B58-9B2B-FC0B8E5A2F8A}" presName="sibTrans" presStyleCnt="0"/>
      <dgm:spPr/>
    </dgm:pt>
    <dgm:pt modelId="{A974DE5E-5322-4A7E-9219-B43E7187579F}" type="pres">
      <dgm:prSet presAssocID="{1BD562CE-E01A-4741-82BA-794CF5A972CD}" presName="compositeNode" presStyleCnt="0">
        <dgm:presLayoutVars>
          <dgm:bulletEnabled val="1"/>
        </dgm:presLayoutVars>
      </dgm:prSet>
      <dgm:spPr/>
    </dgm:pt>
    <dgm:pt modelId="{7677D82A-A37B-4C49-9631-D8E9FBE506D0}" type="pres">
      <dgm:prSet presAssocID="{1BD562CE-E01A-4741-82BA-794CF5A972CD}" presName="bgRect" presStyleLbl="node1" presStyleIdx="3" presStyleCnt="5"/>
      <dgm:spPr/>
    </dgm:pt>
    <dgm:pt modelId="{6A6981E7-0F3E-49AC-AEB0-27914C3FAB0B}" type="pres">
      <dgm:prSet presAssocID="{1BD562CE-E01A-4741-82BA-794CF5A972CD}" presName="parentNode" presStyleLbl="node1" presStyleIdx="3" presStyleCnt="5">
        <dgm:presLayoutVars>
          <dgm:chMax val="0"/>
          <dgm:bulletEnabled val="1"/>
        </dgm:presLayoutVars>
      </dgm:prSet>
      <dgm:spPr/>
    </dgm:pt>
    <dgm:pt modelId="{D8D622EA-132F-432D-B561-270D2A0DF8D8}" type="pres">
      <dgm:prSet presAssocID="{EABC077A-248E-44AA-A67C-A2EBF188E633}" presName="hSp" presStyleCnt="0"/>
      <dgm:spPr/>
    </dgm:pt>
    <dgm:pt modelId="{FF16B21F-876F-4076-9E66-481E3D8C9A77}" type="pres">
      <dgm:prSet presAssocID="{EABC077A-248E-44AA-A67C-A2EBF188E633}" presName="vProcSp" presStyleCnt="0"/>
      <dgm:spPr/>
    </dgm:pt>
    <dgm:pt modelId="{60F5E011-1EF0-4C7E-A9A5-7D74E5F9F3BE}" type="pres">
      <dgm:prSet presAssocID="{EABC077A-248E-44AA-A67C-A2EBF188E633}" presName="vSp1" presStyleCnt="0"/>
      <dgm:spPr/>
    </dgm:pt>
    <dgm:pt modelId="{A4868443-AC7D-4E70-BE86-109D132B4612}" type="pres">
      <dgm:prSet presAssocID="{EABC077A-248E-44AA-A67C-A2EBF188E633}" presName="simulatedConn" presStyleLbl="solidFgAcc1" presStyleIdx="3" presStyleCnt="4"/>
      <dgm:spPr/>
    </dgm:pt>
    <dgm:pt modelId="{5ABEB1C5-A4A4-4795-8AD9-33E7A459BD7C}" type="pres">
      <dgm:prSet presAssocID="{EABC077A-248E-44AA-A67C-A2EBF188E633}" presName="vSp2" presStyleCnt="0"/>
      <dgm:spPr/>
    </dgm:pt>
    <dgm:pt modelId="{DF3CD49C-7005-4B2D-966E-DEEBD1E39A39}" type="pres">
      <dgm:prSet presAssocID="{EABC077A-248E-44AA-A67C-A2EBF188E633}" presName="sibTrans" presStyleCnt="0"/>
      <dgm:spPr/>
    </dgm:pt>
    <dgm:pt modelId="{14BBBFD2-D5F3-4AF2-8D57-9D7BFEA5B573}" type="pres">
      <dgm:prSet presAssocID="{6A66D982-816E-4F4F-9674-EC996E73CE31}" presName="compositeNode" presStyleCnt="0">
        <dgm:presLayoutVars>
          <dgm:bulletEnabled val="1"/>
        </dgm:presLayoutVars>
      </dgm:prSet>
      <dgm:spPr/>
    </dgm:pt>
    <dgm:pt modelId="{6C05549C-F5CC-4025-95FB-8CB22FB2AA33}" type="pres">
      <dgm:prSet presAssocID="{6A66D982-816E-4F4F-9674-EC996E73CE31}" presName="bgRect" presStyleLbl="node1" presStyleIdx="4" presStyleCnt="5"/>
      <dgm:spPr/>
    </dgm:pt>
    <dgm:pt modelId="{CEBD7F63-B901-48CA-AF59-97269DA62B5F}" type="pres">
      <dgm:prSet presAssocID="{6A66D982-816E-4F4F-9674-EC996E73CE31}" presName="parentNode" presStyleLbl="node1" presStyleIdx="4" presStyleCnt="5">
        <dgm:presLayoutVars>
          <dgm:chMax val="0"/>
          <dgm:bulletEnabled val="1"/>
        </dgm:presLayoutVars>
      </dgm:prSet>
      <dgm:spPr/>
    </dgm:pt>
  </dgm:ptLst>
  <dgm:cxnLst>
    <dgm:cxn modelId="{B946EA00-4B81-4CC7-80A2-195EB437AC0C}" type="presOf" srcId="{6A66D982-816E-4F4F-9674-EC996E73CE31}" destId="{6C05549C-F5CC-4025-95FB-8CB22FB2AA33}" srcOrd="0" destOrd="0" presId="urn:microsoft.com/office/officeart/2005/8/layout/hProcess7"/>
    <dgm:cxn modelId="{F44FFF05-D245-4EBC-BB17-3E685B8E1482}" srcId="{7005EFF9-35EB-4FAD-AE61-F12E738C7236}" destId="{A0AE4536-37C7-42B1-92DB-95288E29733E}" srcOrd="0" destOrd="0" parTransId="{4FB4C3D1-B841-455E-8543-D6EB5B536325}" sibTransId="{C49E6152-AAAC-474F-A1DD-B9389D52C6B4}"/>
    <dgm:cxn modelId="{5765441E-4126-4C9B-A532-3AAAC595B4D1}" type="presOf" srcId="{A0AE4536-37C7-42B1-92DB-95288E29733E}" destId="{B0121B39-31F7-49C0-B796-1CFF827FBF03}" srcOrd="0" destOrd="0" presId="urn:microsoft.com/office/officeart/2005/8/layout/hProcess7"/>
    <dgm:cxn modelId="{32457625-31E0-4EFE-9807-D741EAE5AD90}" type="presOf" srcId="{1BD562CE-E01A-4741-82BA-794CF5A972CD}" destId="{7677D82A-A37B-4C49-9631-D8E9FBE506D0}" srcOrd="0" destOrd="0" presId="urn:microsoft.com/office/officeart/2005/8/layout/hProcess7"/>
    <dgm:cxn modelId="{4B1B8725-B1C3-46D9-9B0D-302764F18D3B}" type="presOf" srcId="{AF5FD983-FDBA-4EA5-9FBC-F9F79EC1F8B1}" destId="{EC5BB631-824D-49BD-8FE8-252DBA9CC4C6}" srcOrd="0" destOrd="0" presId="urn:microsoft.com/office/officeart/2005/8/layout/hProcess7"/>
    <dgm:cxn modelId="{8DB29128-2972-4579-B423-3FE859863054}" srcId="{AF5FD983-FDBA-4EA5-9FBC-F9F79EC1F8B1}" destId="{1BD562CE-E01A-4741-82BA-794CF5A972CD}" srcOrd="3" destOrd="0" parTransId="{932A101C-931C-486E-A08F-B627120D5DCB}" sibTransId="{EABC077A-248E-44AA-A67C-A2EBF188E633}"/>
    <dgm:cxn modelId="{933F7141-23DF-499C-906E-9C2C50FCEF0E}" type="presOf" srcId="{6A66D982-816E-4F4F-9674-EC996E73CE31}" destId="{CEBD7F63-B901-48CA-AF59-97269DA62B5F}" srcOrd="1" destOrd="0" presId="urn:microsoft.com/office/officeart/2005/8/layout/hProcess7"/>
    <dgm:cxn modelId="{679BAC66-998B-454F-B8FD-5D1E3E0E9243}" type="presOf" srcId="{7005EFF9-35EB-4FAD-AE61-F12E738C7236}" destId="{D6B40E33-6A76-4762-8536-B0455EA476A9}" srcOrd="1" destOrd="0" presId="urn:microsoft.com/office/officeart/2005/8/layout/hProcess7"/>
    <dgm:cxn modelId="{C009FD55-D9C0-4511-9FE3-B7D92CB44C31}" srcId="{6A9789A8-A1B8-42C8-B145-2B03C6F9AC32}" destId="{81301113-ED96-439F-BFE6-42587418BD5D}" srcOrd="0" destOrd="0" parTransId="{8D355203-82E4-4C6C-B89A-080DF8728AF7}" sibTransId="{7A13E2CF-8D12-49F0-992D-15F9289201B3}"/>
    <dgm:cxn modelId="{C8FE2259-04E8-4D0C-A518-B293C74A9C3C}" srcId="{34CC9533-432A-4259-A3ED-DF2A7A0F9C3F}" destId="{F59C9746-017B-462B-98F2-103155A14F83}" srcOrd="0" destOrd="0" parTransId="{02EBD1A7-239F-4D49-A68B-3EBE49D448C4}" sibTransId="{0BBE58FA-B502-4B71-B8D3-1DFC5C942B3C}"/>
    <dgm:cxn modelId="{D0D97195-AA0F-42A2-8002-93D3D9A0C307}" type="presOf" srcId="{34CC9533-432A-4259-A3ED-DF2A7A0F9C3F}" destId="{6CB8146B-0A2D-4E02-B393-1DFE107EA8BF}" srcOrd="0" destOrd="0" presId="urn:microsoft.com/office/officeart/2005/8/layout/hProcess7"/>
    <dgm:cxn modelId="{FA8C6197-0660-41BD-81A3-8BEF57551C0C}" type="presOf" srcId="{7005EFF9-35EB-4FAD-AE61-F12E738C7236}" destId="{F0DC62EF-9D38-4CED-AC98-2658D1B8D89A}" srcOrd="0" destOrd="0" presId="urn:microsoft.com/office/officeart/2005/8/layout/hProcess7"/>
    <dgm:cxn modelId="{FF9BB59E-6E64-4EA9-ACA9-938E4E876C43}" type="presOf" srcId="{1BD562CE-E01A-4741-82BA-794CF5A972CD}" destId="{6A6981E7-0F3E-49AC-AEB0-27914C3FAB0B}" srcOrd="1" destOrd="0" presId="urn:microsoft.com/office/officeart/2005/8/layout/hProcess7"/>
    <dgm:cxn modelId="{D63251AF-7947-4B3F-AFD7-AB84432D5CE5}" type="presOf" srcId="{F59C9746-017B-462B-98F2-103155A14F83}" destId="{141A0A5E-8590-405D-AB4A-D7764F44701B}" srcOrd="0" destOrd="0" presId="urn:microsoft.com/office/officeart/2005/8/layout/hProcess7"/>
    <dgm:cxn modelId="{E7AE79BB-5685-4096-A9F1-E1B9322DF0C6}" type="presOf" srcId="{81301113-ED96-439F-BFE6-42587418BD5D}" destId="{F2202BBD-2C24-44BD-81ED-FB2EE0394905}" srcOrd="0" destOrd="0" presId="urn:microsoft.com/office/officeart/2005/8/layout/hProcess7"/>
    <dgm:cxn modelId="{5484A8C5-349D-4845-9830-C9E4BF4090C5}" type="presOf" srcId="{34CC9533-432A-4259-A3ED-DF2A7A0F9C3F}" destId="{14E90C36-0B90-42F6-8085-5D653A8D90FD}" srcOrd="1" destOrd="0" presId="urn:microsoft.com/office/officeart/2005/8/layout/hProcess7"/>
    <dgm:cxn modelId="{59A964D4-60A3-4E1F-944A-5AF942F4383B}" srcId="{AF5FD983-FDBA-4EA5-9FBC-F9F79EC1F8B1}" destId="{6A66D982-816E-4F4F-9674-EC996E73CE31}" srcOrd="4" destOrd="0" parTransId="{7CC5187B-9452-45C6-A71D-3414A25F058A}" sibTransId="{3CF74BC4-7D2B-4A27-849B-A81E01E79F14}"/>
    <dgm:cxn modelId="{67D494DC-1332-4EBE-B27F-26DA831463A6}" type="presOf" srcId="{6A9789A8-A1B8-42C8-B145-2B03C6F9AC32}" destId="{67D10EA2-6247-4F25-B81A-312E40FCF6DF}" srcOrd="0" destOrd="0" presId="urn:microsoft.com/office/officeart/2005/8/layout/hProcess7"/>
    <dgm:cxn modelId="{8A5618E6-F3A4-4F46-8B0B-1A9C4F5CB651}" srcId="{AF5FD983-FDBA-4EA5-9FBC-F9F79EC1F8B1}" destId="{34CC9533-432A-4259-A3ED-DF2A7A0F9C3F}" srcOrd="2" destOrd="0" parTransId="{E49E1854-DFBA-49E6-BAA7-8BEF1CB341EA}" sibTransId="{46E3300C-ADBA-4B58-9B2B-FC0B8E5A2F8A}"/>
    <dgm:cxn modelId="{F143FDEA-8E26-4762-82D0-F474BA479009}" srcId="{AF5FD983-FDBA-4EA5-9FBC-F9F79EC1F8B1}" destId="{7005EFF9-35EB-4FAD-AE61-F12E738C7236}" srcOrd="1" destOrd="0" parTransId="{AAAB7908-0C9A-4812-9296-C6C32ADD43BF}" sibTransId="{E682213D-E3A3-4291-85B2-AE11DBDB50BB}"/>
    <dgm:cxn modelId="{44F243ED-797C-436C-B7A2-3C24082280D0}" type="presOf" srcId="{6A9789A8-A1B8-42C8-B145-2B03C6F9AC32}" destId="{D2132D09-F551-442F-B490-3B2371492672}" srcOrd="1" destOrd="0" presId="urn:microsoft.com/office/officeart/2005/8/layout/hProcess7"/>
    <dgm:cxn modelId="{DDF843F1-DA85-4164-A068-5A360A1A8BF2}" srcId="{AF5FD983-FDBA-4EA5-9FBC-F9F79EC1F8B1}" destId="{6A9789A8-A1B8-42C8-B145-2B03C6F9AC32}" srcOrd="0" destOrd="0" parTransId="{1E04362E-2A84-4B23-8E59-C0F0B3E14066}" sibTransId="{2B990942-8026-45FE-931B-7A1E3A12CDF1}"/>
    <dgm:cxn modelId="{7D99C6E6-C23E-46CA-AFD2-89BB1B4E58F0}" type="presParOf" srcId="{EC5BB631-824D-49BD-8FE8-252DBA9CC4C6}" destId="{81917962-4815-436A-B9EC-6EF617BF3556}" srcOrd="0" destOrd="0" presId="urn:microsoft.com/office/officeart/2005/8/layout/hProcess7"/>
    <dgm:cxn modelId="{0A7EE0F9-2650-4309-B05C-36E55B919AD4}" type="presParOf" srcId="{81917962-4815-436A-B9EC-6EF617BF3556}" destId="{67D10EA2-6247-4F25-B81A-312E40FCF6DF}" srcOrd="0" destOrd="0" presId="urn:microsoft.com/office/officeart/2005/8/layout/hProcess7"/>
    <dgm:cxn modelId="{F7285E41-95E8-44C0-828F-183A2FC158C9}" type="presParOf" srcId="{81917962-4815-436A-B9EC-6EF617BF3556}" destId="{D2132D09-F551-442F-B490-3B2371492672}" srcOrd="1" destOrd="0" presId="urn:microsoft.com/office/officeart/2005/8/layout/hProcess7"/>
    <dgm:cxn modelId="{5CDE68B3-93DE-4C9E-8AC0-909781DE1253}" type="presParOf" srcId="{81917962-4815-436A-B9EC-6EF617BF3556}" destId="{F2202BBD-2C24-44BD-81ED-FB2EE0394905}" srcOrd="2" destOrd="0" presId="urn:microsoft.com/office/officeart/2005/8/layout/hProcess7"/>
    <dgm:cxn modelId="{C1AD5DD8-1625-4173-BCBB-E27931A95AC2}" type="presParOf" srcId="{EC5BB631-824D-49BD-8FE8-252DBA9CC4C6}" destId="{728CDFA2-333F-427F-B476-894FCB2B5FF1}" srcOrd="1" destOrd="0" presId="urn:microsoft.com/office/officeart/2005/8/layout/hProcess7"/>
    <dgm:cxn modelId="{AEB8B669-7323-42DC-AE3C-3E5AABACD04E}" type="presParOf" srcId="{EC5BB631-824D-49BD-8FE8-252DBA9CC4C6}" destId="{AE50D8C8-C596-4212-9C7C-7BAD87877CF5}" srcOrd="2" destOrd="0" presId="urn:microsoft.com/office/officeart/2005/8/layout/hProcess7"/>
    <dgm:cxn modelId="{84D38FF3-81FC-428A-9D93-B1F72CC8ED06}" type="presParOf" srcId="{AE50D8C8-C596-4212-9C7C-7BAD87877CF5}" destId="{DCEAE30E-ABC5-4C7D-ACDE-5A893A5DE743}" srcOrd="0" destOrd="0" presId="urn:microsoft.com/office/officeart/2005/8/layout/hProcess7"/>
    <dgm:cxn modelId="{24C0C57C-3C2B-4707-A7C7-64494841DFD3}" type="presParOf" srcId="{AE50D8C8-C596-4212-9C7C-7BAD87877CF5}" destId="{FDE4856D-C940-45B4-B513-E5467900315A}" srcOrd="1" destOrd="0" presId="urn:microsoft.com/office/officeart/2005/8/layout/hProcess7"/>
    <dgm:cxn modelId="{BD9F2E3A-E736-4B57-91CB-E97377BED1FD}" type="presParOf" srcId="{AE50D8C8-C596-4212-9C7C-7BAD87877CF5}" destId="{BF18D399-8237-4D17-B8CF-3764F3ED9595}" srcOrd="2" destOrd="0" presId="urn:microsoft.com/office/officeart/2005/8/layout/hProcess7"/>
    <dgm:cxn modelId="{B8475365-4AC0-4DB1-8AF6-9FEB13FC3D17}" type="presParOf" srcId="{EC5BB631-824D-49BD-8FE8-252DBA9CC4C6}" destId="{18ABC766-6137-4428-AB37-6978C821C32F}" srcOrd="3" destOrd="0" presId="urn:microsoft.com/office/officeart/2005/8/layout/hProcess7"/>
    <dgm:cxn modelId="{9FB0507E-A796-4A39-8B61-B71C5F1E3385}" type="presParOf" srcId="{EC5BB631-824D-49BD-8FE8-252DBA9CC4C6}" destId="{A0B2D96D-C1B6-4131-98CD-543CA740BF6C}" srcOrd="4" destOrd="0" presId="urn:microsoft.com/office/officeart/2005/8/layout/hProcess7"/>
    <dgm:cxn modelId="{1273F5D3-24F1-4942-95D7-563162938666}" type="presParOf" srcId="{A0B2D96D-C1B6-4131-98CD-543CA740BF6C}" destId="{F0DC62EF-9D38-4CED-AC98-2658D1B8D89A}" srcOrd="0" destOrd="0" presId="urn:microsoft.com/office/officeart/2005/8/layout/hProcess7"/>
    <dgm:cxn modelId="{F0524462-9EA0-45C1-B39C-8F8196EE53FF}" type="presParOf" srcId="{A0B2D96D-C1B6-4131-98CD-543CA740BF6C}" destId="{D6B40E33-6A76-4762-8536-B0455EA476A9}" srcOrd="1" destOrd="0" presId="urn:microsoft.com/office/officeart/2005/8/layout/hProcess7"/>
    <dgm:cxn modelId="{6B6806A0-EEBA-4A97-B7DB-4027203C99FA}" type="presParOf" srcId="{A0B2D96D-C1B6-4131-98CD-543CA740BF6C}" destId="{B0121B39-31F7-49C0-B796-1CFF827FBF03}" srcOrd="2" destOrd="0" presId="urn:microsoft.com/office/officeart/2005/8/layout/hProcess7"/>
    <dgm:cxn modelId="{1D64EBEA-35ED-4C97-9B12-69386CA3A206}" type="presParOf" srcId="{EC5BB631-824D-49BD-8FE8-252DBA9CC4C6}" destId="{07CA62A0-95BE-4885-9679-EB5200D9F647}" srcOrd="5" destOrd="0" presId="urn:microsoft.com/office/officeart/2005/8/layout/hProcess7"/>
    <dgm:cxn modelId="{F144C83E-2C53-4852-8FFA-036E1884AD4F}" type="presParOf" srcId="{EC5BB631-824D-49BD-8FE8-252DBA9CC4C6}" destId="{13A2F83B-E2D2-4998-A4B1-3B7B0BF8617B}" srcOrd="6" destOrd="0" presId="urn:microsoft.com/office/officeart/2005/8/layout/hProcess7"/>
    <dgm:cxn modelId="{CC0B0224-3641-458D-AB84-D30065FBA50D}" type="presParOf" srcId="{13A2F83B-E2D2-4998-A4B1-3B7B0BF8617B}" destId="{4FC64413-D142-4DB9-9DD9-A0A9B7F60D46}" srcOrd="0" destOrd="0" presId="urn:microsoft.com/office/officeart/2005/8/layout/hProcess7"/>
    <dgm:cxn modelId="{2A4B5BF0-2353-455D-9152-08DEDB6B7062}" type="presParOf" srcId="{13A2F83B-E2D2-4998-A4B1-3B7B0BF8617B}" destId="{9ECB3397-EB41-41C9-B0B2-0577122A84D6}" srcOrd="1" destOrd="0" presId="urn:microsoft.com/office/officeart/2005/8/layout/hProcess7"/>
    <dgm:cxn modelId="{FB073837-034A-4992-BB5C-40D0FB6ABB21}" type="presParOf" srcId="{13A2F83B-E2D2-4998-A4B1-3B7B0BF8617B}" destId="{BABB87E7-3201-432B-A258-DB2606F16797}" srcOrd="2" destOrd="0" presId="urn:microsoft.com/office/officeart/2005/8/layout/hProcess7"/>
    <dgm:cxn modelId="{8640AE7B-AD19-4713-AE17-7C3C301C0500}" type="presParOf" srcId="{EC5BB631-824D-49BD-8FE8-252DBA9CC4C6}" destId="{9DEB16E4-88BC-4AAE-A217-C7B94E5C7831}" srcOrd="7" destOrd="0" presId="urn:microsoft.com/office/officeart/2005/8/layout/hProcess7"/>
    <dgm:cxn modelId="{42E323A5-2E38-4240-AD55-832618D08DB6}" type="presParOf" srcId="{EC5BB631-824D-49BD-8FE8-252DBA9CC4C6}" destId="{5B264390-EE2F-41EB-85A5-9378D891722A}" srcOrd="8" destOrd="0" presId="urn:microsoft.com/office/officeart/2005/8/layout/hProcess7"/>
    <dgm:cxn modelId="{4B0545A5-BC45-4D0A-A158-69196BC1814E}" type="presParOf" srcId="{5B264390-EE2F-41EB-85A5-9378D891722A}" destId="{6CB8146B-0A2D-4E02-B393-1DFE107EA8BF}" srcOrd="0" destOrd="0" presId="urn:microsoft.com/office/officeart/2005/8/layout/hProcess7"/>
    <dgm:cxn modelId="{75CAABAF-C09F-42D5-934B-3B6F74D0AA86}" type="presParOf" srcId="{5B264390-EE2F-41EB-85A5-9378D891722A}" destId="{14E90C36-0B90-42F6-8085-5D653A8D90FD}" srcOrd="1" destOrd="0" presId="urn:microsoft.com/office/officeart/2005/8/layout/hProcess7"/>
    <dgm:cxn modelId="{D676CBD7-A9CA-47F7-AB70-F93B1799FC30}" type="presParOf" srcId="{5B264390-EE2F-41EB-85A5-9378D891722A}" destId="{141A0A5E-8590-405D-AB4A-D7764F44701B}" srcOrd="2" destOrd="0" presId="urn:microsoft.com/office/officeart/2005/8/layout/hProcess7"/>
    <dgm:cxn modelId="{1DE88CF9-5B44-4A00-9C15-C44869F62045}" type="presParOf" srcId="{EC5BB631-824D-49BD-8FE8-252DBA9CC4C6}" destId="{FFBF0301-7CB3-4595-9141-14734C30F44E}" srcOrd="9" destOrd="0" presId="urn:microsoft.com/office/officeart/2005/8/layout/hProcess7"/>
    <dgm:cxn modelId="{6BD56664-3F94-44B3-B2A0-21151C37B2E4}" type="presParOf" srcId="{EC5BB631-824D-49BD-8FE8-252DBA9CC4C6}" destId="{261DA0C9-53A3-4A16-9071-43114F594E2C}" srcOrd="10" destOrd="0" presId="urn:microsoft.com/office/officeart/2005/8/layout/hProcess7"/>
    <dgm:cxn modelId="{A340B469-18C1-46C7-9AEB-45F68828F2F3}" type="presParOf" srcId="{261DA0C9-53A3-4A16-9071-43114F594E2C}" destId="{EE8516E5-5D03-473A-BE02-FDEE7295BBF5}" srcOrd="0" destOrd="0" presId="urn:microsoft.com/office/officeart/2005/8/layout/hProcess7"/>
    <dgm:cxn modelId="{F2A37F19-DCA0-4581-896F-5375925C53F6}" type="presParOf" srcId="{261DA0C9-53A3-4A16-9071-43114F594E2C}" destId="{611944E9-EECE-4774-AD94-7C24B1E6494D}" srcOrd="1" destOrd="0" presId="urn:microsoft.com/office/officeart/2005/8/layout/hProcess7"/>
    <dgm:cxn modelId="{7CACE7D6-2263-4D8E-9EC1-EA61E01501AB}" type="presParOf" srcId="{261DA0C9-53A3-4A16-9071-43114F594E2C}" destId="{A332B55F-0C2A-4738-B51A-4A0A888F9C83}" srcOrd="2" destOrd="0" presId="urn:microsoft.com/office/officeart/2005/8/layout/hProcess7"/>
    <dgm:cxn modelId="{31FCF57A-E7EE-40E4-8EDB-1D00652AC008}" type="presParOf" srcId="{EC5BB631-824D-49BD-8FE8-252DBA9CC4C6}" destId="{690E5D85-02C1-460E-A042-FBF28881CC80}" srcOrd="11" destOrd="0" presId="urn:microsoft.com/office/officeart/2005/8/layout/hProcess7"/>
    <dgm:cxn modelId="{2FC31CE0-30FB-4AD7-9B2F-02F436CCDC3E}" type="presParOf" srcId="{EC5BB631-824D-49BD-8FE8-252DBA9CC4C6}" destId="{A974DE5E-5322-4A7E-9219-B43E7187579F}" srcOrd="12" destOrd="0" presId="urn:microsoft.com/office/officeart/2005/8/layout/hProcess7"/>
    <dgm:cxn modelId="{E99566EC-0DD4-4139-9331-E38D166EC81D}" type="presParOf" srcId="{A974DE5E-5322-4A7E-9219-B43E7187579F}" destId="{7677D82A-A37B-4C49-9631-D8E9FBE506D0}" srcOrd="0" destOrd="0" presId="urn:microsoft.com/office/officeart/2005/8/layout/hProcess7"/>
    <dgm:cxn modelId="{F9C8EC1D-D64E-4359-A09F-06A6C93C9EBD}" type="presParOf" srcId="{A974DE5E-5322-4A7E-9219-B43E7187579F}" destId="{6A6981E7-0F3E-49AC-AEB0-27914C3FAB0B}" srcOrd="1" destOrd="0" presId="urn:microsoft.com/office/officeart/2005/8/layout/hProcess7"/>
    <dgm:cxn modelId="{9D7991D1-99E7-4FA7-A6A9-26E6C9F1B6A0}" type="presParOf" srcId="{EC5BB631-824D-49BD-8FE8-252DBA9CC4C6}" destId="{D8D622EA-132F-432D-B561-270D2A0DF8D8}" srcOrd="13" destOrd="0" presId="urn:microsoft.com/office/officeart/2005/8/layout/hProcess7"/>
    <dgm:cxn modelId="{3E446E77-EB3E-4148-9D3E-8088EA19D8BF}" type="presParOf" srcId="{EC5BB631-824D-49BD-8FE8-252DBA9CC4C6}" destId="{FF16B21F-876F-4076-9E66-481E3D8C9A77}" srcOrd="14" destOrd="0" presId="urn:microsoft.com/office/officeart/2005/8/layout/hProcess7"/>
    <dgm:cxn modelId="{3FB0FA48-5D13-4CC0-A048-E5646DCA8798}" type="presParOf" srcId="{FF16B21F-876F-4076-9E66-481E3D8C9A77}" destId="{60F5E011-1EF0-4C7E-A9A5-7D74E5F9F3BE}" srcOrd="0" destOrd="0" presId="urn:microsoft.com/office/officeart/2005/8/layout/hProcess7"/>
    <dgm:cxn modelId="{01AF9D34-B58E-426C-8380-0982DDB03A1A}" type="presParOf" srcId="{FF16B21F-876F-4076-9E66-481E3D8C9A77}" destId="{A4868443-AC7D-4E70-BE86-109D132B4612}" srcOrd="1" destOrd="0" presId="urn:microsoft.com/office/officeart/2005/8/layout/hProcess7"/>
    <dgm:cxn modelId="{485F0613-39C8-4090-9E52-E06AB9C8EA0E}" type="presParOf" srcId="{FF16B21F-876F-4076-9E66-481E3D8C9A77}" destId="{5ABEB1C5-A4A4-4795-8AD9-33E7A459BD7C}" srcOrd="2" destOrd="0" presId="urn:microsoft.com/office/officeart/2005/8/layout/hProcess7"/>
    <dgm:cxn modelId="{A5CB0BB2-77DB-4EAF-A1D8-9078C21F2C30}" type="presParOf" srcId="{EC5BB631-824D-49BD-8FE8-252DBA9CC4C6}" destId="{DF3CD49C-7005-4B2D-966E-DEEBD1E39A39}" srcOrd="15" destOrd="0" presId="urn:microsoft.com/office/officeart/2005/8/layout/hProcess7"/>
    <dgm:cxn modelId="{AD4180F5-96BD-4926-9A82-38B72E42C72C}" type="presParOf" srcId="{EC5BB631-824D-49BD-8FE8-252DBA9CC4C6}" destId="{14BBBFD2-D5F3-4AF2-8D57-9D7BFEA5B573}" srcOrd="16" destOrd="0" presId="urn:microsoft.com/office/officeart/2005/8/layout/hProcess7"/>
    <dgm:cxn modelId="{2C781339-95B8-43A2-8C75-79433D443AB8}" type="presParOf" srcId="{14BBBFD2-D5F3-4AF2-8D57-9D7BFEA5B573}" destId="{6C05549C-F5CC-4025-95FB-8CB22FB2AA33}" srcOrd="0" destOrd="0" presId="urn:microsoft.com/office/officeart/2005/8/layout/hProcess7"/>
    <dgm:cxn modelId="{224EFAB0-BA3A-4817-9F3A-8D64D9A962B1}" type="presParOf" srcId="{14BBBFD2-D5F3-4AF2-8D57-9D7BFEA5B573}" destId="{CEBD7F63-B901-48CA-AF59-97269DA62B5F}" srcOrd="1"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9AF6F0-7F14-409D-AD38-9C8B89BADC1B}"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hr-HR"/>
        </a:p>
      </dgm:t>
    </dgm:pt>
    <dgm:pt modelId="{F61669C7-551F-4B72-ADA9-08E35A3CAAF1}">
      <dgm:prSet phldrT="[Text]" phldr="0"/>
      <dgm:spPr/>
      <dgm:t>
        <a:bodyPr/>
        <a:lstStyle/>
        <a:p>
          <a:r>
            <a:rPr lang="hr-HR" dirty="0"/>
            <a:t>EQF 5</a:t>
          </a:r>
        </a:p>
      </dgm:t>
    </dgm:pt>
    <dgm:pt modelId="{D0C8C2BF-AC41-4CD1-86BD-593CBAA7158A}" type="parTrans" cxnId="{153F4948-7019-4FA9-9180-BE75467E4403}">
      <dgm:prSet/>
      <dgm:spPr/>
      <dgm:t>
        <a:bodyPr/>
        <a:lstStyle/>
        <a:p>
          <a:endParaRPr lang="hr-HR"/>
        </a:p>
      </dgm:t>
    </dgm:pt>
    <dgm:pt modelId="{9A715DE2-35AB-41C2-BCCF-E299BCCB52AC}" type="sibTrans" cxnId="{153F4948-7019-4FA9-9180-BE75467E4403}">
      <dgm:prSet/>
      <dgm:spPr/>
      <dgm:t>
        <a:bodyPr/>
        <a:lstStyle/>
        <a:p>
          <a:endParaRPr lang="hr-HR"/>
        </a:p>
      </dgm:t>
    </dgm:pt>
    <dgm:pt modelId="{1681A853-0759-4E1D-9FC5-3505CFF3C47B}">
      <dgm:prSet phldrT="[Text]"/>
      <dgm:spPr/>
      <dgm:t>
        <a:bodyPr/>
        <a:lstStyle/>
        <a:p>
          <a:pPr algn="ctr">
            <a:buNone/>
          </a:pPr>
          <a:r>
            <a:rPr lang="en-US" b="0" i="0"/>
            <a:t>Structured tasks, guided practice </a:t>
          </a:r>
          <a:endParaRPr lang="hr-HR" b="0" i="0"/>
        </a:p>
        <a:p>
          <a:pPr algn="ctr">
            <a:buNone/>
          </a:pPr>
          <a:endParaRPr lang="hr-HR" b="0" i="0"/>
        </a:p>
        <a:p>
          <a:pPr algn="ctr">
            <a:buNone/>
          </a:pPr>
          <a:endParaRPr lang="hr-HR" b="0" i="0"/>
        </a:p>
        <a:p>
          <a:pPr algn="ctr">
            <a:buNone/>
          </a:pPr>
          <a:r>
            <a:rPr lang="en-US" b="0" i="0"/>
            <a:t>(Trainer demonstrates).</a:t>
          </a:r>
          <a:endParaRPr lang="hr-HR" dirty="0"/>
        </a:p>
      </dgm:t>
    </dgm:pt>
    <dgm:pt modelId="{9C534F38-91BE-47EF-96C0-4408315CEAF9}" type="parTrans" cxnId="{B89DD905-4DCB-4765-8C03-1F887A637046}">
      <dgm:prSet/>
      <dgm:spPr/>
      <dgm:t>
        <a:bodyPr/>
        <a:lstStyle/>
        <a:p>
          <a:endParaRPr lang="hr-HR"/>
        </a:p>
      </dgm:t>
    </dgm:pt>
    <dgm:pt modelId="{5640FE5C-24D5-43FE-97CB-9ADBD21050AC}" type="sibTrans" cxnId="{B89DD905-4DCB-4765-8C03-1F887A637046}">
      <dgm:prSet/>
      <dgm:spPr/>
      <dgm:t>
        <a:bodyPr/>
        <a:lstStyle/>
        <a:p>
          <a:endParaRPr lang="hr-HR"/>
        </a:p>
      </dgm:t>
    </dgm:pt>
    <dgm:pt modelId="{DE02F3E3-AA43-4AE8-89F3-EE554F6277CA}">
      <dgm:prSet phldrT="[Text]" phldr="0"/>
      <dgm:spPr/>
      <dgm:t>
        <a:bodyPr/>
        <a:lstStyle/>
        <a:p>
          <a:r>
            <a:rPr lang="hr-HR" dirty="0"/>
            <a:t>EQF 6</a:t>
          </a:r>
        </a:p>
      </dgm:t>
    </dgm:pt>
    <dgm:pt modelId="{63FD3741-C906-4A9D-8A0E-A2F803C7C64D}" type="parTrans" cxnId="{00C6791C-EAC5-402C-B84E-E6231AAA7D6E}">
      <dgm:prSet/>
      <dgm:spPr/>
      <dgm:t>
        <a:bodyPr/>
        <a:lstStyle/>
        <a:p>
          <a:endParaRPr lang="hr-HR"/>
        </a:p>
      </dgm:t>
    </dgm:pt>
    <dgm:pt modelId="{F8F69885-6FBE-4521-8726-EA1B85DA0587}" type="sibTrans" cxnId="{00C6791C-EAC5-402C-B84E-E6231AAA7D6E}">
      <dgm:prSet/>
      <dgm:spPr/>
      <dgm:t>
        <a:bodyPr/>
        <a:lstStyle/>
        <a:p>
          <a:endParaRPr lang="hr-HR"/>
        </a:p>
      </dgm:t>
    </dgm:pt>
    <dgm:pt modelId="{CB9A244F-3F73-4852-8F8C-9CEE03572F91}">
      <dgm:prSet phldrT="[Text]"/>
      <dgm:spPr/>
      <dgm:t>
        <a:bodyPr/>
        <a:lstStyle/>
        <a:p>
          <a:pPr algn="ctr">
            <a:buNone/>
          </a:pPr>
          <a:r>
            <a:rPr lang="fr-FR" b="0" i="0"/>
            <a:t>Analysis, interpretation, comparison </a:t>
          </a:r>
          <a:endParaRPr lang="hr-HR" b="0" i="0"/>
        </a:p>
        <a:p>
          <a:pPr algn="ctr">
            <a:buNone/>
          </a:pPr>
          <a:endParaRPr lang="hr-HR" b="0" i="0"/>
        </a:p>
        <a:p>
          <a:pPr algn="ctr">
            <a:buNone/>
          </a:pPr>
          <a:endParaRPr lang="hr-HR" b="0" i="0"/>
        </a:p>
        <a:p>
          <a:pPr algn="ctr">
            <a:buNone/>
          </a:pPr>
          <a:r>
            <a:rPr lang="fr-FR" b="0" i="0"/>
            <a:t>(Trainer facilitates).</a:t>
          </a:r>
          <a:endParaRPr lang="hr-HR" dirty="0"/>
        </a:p>
      </dgm:t>
    </dgm:pt>
    <dgm:pt modelId="{26242F74-F411-4F1D-94FC-CC9AD8080C17}" type="parTrans" cxnId="{51F1FDD2-2F2B-4B9A-88DA-66173B69377D}">
      <dgm:prSet/>
      <dgm:spPr/>
      <dgm:t>
        <a:bodyPr/>
        <a:lstStyle/>
        <a:p>
          <a:endParaRPr lang="hr-HR"/>
        </a:p>
      </dgm:t>
    </dgm:pt>
    <dgm:pt modelId="{B2223312-0D90-4015-8114-AFAA6D514C83}" type="sibTrans" cxnId="{51F1FDD2-2F2B-4B9A-88DA-66173B69377D}">
      <dgm:prSet/>
      <dgm:spPr/>
      <dgm:t>
        <a:bodyPr/>
        <a:lstStyle/>
        <a:p>
          <a:endParaRPr lang="hr-HR"/>
        </a:p>
      </dgm:t>
    </dgm:pt>
    <dgm:pt modelId="{BBB5DD68-6946-411C-B900-0B99D98495CE}">
      <dgm:prSet phldrT="[Text]" phldr="0"/>
      <dgm:spPr/>
      <dgm:t>
        <a:bodyPr/>
        <a:lstStyle/>
        <a:p>
          <a:r>
            <a:rPr lang="hr-HR" dirty="0"/>
            <a:t>EQF 7</a:t>
          </a:r>
        </a:p>
      </dgm:t>
    </dgm:pt>
    <dgm:pt modelId="{969F6E07-01A7-4E7F-8176-B38182D90B35}" type="parTrans" cxnId="{205CDA3A-ED70-4473-814D-5D5164C48CFC}">
      <dgm:prSet/>
      <dgm:spPr/>
      <dgm:t>
        <a:bodyPr/>
        <a:lstStyle/>
        <a:p>
          <a:endParaRPr lang="hr-HR"/>
        </a:p>
      </dgm:t>
    </dgm:pt>
    <dgm:pt modelId="{22BD8C9B-737C-4A14-BBC1-5FF8C9D2DD94}" type="sibTrans" cxnId="{205CDA3A-ED70-4473-814D-5D5164C48CFC}">
      <dgm:prSet/>
      <dgm:spPr/>
      <dgm:t>
        <a:bodyPr/>
        <a:lstStyle/>
        <a:p>
          <a:endParaRPr lang="hr-HR"/>
        </a:p>
      </dgm:t>
    </dgm:pt>
    <dgm:pt modelId="{4D8B2D6C-4A99-46BB-B549-BD5CEDF3BE1D}">
      <dgm:prSet phldrT="[Text]"/>
      <dgm:spPr/>
      <dgm:t>
        <a:bodyPr/>
        <a:lstStyle/>
        <a:p>
          <a:pPr algn="ctr">
            <a:buNone/>
          </a:pPr>
          <a:r>
            <a:rPr lang="en-US" b="0" i="0" dirty="0"/>
            <a:t>Strategic reasoning, synthesis, judgment </a:t>
          </a:r>
          <a:endParaRPr lang="hr-HR" b="0" i="0" dirty="0"/>
        </a:p>
        <a:p>
          <a:pPr algn="ctr">
            <a:buNone/>
          </a:pPr>
          <a:endParaRPr lang="hr-HR" b="0" i="0" dirty="0"/>
        </a:p>
        <a:p>
          <a:pPr algn="ctr">
            <a:buNone/>
          </a:pPr>
          <a:r>
            <a:rPr lang="en-US" b="0" i="0" dirty="0"/>
            <a:t>(Trainer challenges).</a:t>
          </a:r>
          <a:endParaRPr lang="hr-HR" dirty="0"/>
        </a:p>
      </dgm:t>
    </dgm:pt>
    <dgm:pt modelId="{CF250621-EBEC-42C6-BE7A-2A1DA2607512}" type="parTrans" cxnId="{327B0C27-089D-484E-98C7-1B75A1B4F31F}">
      <dgm:prSet/>
      <dgm:spPr/>
      <dgm:t>
        <a:bodyPr/>
        <a:lstStyle/>
        <a:p>
          <a:endParaRPr lang="hr-HR"/>
        </a:p>
      </dgm:t>
    </dgm:pt>
    <dgm:pt modelId="{F2BBCB20-ECC4-47B7-AC51-7728F7DECF27}" type="sibTrans" cxnId="{327B0C27-089D-484E-98C7-1B75A1B4F31F}">
      <dgm:prSet/>
      <dgm:spPr/>
      <dgm:t>
        <a:bodyPr/>
        <a:lstStyle/>
        <a:p>
          <a:endParaRPr lang="hr-HR"/>
        </a:p>
      </dgm:t>
    </dgm:pt>
    <dgm:pt modelId="{851FEE69-08BE-4706-839F-D7C46A0ED7DC}" type="pres">
      <dgm:prSet presAssocID="{A79AF6F0-7F14-409D-AD38-9C8B89BADC1B}" presName="Name0" presStyleCnt="0">
        <dgm:presLayoutVars>
          <dgm:chMax val="7"/>
          <dgm:chPref val="5"/>
          <dgm:dir/>
          <dgm:animOne val="branch"/>
          <dgm:animLvl val="lvl"/>
        </dgm:presLayoutVars>
      </dgm:prSet>
      <dgm:spPr/>
    </dgm:pt>
    <dgm:pt modelId="{15F2449C-EF82-4136-A901-929CCEC858D8}" type="pres">
      <dgm:prSet presAssocID="{BBB5DD68-6946-411C-B900-0B99D98495CE}" presName="ChildAccent3" presStyleCnt="0"/>
      <dgm:spPr/>
    </dgm:pt>
    <dgm:pt modelId="{43E21B56-2DE0-4557-9E4A-DB2224AB2BA4}" type="pres">
      <dgm:prSet presAssocID="{BBB5DD68-6946-411C-B900-0B99D98495CE}" presName="ChildAccent" presStyleLbl="alignImgPlace1" presStyleIdx="0" presStyleCnt="3"/>
      <dgm:spPr/>
    </dgm:pt>
    <dgm:pt modelId="{D9E454DC-5993-416A-8629-D220D9CDB4B8}" type="pres">
      <dgm:prSet presAssocID="{BBB5DD68-6946-411C-B900-0B99D98495CE}" presName="Child3" presStyleLbl="revTx" presStyleIdx="0" presStyleCnt="0">
        <dgm:presLayoutVars>
          <dgm:chMax val="0"/>
          <dgm:chPref val="0"/>
          <dgm:bulletEnabled val="1"/>
        </dgm:presLayoutVars>
      </dgm:prSet>
      <dgm:spPr/>
    </dgm:pt>
    <dgm:pt modelId="{87D3707D-0AF0-4777-9F00-374AB913ACE2}" type="pres">
      <dgm:prSet presAssocID="{BBB5DD68-6946-411C-B900-0B99D98495CE}" presName="Parent3" presStyleLbl="node1" presStyleIdx="0" presStyleCnt="3">
        <dgm:presLayoutVars>
          <dgm:chMax val="2"/>
          <dgm:chPref val="1"/>
          <dgm:bulletEnabled val="1"/>
        </dgm:presLayoutVars>
      </dgm:prSet>
      <dgm:spPr/>
    </dgm:pt>
    <dgm:pt modelId="{04CED2D4-C482-4A76-91D4-DEB299A293F3}" type="pres">
      <dgm:prSet presAssocID="{DE02F3E3-AA43-4AE8-89F3-EE554F6277CA}" presName="ChildAccent2" presStyleCnt="0"/>
      <dgm:spPr/>
    </dgm:pt>
    <dgm:pt modelId="{71850184-17FD-4ACA-AFDC-05A8C73C0CCB}" type="pres">
      <dgm:prSet presAssocID="{DE02F3E3-AA43-4AE8-89F3-EE554F6277CA}" presName="ChildAccent" presStyleLbl="alignImgPlace1" presStyleIdx="1" presStyleCnt="3"/>
      <dgm:spPr/>
    </dgm:pt>
    <dgm:pt modelId="{E3E928CD-85DE-4C83-BB1A-4CE89F45493D}" type="pres">
      <dgm:prSet presAssocID="{DE02F3E3-AA43-4AE8-89F3-EE554F6277CA}" presName="Child2" presStyleLbl="revTx" presStyleIdx="0" presStyleCnt="0">
        <dgm:presLayoutVars>
          <dgm:chMax val="0"/>
          <dgm:chPref val="0"/>
          <dgm:bulletEnabled val="1"/>
        </dgm:presLayoutVars>
      </dgm:prSet>
      <dgm:spPr/>
    </dgm:pt>
    <dgm:pt modelId="{0E6C1739-F144-485D-9826-02CF03E765F5}" type="pres">
      <dgm:prSet presAssocID="{DE02F3E3-AA43-4AE8-89F3-EE554F6277CA}" presName="Parent2" presStyleLbl="node1" presStyleIdx="1" presStyleCnt="3">
        <dgm:presLayoutVars>
          <dgm:chMax val="2"/>
          <dgm:chPref val="1"/>
          <dgm:bulletEnabled val="1"/>
        </dgm:presLayoutVars>
      </dgm:prSet>
      <dgm:spPr/>
    </dgm:pt>
    <dgm:pt modelId="{4AF91E32-BE6D-4BFA-8464-336A9C9D5F12}" type="pres">
      <dgm:prSet presAssocID="{F61669C7-551F-4B72-ADA9-08E35A3CAAF1}" presName="ChildAccent1" presStyleCnt="0"/>
      <dgm:spPr/>
    </dgm:pt>
    <dgm:pt modelId="{2AD4DE75-DAAE-4BDF-8511-7C73D05535A0}" type="pres">
      <dgm:prSet presAssocID="{F61669C7-551F-4B72-ADA9-08E35A3CAAF1}" presName="ChildAccent" presStyleLbl="alignImgPlace1" presStyleIdx="2" presStyleCnt="3"/>
      <dgm:spPr/>
    </dgm:pt>
    <dgm:pt modelId="{C3CD7FA5-4B8E-418F-9970-16463A0E5E1A}" type="pres">
      <dgm:prSet presAssocID="{F61669C7-551F-4B72-ADA9-08E35A3CAAF1}" presName="Child1" presStyleLbl="revTx" presStyleIdx="0" presStyleCnt="0">
        <dgm:presLayoutVars>
          <dgm:chMax val="0"/>
          <dgm:chPref val="0"/>
          <dgm:bulletEnabled val="1"/>
        </dgm:presLayoutVars>
      </dgm:prSet>
      <dgm:spPr/>
    </dgm:pt>
    <dgm:pt modelId="{7C4CAECD-B39D-4C07-8209-23AA43D16383}" type="pres">
      <dgm:prSet presAssocID="{F61669C7-551F-4B72-ADA9-08E35A3CAAF1}" presName="Parent1" presStyleLbl="node1" presStyleIdx="2" presStyleCnt="3">
        <dgm:presLayoutVars>
          <dgm:chMax val="2"/>
          <dgm:chPref val="1"/>
          <dgm:bulletEnabled val="1"/>
        </dgm:presLayoutVars>
      </dgm:prSet>
      <dgm:spPr/>
    </dgm:pt>
  </dgm:ptLst>
  <dgm:cxnLst>
    <dgm:cxn modelId="{B89DD905-4DCB-4765-8C03-1F887A637046}" srcId="{F61669C7-551F-4B72-ADA9-08E35A3CAAF1}" destId="{1681A853-0759-4E1D-9FC5-3505CFF3C47B}" srcOrd="0" destOrd="0" parTransId="{9C534F38-91BE-47EF-96C0-4408315CEAF9}" sibTransId="{5640FE5C-24D5-43FE-97CB-9ADBD21050AC}"/>
    <dgm:cxn modelId="{00C6791C-EAC5-402C-B84E-E6231AAA7D6E}" srcId="{A79AF6F0-7F14-409D-AD38-9C8B89BADC1B}" destId="{DE02F3E3-AA43-4AE8-89F3-EE554F6277CA}" srcOrd="1" destOrd="0" parTransId="{63FD3741-C906-4A9D-8A0E-A2F803C7C64D}" sibTransId="{F8F69885-6FBE-4521-8726-EA1B85DA0587}"/>
    <dgm:cxn modelId="{3BAC2423-3685-4000-8F69-8E03A953ABF8}" type="presOf" srcId="{CB9A244F-3F73-4852-8F8C-9CEE03572F91}" destId="{E3E928CD-85DE-4C83-BB1A-4CE89F45493D}" srcOrd="1" destOrd="0" presId="urn:microsoft.com/office/officeart/2011/layout/InterconnectedBlockProcess"/>
    <dgm:cxn modelId="{327B0C27-089D-484E-98C7-1B75A1B4F31F}" srcId="{BBB5DD68-6946-411C-B900-0B99D98495CE}" destId="{4D8B2D6C-4A99-46BB-B549-BD5CEDF3BE1D}" srcOrd="0" destOrd="0" parTransId="{CF250621-EBEC-42C6-BE7A-2A1DA2607512}" sibTransId="{F2BBCB20-ECC4-47B7-AC51-7728F7DECF27}"/>
    <dgm:cxn modelId="{205CDA3A-ED70-4473-814D-5D5164C48CFC}" srcId="{A79AF6F0-7F14-409D-AD38-9C8B89BADC1B}" destId="{BBB5DD68-6946-411C-B900-0B99D98495CE}" srcOrd="2" destOrd="0" parTransId="{969F6E07-01A7-4E7F-8176-B38182D90B35}" sibTransId="{22BD8C9B-737C-4A14-BBC1-5FF8C9D2DD94}"/>
    <dgm:cxn modelId="{153F4948-7019-4FA9-9180-BE75467E4403}" srcId="{A79AF6F0-7F14-409D-AD38-9C8B89BADC1B}" destId="{F61669C7-551F-4B72-ADA9-08E35A3CAAF1}" srcOrd="0" destOrd="0" parTransId="{D0C8C2BF-AC41-4CD1-86BD-593CBAA7158A}" sibTransId="{9A715DE2-35AB-41C2-BCCF-E299BCCB52AC}"/>
    <dgm:cxn modelId="{9B183257-1F95-4528-98D3-38C27B4AEBDA}" type="presOf" srcId="{DE02F3E3-AA43-4AE8-89F3-EE554F6277CA}" destId="{0E6C1739-F144-485D-9826-02CF03E765F5}" srcOrd="0" destOrd="0" presId="urn:microsoft.com/office/officeart/2011/layout/InterconnectedBlockProcess"/>
    <dgm:cxn modelId="{3FAA0279-D8EA-442B-91F9-68F32D4A9054}" type="presOf" srcId="{1681A853-0759-4E1D-9FC5-3505CFF3C47B}" destId="{C3CD7FA5-4B8E-418F-9970-16463A0E5E1A}" srcOrd="1" destOrd="0" presId="urn:microsoft.com/office/officeart/2011/layout/InterconnectedBlockProcess"/>
    <dgm:cxn modelId="{D67CE57A-AE46-44F5-82E2-51441CB40E88}" type="presOf" srcId="{CB9A244F-3F73-4852-8F8C-9CEE03572F91}" destId="{71850184-17FD-4ACA-AFDC-05A8C73C0CCB}" srcOrd="0" destOrd="0" presId="urn:microsoft.com/office/officeart/2011/layout/InterconnectedBlockProcess"/>
    <dgm:cxn modelId="{F0B16F9F-3240-4E66-A8FB-6F23353E1DA3}" type="presOf" srcId="{1681A853-0759-4E1D-9FC5-3505CFF3C47B}" destId="{2AD4DE75-DAAE-4BDF-8511-7C73D05535A0}" srcOrd="0" destOrd="0" presId="urn:microsoft.com/office/officeart/2011/layout/InterconnectedBlockProcess"/>
    <dgm:cxn modelId="{A246A3A8-7EC7-4C87-99DE-02DA5D984B12}" type="presOf" srcId="{F61669C7-551F-4B72-ADA9-08E35A3CAAF1}" destId="{7C4CAECD-B39D-4C07-8209-23AA43D16383}" srcOrd="0" destOrd="0" presId="urn:microsoft.com/office/officeart/2011/layout/InterconnectedBlockProcess"/>
    <dgm:cxn modelId="{1021A1BB-5DE1-4EE7-83A0-26BF90C9022D}" type="presOf" srcId="{4D8B2D6C-4A99-46BB-B549-BD5CEDF3BE1D}" destId="{D9E454DC-5993-416A-8629-D220D9CDB4B8}" srcOrd="1" destOrd="0" presId="urn:microsoft.com/office/officeart/2011/layout/InterconnectedBlockProcess"/>
    <dgm:cxn modelId="{2A4504CF-D028-47F7-B070-945626C4A252}" type="presOf" srcId="{4D8B2D6C-4A99-46BB-B549-BD5CEDF3BE1D}" destId="{43E21B56-2DE0-4557-9E4A-DB2224AB2BA4}" srcOrd="0" destOrd="0" presId="urn:microsoft.com/office/officeart/2011/layout/InterconnectedBlockProcess"/>
    <dgm:cxn modelId="{51F1FDD2-2F2B-4B9A-88DA-66173B69377D}" srcId="{DE02F3E3-AA43-4AE8-89F3-EE554F6277CA}" destId="{CB9A244F-3F73-4852-8F8C-9CEE03572F91}" srcOrd="0" destOrd="0" parTransId="{26242F74-F411-4F1D-94FC-CC9AD8080C17}" sibTransId="{B2223312-0D90-4015-8114-AFAA6D514C83}"/>
    <dgm:cxn modelId="{E84BA2E3-B737-41A3-B871-B7218809B3CE}" type="presOf" srcId="{BBB5DD68-6946-411C-B900-0B99D98495CE}" destId="{87D3707D-0AF0-4777-9F00-374AB913ACE2}" srcOrd="0" destOrd="0" presId="urn:microsoft.com/office/officeart/2011/layout/InterconnectedBlockProcess"/>
    <dgm:cxn modelId="{BE30D4F0-C282-434E-A95E-927644A5B3C4}" type="presOf" srcId="{A79AF6F0-7F14-409D-AD38-9C8B89BADC1B}" destId="{851FEE69-08BE-4706-839F-D7C46A0ED7DC}" srcOrd="0" destOrd="0" presId="urn:microsoft.com/office/officeart/2011/layout/InterconnectedBlockProcess"/>
    <dgm:cxn modelId="{97205252-CC2C-4092-A537-E0CFCC6277AA}" type="presParOf" srcId="{851FEE69-08BE-4706-839F-D7C46A0ED7DC}" destId="{15F2449C-EF82-4136-A901-929CCEC858D8}" srcOrd="0" destOrd="0" presId="urn:microsoft.com/office/officeart/2011/layout/InterconnectedBlockProcess"/>
    <dgm:cxn modelId="{67674F18-474E-41E5-9B72-BBD7DC23221C}" type="presParOf" srcId="{15F2449C-EF82-4136-A901-929CCEC858D8}" destId="{43E21B56-2DE0-4557-9E4A-DB2224AB2BA4}" srcOrd="0" destOrd="0" presId="urn:microsoft.com/office/officeart/2011/layout/InterconnectedBlockProcess"/>
    <dgm:cxn modelId="{8EE2C13E-6483-47D8-80AF-0F0242D4C71C}" type="presParOf" srcId="{851FEE69-08BE-4706-839F-D7C46A0ED7DC}" destId="{D9E454DC-5993-416A-8629-D220D9CDB4B8}" srcOrd="1" destOrd="0" presId="urn:microsoft.com/office/officeart/2011/layout/InterconnectedBlockProcess"/>
    <dgm:cxn modelId="{284542AF-FCD8-4E6C-BDAB-56BC6BAB44D3}" type="presParOf" srcId="{851FEE69-08BE-4706-839F-D7C46A0ED7DC}" destId="{87D3707D-0AF0-4777-9F00-374AB913ACE2}" srcOrd="2" destOrd="0" presId="urn:microsoft.com/office/officeart/2011/layout/InterconnectedBlockProcess"/>
    <dgm:cxn modelId="{6E585152-2002-4DB2-B4D0-9CA23259D6DF}" type="presParOf" srcId="{851FEE69-08BE-4706-839F-D7C46A0ED7DC}" destId="{04CED2D4-C482-4A76-91D4-DEB299A293F3}" srcOrd="3" destOrd="0" presId="urn:microsoft.com/office/officeart/2011/layout/InterconnectedBlockProcess"/>
    <dgm:cxn modelId="{D4E99177-57FF-4D58-B41B-361D3267827F}" type="presParOf" srcId="{04CED2D4-C482-4A76-91D4-DEB299A293F3}" destId="{71850184-17FD-4ACA-AFDC-05A8C73C0CCB}" srcOrd="0" destOrd="0" presId="urn:microsoft.com/office/officeart/2011/layout/InterconnectedBlockProcess"/>
    <dgm:cxn modelId="{DEA68630-0C1D-40CD-BC78-4DF121A0AD51}" type="presParOf" srcId="{851FEE69-08BE-4706-839F-D7C46A0ED7DC}" destId="{E3E928CD-85DE-4C83-BB1A-4CE89F45493D}" srcOrd="4" destOrd="0" presId="urn:microsoft.com/office/officeart/2011/layout/InterconnectedBlockProcess"/>
    <dgm:cxn modelId="{D881757A-3264-4808-AAE4-BF8657ED075B}" type="presParOf" srcId="{851FEE69-08BE-4706-839F-D7C46A0ED7DC}" destId="{0E6C1739-F144-485D-9826-02CF03E765F5}" srcOrd="5" destOrd="0" presId="urn:microsoft.com/office/officeart/2011/layout/InterconnectedBlockProcess"/>
    <dgm:cxn modelId="{FE8022BC-045F-46B6-8AE2-CC9578EAE865}" type="presParOf" srcId="{851FEE69-08BE-4706-839F-D7C46A0ED7DC}" destId="{4AF91E32-BE6D-4BFA-8464-336A9C9D5F12}" srcOrd="6" destOrd="0" presId="urn:microsoft.com/office/officeart/2011/layout/InterconnectedBlockProcess"/>
    <dgm:cxn modelId="{7E575DBA-D5CB-4324-81EF-FFC1A69AEB34}" type="presParOf" srcId="{4AF91E32-BE6D-4BFA-8464-336A9C9D5F12}" destId="{2AD4DE75-DAAE-4BDF-8511-7C73D05535A0}" srcOrd="0" destOrd="0" presId="urn:microsoft.com/office/officeart/2011/layout/InterconnectedBlockProcess"/>
    <dgm:cxn modelId="{16CC5140-EBBA-4AD9-A433-56D2A4A5A2A5}" type="presParOf" srcId="{851FEE69-08BE-4706-839F-D7C46A0ED7DC}" destId="{C3CD7FA5-4B8E-418F-9970-16463A0E5E1A}" srcOrd="7" destOrd="0" presId="urn:microsoft.com/office/officeart/2011/layout/InterconnectedBlockProcess"/>
    <dgm:cxn modelId="{78F9E324-39F2-4375-AD9A-BCAE670D9E5B}" type="presParOf" srcId="{851FEE69-08BE-4706-839F-D7C46A0ED7DC}" destId="{7C4CAECD-B39D-4C07-8209-23AA43D16383}" srcOrd="8"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D10EA2-6247-4F25-B81A-312E40FCF6DF}">
      <dsp:nvSpPr>
        <dsp:cNvPr id="0" name=""/>
        <dsp:cNvSpPr/>
      </dsp:nvSpPr>
      <dsp:spPr>
        <a:xfrm>
          <a:off x="6180" y="968920"/>
          <a:ext cx="2157673" cy="2589207"/>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hr-HR" sz="1600" kern="1200" dirty="0"/>
            <a:t>Micro Lectures</a:t>
          </a:r>
        </a:p>
      </dsp:txBody>
      <dsp:txXfrm rot="16200000">
        <a:off x="-839627" y="1814727"/>
        <a:ext cx="2123150" cy="431534"/>
      </dsp:txXfrm>
    </dsp:sp>
    <dsp:sp modelId="{F2202BBD-2C24-44BD-81ED-FB2EE0394905}">
      <dsp:nvSpPr>
        <dsp:cNvPr id="0" name=""/>
        <dsp:cNvSpPr/>
      </dsp:nvSpPr>
      <dsp:spPr>
        <a:xfrm>
          <a:off x="437714" y="968920"/>
          <a:ext cx="1607466" cy="25892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hr-HR" sz="1900" kern="1200" dirty="0"/>
            <a:t>Concept Framing</a:t>
          </a:r>
        </a:p>
        <a:p>
          <a:pPr marL="0" lvl="0" indent="0" algn="l" defTabSz="844550">
            <a:lnSpc>
              <a:spcPct val="90000"/>
            </a:lnSpc>
            <a:spcBef>
              <a:spcPct val="0"/>
            </a:spcBef>
            <a:spcAft>
              <a:spcPct val="35000"/>
            </a:spcAft>
            <a:buNone/>
          </a:pPr>
          <a:r>
            <a:rPr lang="hr-HR" sz="1900" kern="1200" dirty="0"/>
            <a:t>(5-10 min)</a:t>
          </a:r>
        </a:p>
      </dsp:txBody>
      <dsp:txXfrm>
        <a:off x="437714" y="968920"/>
        <a:ext cx="1607466" cy="2589207"/>
      </dsp:txXfrm>
    </dsp:sp>
    <dsp:sp modelId="{F0DC62EF-9D38-4CED-AC98-2658D1B8D89A}">
      <dsp:nvSpPr>
        <dsp:cNvPr id="0" name=""/>
        <dsp:cNvSpPr/>
      </dsp:nvSpPr>
      <dsp:spPr>
        <a:xfrm>
          <a:off x="2239372" y="968920"/>
          <a:ext cx="2157673" cy="2589207"/>
        </a:xfrm>
        <a:prstGeom prst="roundRect">
          <a:avLst>
            <a:gd name="adj" fmla="val 5000"/>
          </a:avLst>
        </a:prstGeom>
        <a:solidFill>
          <a:schemeClr val="accent2">
            <a:hueOff val="842885"/>
            <a:satOff val="-10472"/>
            <a:lumOff val="19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hr-HR" sz="1600" kern="1200" dirty="0"/>
            <a:t>Case Miniature</a:t>
          </a:r>
        </a:p>
      </dsp:txBody>
      <dsp:txXfrm rot="16200000">
        <a:off x="1393564" y="1814727"/>
        <a:ext cx="2123150" cy="431534"/>
      </dsp:txXfrm>
    </dsp:sp>
    <dsp:sp modelId="{FDE4856D-C940-45B4-B513-E5467900315A}">
      <dsp:nvSpPr>
        <dsp:cNvPr id="0" name=""/>
        <dsp:cNvSpPr/>
      </dsp:nvSpPr>
      <dsp:spPr>
        <a:xfrm rot="5400000">
          <a:off x="2059827" y="3027649"/>
          <a:ext cx="380666" cy="32365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21B39-31F7-49C0-B796-1CFF827FBF03}">
      <dsp:nvSpPr>
        <dsp:cNvPr id="0" name=""/>
        <dsp:cNvSpPr/>
      </dsp:nvSpPr>
      <dsp:spPr>
        <a:xfrm>
          <a:off x="2670906" y="968920"/>
          <a:ext cx="1607466" cy="25892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hr-HR" sz="1900" kern="1200" dirty="0"/>
            <a:t>(Short) Linking Theory to practice</a:t>
          </a:r>
        </a:p>
      </dsp:txBody>
      <dsp:txXfrm>
        <a:off x="2670906" y="968920"/>
        <a:ext cx="1607466" cy="2589207"/>
      </dsp:txXfrm>
    </dsp:sp>
    <dsp:sp modelId="{6CB8146B-0A2D-4E02-B393-1DFE107EA8BF}">
      <dsp:nvSpPr>
        <dsp:cNvPr id="0" name=""/>
        <dsp:cNvSpPr/>
      </dsp:nvSpPr>
      <dsp:spPr>
        <a:xfrm>
          <a:off x="4476771" y="977231"/>
          <a:ext cx="2157673" cy="2589207"/>
        </a:xfrm>
        <a:prstGeom prst="roundRect">
          <a:avLst>
            <a:gd name="adj" fmla="val 5000"/>
          </a:avLst>
        </a:prstGeom>
        <a:solidFill>
          <a:schemeClr val="accent2">
            <a:hueOff val="1685769"/>
            <a:satOff val="-20943"/>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hr-HR" sz="1600" kern="1200" dirty="0"/>
            <a:t>Guided Data Task</a:t>
          </a:r>
        </a:p>
      </dsp:txBody>
      <dsp:txXfrm rot="16200000">
        <a:off x="3630963" y="1823039"/>
        <a:ext cx="2123150" cy="431534"/>
      </dsp:txXfrm>
    </dsp:sp>
    <dsp:sp modelId="{9ECB3397-EB41-41C9-B0B2-0577122A84D6}">
      <dsp:nvSpPr>
        <dsp:cNvPr id="0" name=""/>
        <dsp:cNvSpPr/>
      </dsp:nvSpPr>
      <dsp:spPr>
        <a:xfrm rot="5400000">
          <a:off x="4293018" y="3027649"/>
          <a:ext cx="380666" cy="323650"/>
        </a:xfrm>
        <a:prstGeom prst="flowChartExtract">
          <a:avLst/>
        </a:prstGeom>
        <a:solidFill>
          <a:schemeClr val="lt1">
            <a:hueOff val="0"/>
            <a:satOff val="0"/>
            <a:lumOff val="0"/>
            <a:alphaOff val="0"/>
          </a:schemeClr>
        </a:solidFill>
        <a:ln w="12700" cap="flat" cmpd="sng" algn="ctr">
          <a:solidFill>
            <a:schemeClr val="accent2">
              <a:hueOff val="1123846"/>
              <a:satOff val="-13962"/>
              <a:lumOff val="254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A0A5E-8590-405D-AB4A-D7764F44701B}">
      <dsp:nvSpPr>
        <dsp:cNvPr id="0" name=""/>
        <dsp:cNvSpPr/>
      </dsp:nvSpPr>
      <dsp:spPr>
        <a:xfrm>
          <a:off x="4908305" y="977231"/>
          <a:ext cx="1607466" cy="258920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hr-HR" sz="1900" kern="1200" dirty="0"/>
            <a:t>Developin analytic competence</a:t>
          </a:r>
        </a:p>
      </dsp:txBody>
      <dsp:txXfrm>
        <a:off x="4908305" y="977231"/>
        <a:ext cx="1607466" cy="2589207"/>
      </dsp:txXfrm>
    </dsp:sp>
    <dsp:sp modelId="{7677D82A-A37B-4C49-9631-D8E9FBE506D0}">
      <dsp:nvSpPr>
        <dsp:cNvPr id="0" name=""/>
        <dsp:cNvSpPr/>
      </dsp:nvSpPr>
      <dsp:spPr>
        <a:xfrm>
          <a:off x="6705755" y="968920"/>
          <a:ext cx="2157673" cy="2589207"/>
        </a:xfrm>
        <a:prstGeom prst="roundRect">
          <a:avLst>
            <a:gd name="adj" fmla="val 5000"/>
          </a:avLst>
        </a:prstGeom>
        <a:solidFill>
          <a:schemeClr val="accent2">
            <a:hueOff val="2528654"/>
            <a:satOff val="-31415"/>
            <a:lumOff val="5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r>
            <a:rPr lang="hr-HR" sz="1600" kern="1200" dirty="0"/>
            <a:t>Scenario Challenge</a:t>
          </a:r>
        </a:p>
      </dsp:txBody>
      <dsp:txXfrm rot="16200000">
        <a:off x="5859947" y="1814727"/>
        <a:ext cx="2123150" cy="431534"/>
      </dsp:txXfrm>
    </dsp:sp>
    <dsp:sp modelId="{611944E9-EECE-4774-AD94-7C24B1E6494D}">
      <dsp:nvSpPr>
        <dsp:cNvPr id="0" name=""/>
        <dsp:cNvSpPr/>
      </dsp:nvSpPr>
      <dsp:spPr>
        <a:xfrm rot="5400000">
          <a:off x="6526210" y="3027649"/>
          <a:ext cx="380666" cy="323650"/>
        </a:xfrm>
        <a:prstGeom prst="flowChartExtract">
          <a:avLst/>
        </a:prstGeom>
        <a:solidFill>
          <a:schemeClr val="lt1">
            <a:hueOff val="0"/>
            <a:satOff val="0"/>
            <a:lumOff val="0"/>
            <a:alphaOff val="0"/>
          </a:schemeClr>
        </a:solidFill>
        <a:ln w="12700" cap="flat" cmpd="sng" algn="ctr">
          <a:solidFill>
            <a:schemeClr val="accent2">
              <a:hueOff val="2247692"/>
              <a:satOff val="-27924"/>
              <a:lumOff val="5098"/>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05549C-F5CC-4025-95FB-8CB22FB2AA33}">
      <dsp:nvSpPr>
        <dsp:cNvPr id="0" name=""/>
        <dsp:cNvSpPr/>
      </dsp:nvSpPr>
      <dsp:spPr>
        <a:xfrm>
          <a:off x="8938947" y="968920"/>
          <a:ext cx="2157673" cy="2589207"/>
        </a:xfrm>
        <a:prstGeom prst="roundRect">
          <a:avLst>
            <a:gd name="adj" fmla="val 5000"/>
          </a:avLst>
        </a:prstGeom>
        <a:solidFill>
          <a:schemeClr val="accent2">
            <a:hueOff val="3371538"/>
            <a:satOff val="-41886"/>
            <a:lumOff val="7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marL="0" lvl="0" indent="0" algn="r" defTabSz="711200">
            <a:lnSpc>
              <a:spcPct val="90000"/>
            </a:lnSpc>
            <a:spcBef>
              <a:spcPct val="0"/>
            </a:spcBef>
            <a:spcAft>
              <a:spcPct val="35000"/>
            </a:spcAft>
            <a:buNone/>
          </a:pPr>
          <a:endParaRPr lang="hr-HR" sz="1600" kern="1200"/>
        </a:p>
      </dsp:txBody>
      <dsp:txXfrm rot="16200000">
        <a:off x="8093139" y="1814727"/>
        <a:ext cx="2123150" cy="431534"/>
      </dsp:txXfrm>
    </dsp:sp>
    <dsp:sp modelId="{A4868443-AC7D-4E70-BE86-109D132B4612}">
      <dsp:nvSpPr>
        <dsp:cNvPr id="0" name=""/>
        <dsp:cNvSpPr/>
      </dsp:nvSpPr>
      <dsp:spPr>
        <a:xfrm rot="5400000">
          <a:off x="8759402" y="3027649"/>
          <a:ext cx="380666" cy="323650"/>
        </a:xfrm>
        <a:prstGeom prst="flowChartExtract">
          <a:avLst/>
        </a:prstGeom>
        <a:solidFill>
          <a:schemeClr val="lt1">
            <a:hueOff val="0"/>
            <a:satOff val="0"/>
            <a:lumOff val="0"/>
            <a:alphaOff val="0"/>
          </a:schemeClr>
        </a:solidFill>
        <a:ln w="12700" cap="flat" cmpd="sng" algn="ctr">
          <a:solidFill>
            <a:schemeClr val="accent2">
              <a:hueOff val="3371538"/>
              <a:satOff val="-41886"/>
              <a:lumOff val="7647"/>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21B56-2DE0-4557-9E4A-DB2224AB2BA4}">
      <dsp:nvSpPr>
        <dsp:cNvPr id="0" name=""/>
        <dsp:cNvSpPr/>
      </dsp:nvSpPr>
      <dsp:spPr>
        <a:xfrm>
          <a:off x="5414904" y="835631"/>
          <a:ext cx="1764145" cy="3920380"/>
        </a:xfrm>
        <a:prstGeom prst="wedgeRectCallout">
          <a:avLst>
            <a:gd name="adj1" fmla="val 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ctr" defTabSz="622300">
            <a:lnSpc>
              <a:spcPct val="90000"/>
            </a:lnSpc>
            <a:spcBef>
              <a:spcPct val="0"/>
            </a:spcBef>
            <a:spcAft>
              <a:spcPct val="35000"/>
            </a:spcAft>
            <a:buNone/>
          </a:pPr>
          <a:r>
            <a:rPr lang="en-US" sz="1400" b="0" i="0" kern="1200" dirty="0"/>
            <a:t>Strategic reasoning, synthesis, judgment </a:t>
          </a:r>
          <a:endParaRPr lang="hr-HR" sz="1400" b="0" i="0" kern="1200" dirty="0"/>
        </a:p>
        <a:p>
          <a:pPr marL="0" lvl="0" indent="0" algn="ctr" defTabSz="622300">
            <a:lnSpc>
              <a:spcPct val="90000"/>
            </a:lnSpc>
            <a:spcBef>
              <a:spcPct val="0"/>
            </a:spcBef>
            <a:spcAft>
              <a:spcPct val="35000"/>
            </a:spcAft>
            <a:buNone/>
          </a:pPr>
          <a:endParaRPr lang="hr-HR" sz="1400" b="0" i="0" kern="1200" dirty="0"/>
        </a:p>
        <a:p>
          <a:pPr marL="0" lvl="0" indent="0" algn="ctr" defTabSz="622300">
            <a:lnSpc>
              <a:spcPct val="90000"/>
            </a:lnSpc>
            <a:spcBef>
              <a:spcPct val="0"/>
            </a:spcBef>
            <a:spcAft>
              <a:spcPct val="35000"/>
            </a:spcAft>
            <a:buNone/>
          </a:pPr>
          <a:r>
            <a:rPr lang="en-US" sz="1400" b="0" i="0" kern="1200" dirty="0"/>
            <a:t>(Trainer challenges).</a:t>
          </a:r>
          <a:endParaRPr lang="hr-HR" sz="1400" kern="1200" dirty="0"/>
        </a:p>
      </dsp:txBody>
      <dsp:txXfrm>
        <a:off x="5638797" y="835631"/>
        <a:ext cx="1540253" cy="3920380"/>
      </dsp:txXfrm>
    </dsp:sp>
    <dsp:sp modelId="{87D3707D-0AF0-4777-9F00-374AB913ACE2}">
      <dsp:nvSpPr>
        <dsp:cNvPr id="0" name=""/>
        <dsp:cNvSpPr/>
      </dsp:nvSpPr>
      <dsp:spPr>
        <a:xfrm>
          <a:off x="5414904" y="0"/>
          <a:ext cx="1764145" cy="8370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hr-HR" sz="2300" kern="1200" dirty="0"/>
            <a:t>EQF 7</a:t>
          </a:r>
        </a:p>
      </dsp:txBody>
      <dsp:txXfrm>
        <a:off x="5414904" y="0"/>
        <a:ext cx="1764145" cy="837058"/>
      </dsp:txXfrm>
    </dsp:sp>
    <dsp:sp modelId="{71850184-17FD-4ACA-AFDC-05A8C73C0CCB}">
      <dsp:nvSpPr>
        <dsp:cNvPr id="0" name=""/>
        <dsp:cNvSpPr/>
      </dsp:nvSpPr>
      <dsp:spPr>
        <a:xfrm>
          <a:off x="3650230" y="835631"/>
          <a:ext cx="1764145" cy="3640727"/>
        </a:xfrm>
        <a:prstGeom prst="wedgeRectCallout">
          <a:avLst>
            <a:gd name="adj1" fmla="val 62500"/>
            <a:gd name="adj2" fmla="val 20830"/>
          </a:avLst>
        </a:prstGeom>
        <a:solidFill>
          <a:schemeClr val="accent4">
            <a:tint val="50000"/>
            <a:hueOff val="2468306"/>
            <a:satOff val="-10044"/>
            <a:lumOff val="5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ctr" defTabSz="622300">
            <a:lnSpc>
              <a:spcPct val="90000"/>
            </a:lnSpc>
            <a:spcBef>
              <a:spcPct val="0"/>
            </a:spcBef>
            <a:spcAft>
              <a:spcPct val="35000"/>
            </a:spcAft>
            <a:buNone/>
          </a:pPr>
          <a:r>
            <a:rPr lang="fr-FR" sz="1400" b="0" i="0" kern="1200"/>
            <a:t>Analysis, interpretation, comparison </a:t>
          </a:r>
          <a:endParaRPr lang="hr-HR" sz="1400" b="0" i="0" kern="1200"/>
        </a:p>
        <a:p>
          <a:pPr marL="0" lvl="0" indent="0" algn="ctr" defTabSz="622300">
            <a:lnSpc>
              <a:spcPct val="90000"/>
            </a:lnSpc>
            <a:spcBef>
              <a:spcPct val="0"/>
            </a:spcBef>
            <a:spcAft>
              <a:spcPct val="35000"/>
            </a:spcAft>
            <a:buNone/>
          </a:pPr>
          <a:endParaRPr lang="hr-HR" sz="1400" b="0" i="0" kern="1200"/>
        </a:p>
        <a:p>
          <a:pPr marL="0" lvl="0" indent="0" algn="ctr" defTabSz="622300">
            <a:lnSpc>
              <a:spcPct val="90000"/>
            </a:lnSpc>
            <a:spcBef>
              <a:spcPct val="0"/>
            </a:spcBef>
            <a:spcAft>
              <a:spcPct val="35000"/>
            </a:spcAft>
            <a:buNone/>
          </a:pPr>
          <a:endParaRPr lang="hr-HR" sz="1400" b="0" i="0" kern="1200"/>
        </a:p>
        <a:p>
          <a:pPr marL="0" lvl="0" indent="0" algn="ctr" defTabSz="622300">
            <a:lnSpc>
              <a:spcPct val="90000"/>
            </a:lnSpc>
            <a:spcBef>
              <a:spcPct val="0"/>
            </a:spcBef>
            <a:spcAft>
              <a:spcPct val="35000"/>
            </a:spcAft>
            <a:buNone/>
          </a:pPr>
          <a:r>
            <a:rPr lang="fr-FR" sz="1400" b="0" i="0" kern="1200"/>
            <a:t>(Trainer facilitates).</a:t>
          </a:r>
          <a:endParaRPr lang="hr-HR" sz="1400" kern="1200" dirty="0"/>
        </a:p>
      </dsp:txBody>
      <dsp:txXfrm>
        <a:off x="3874122" y="835631"/>
        <a:ext cx="1540253" cy="3640727"/>
      </dsp:txXfrm>
    </dsp:sp>
    <dsp:sp modelId="{0E6C1739-F144-485D-9826-02CF03E765F5}">
      <dsp:nvSpPr>
        <dsp:cNvPr id="0" name=""/>
        <dsp:cNvSpPr/>
      </dsp:nvSpPr>
      <dsp:spPr>
        <a:xfrm>
          <a:off x="3650230" y="135546"/>
          <a:ext cx="1764145" cy="700084"/>
        </a:xfrm>
        <a:prstGeom prst="rect">
          <a:avLst/>
        </a:prstGeom>
        <a:solidFill>
          <a:schemeClr val="accent4">
            <a:hueOff val="2736831"/>
            <a:satOff val="-11935"/>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hr-HR" sz="2300" kern="1200" dirty="0"/>
            <a:t>EQF 6</a:t>
          </a:r>
        </a:p>
      </dsp:txBody>
      <dsp:txXfrm>
        <a:off x="3650230" y="135546"/>
        <a:ext cx="1764145" cy="700084"/>
      </dsp:txXfrm>
    </dsp:sp>
    <dsp:sp modelId="{2AD4DE75-DAAE-4BDF-8511-7C73D05535A0}">
      <dsp:nvSpPr>
        <dsp:cNvPr id="0" name=""/>
        <dsp:cNvSpPr/>
      </dsp:nvSpPr>
      <dsp:spPr>
        <a:xfrm>
          <a:off x="1886084" y="835631"/>
          <a:ext cx="1764145" cy="3360598"/>
        </a:xfrm>
        <a:prstGeom prst="wedgeRectCallout">
          <a:avLst>
            <a:gd name="adj1" fmla="val 62500"/>
            <a:gd name="adj2" fmla="val 20830"/>
          </a:avLst>
        </a:prstGeom>
        <a:solidFill>
          <a:schemeClr val="accent4">
            <a:tint val="50000"/>
            <a:hueOff val="4936611"/>
            <a:satOff val="-20089"/>
            <a:lumOff val="111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t" anchorCtr="0">
          <a:noAutofit/>
        </a:bodyPr>
        <a:lstStyle/>
        <a:p>
          <a:pPr marL="0" lvl="0" indent="0" algn="ctr" defTabSz="622300">
            <a:lnSpc>
              <a:spcPct val="90000"/>
            </a:lnSpc>
            <a:spcBef>
              <a:spcPct val="0"/>
            </a:spcBef>
            <a:spcAft>
              <a:spcPct val="35000"/>
            </a:spcAft>
            <a:buNone/>
          </a:pPr>
          <a:r>
            <a:rPr lang="en-US" sz="1400" b="0" i="0" kern="1200"/>
            <a:t>Structured tasks, guided practice </a:t>
          </a:r>
          <a:endParaRPr lang="hr-HR" sz="1400" b="0" i="0" kern="1200"/>
        </a:p>
        <a:p>
          <a:pPr marL="0" lvl="0" indent="0" algn="ctr" defTabSz="622300">
            <a:lnSpc>
              <a:spcPct val="90000"/>
            </a:lnSpc>
            <a:spcBef>
              <a:spcPct val="0"/>
            </a:spcBef>
            <a:spcAft>
              <a:spcPct val="35000"/>
            </a:spcAft>
            <a:buNone/>
          </a:pPr>
          <a:endParaRPr lang="hr-HR" sz="1400" b="0" i="0" kern="1200"/>
        </a:p>
        <a:p>
          <a:pPr marL="0" lvl="0" indent="0" algn="ctr" defTabSz="622300">
            <a:lnSpc>
              <a:spcPct val="90000"/>
            </a:lnSpc>
            <a:spcBef>
              <a:spcPct val="0"/>
            </a:spcBef>
            <a:spcAft>
              <a:spcPct val="35000"/>
            </a:spcAft>
            <a:buNone/>
          </a:pPr>
          <a:endParaRPr lang="hr-HR" sz="1400" b="0" i="0" kern="1200"/>
        </a:p>
        <a:p>
          <a:pPr marL="0" lvl="0" indent="0" algn="ctr" defTabSz="622300">
            <a:lnSpc>
              <a:spcPct val="90000"/>
            </a:lnSpc>
            <a:spcBef>
              <a:spcPct val="0"/>
            </a:spcBef>
            <a:spcAft>
              <a:spcPct val="35000"/>
            </a:spcAft>
            <a:buNone/>
          </a:pPr>
          <a:r>
            <a:rPr lang="en-US" sz="1400" b="0" i="0" kern="1200"/>
            <a:t>(Trainer demonstrates).</a:t>
          </a:r>
          <a:endParaRPr lang="hr-HR" sz="1400" kern="1200" dirty="0"/>
        </a:p>
      </dsp:txBody>
      <dsp:txXfrm>
        <a:off x="2109977" y="835631"/>
        <a:ext cx="1540253" cy="3360598"/>
      </dsp:txXfrm>
    </dsp:sp>
    <dsp:sp modelId="{7C4CAECD-B39D-4C07-8209-23AA43D16383}">
      <dsp:nvSpPr>
        <dsp:cNvPr id="0" name=""/>
        <dsp:cNvSpPr/>
      </dsp:nvSpPr>
      <dsp:spPr>
        <a:xfrm>
          <a:off x="1886084" y="275373"/>
          <a:ext cx="1764145" cy="560258"/>
        </a:xfrm>
        <a:prstGeom prst="rect">
          <a:avLst/>
        </a:prstGeom>
        <a:solidFill>
          <a:schemeClr val="accent4">
            <a:hueOff val="5473661"/>
            <a:satOff val="-23870"/>
            <a:lumOff val="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025" tIns="73025" rIns="73025" bIns="73025" numCol="1" spcCol="1270" anchor="ctr" anchorCtr="0">
          <a:noAutofit/>
        </a:bodyPr>
        <a:lstStyle/>
        <a:p>
          <a:pPr marL="0" lvl="0" indent="0" algn="ctr" defTabSz="1022350">
            <a:lnSpc>
              <a:spcPct val="90000"/>
            </a:lnSpc>
            <a:spcBef>
              <a:spcPct val="0"/>
            </a:spcBef>
            <a:spcAft>
              <a:spcPct val="35000"/>
            </a:spcAft>
            <a:buNone/>
          </a:pPr>
          <a:r>
            <a:rPr lang="hr-HR" sz="2300" kern="1200" dirty="0"/>
            <a:t>EQF 5</a:t>
          </a:r>
        </a:p>
      </dsp:txBody>
      <dsp:txXfrm>
        <a:off x="1886084" y="275373"/>
        <a:ext cx="1764145" cy="5602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D86641-C9C2-9E2C-26E9-F730564AAE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AD1AED50-525B-4505-221E-A0835592E6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DD54B5-6FCE-4600-8149-57A03059C707}" type="datetimeFigureOut">
              <a:rPr lang="en-IE" smtClean="0"/>
              <a:t>25/03/2026</a:t>
            </a:fld>
            <a:endParaRPr lang="en-IE"/>
          </a:p>
        </p:txBody>
      </p:sp>
      <p:sp>
        <p:nvSpPr>
          <p:cNvPr id="4" name="Footer Placeholder 3">
            <a:extLst>
              <a:ext uri="{FF2B5EF4-FFF2-40B4-BE49-F238E27FC236}">
                <a16:creationId xmlns:a16="http://schemas.microsoft.com/office/drawing/2014/main" id="{56A79482-07C3-CEDE-7EED-7BCD3A5D3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F2546EFC-9AE9-A78D-DC1F-E8C4EFC637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C480E8-0C41-429C-829C-CB9A26C63A84}" type="slidenum">
              <a:rPr lang="en-IE" smtClean="0"/>
              <a:t>‹#›</a:t>
            </a:fld>
            <a:endParaRPr lang="en-IE"/>
          </a:p>
        </p:txBody>
      </p:sp>
    </p:spTree>
    <p:extLst>
      <p:ext uri="{BB962C8B-B14F-4D97-AF65-F5344CB8AC3E}">
        <p14:creationId xmlns:p14="http://schemas.microsoft.com/office/powerpoint/2010/main" val="3704125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26F3F-C137-41D3-BAEA-043E7C708A3E}" type="datetimeFigureOut">
              <a:rPr lang="en-IE" smtClean="0"/>
              <a:t>25/03/2026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06324-0747-4C1B-9F29-13F9F9776C79}" type="slidenum">
              <a:rPr lang="en-IE" smtClean="0"/>
              <a:t>‹#›</a:t>
            </a:fld>
            <a:endParaRPr lang="en-IE"/>
          </a:p>
        </p:txBody>
      </p:sp>
    </p:spTree>
    <p:extLst>
      <p:ext uri="{BB962C8B-B14F-4D97-AF65-F5344CB8AC3E}">
        <p14:creationId xmlns:p14="http://schemas.microsoft.com/office/powerpoint/2010/main" val="44526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Welcome to Module 3. This is perhaps the most important module for your daily work as a trainer. We are moving away from the traditional model of "content transmission"—where the trainer just speaks—towards "competence development," where the learner actively builds capability.</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1</a:t>
            </a:fld>
            <a:endParaRPr lang="en-IE"/>
          </a:p>
        </p:txBody>
      </p:sp>
    </p:spTree>
    <p:extLst>
      <p:ext uri="{BB962C8B-B14F-4D97-AF65-F5344CB8AC3E}">
        <p14:creationId xmlns:p14="http://schemas.microsoft.com/office/powerpoint/2010/main" val="268267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88B6-F24A-55FE-88A9-D22134B4C6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8D0D4-F013-E2B4-841F-CB1CCCA45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7042AF-7A76-09F4-499D-445C08F8C3F4}"/>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summarize Module 3: keep the learner active. Use our toolbox to design your sessions, and always make sure your activities are aligned with the action verbs in the ULOs. Your primary goal is to help the learner produce the evidence required to prove their new competence.</a:t>
            </a:r>
          </a:p>
          <a:p>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F8251276-AA64-625D-5721-26707E21A2A3}"/>
              </a:ext>
            </a:extLst>
          </p:cNvPr>
          <p:cNvSpPr>
            <a:spLocks noGrp="1"/>
          </p:cNvSpPr>
          <p:nvPr>
            <p:ph type="sldNum" sz="quarter" idx="5"/>
          </p:nvPr>
        </p:nvSpPr>
        <p:spPr/>
        <p:txBody>
          <a:bodyPr/>
          <a:lstStyle/>
          <a:p>
            <a:fld id="{75106324-0747-4C1B-9F29-13F9F9776C79}" type="slidenum">
              <a:rPr lang="en-IE" smtClean="0"/>
              <a:t>10</a:t>
            </a:fld>
            <a:endParaRPr lang="en-IE"/>
          </a:p>
        </p:txBody>
      </p:sp>
    </p:spTree>
    <p:extLst>
      <p:ext uri="{BB962C8B-B14F-4D97-AF65-F5344CB8AC3E}">
        <p14:creationId xmlns:p14="http://schemas.microsoft.com/office/powerpoint/2010/main" val="3678421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kern="1200" dirty="0">
                <a:solidFill>
                  <a:schemeClr val="tx1"/>
                </a:solidFill>
                <a:effectLst/>
                <a:latin typeface="+mn-lt"/>
                <a:ea typeface="+mn-ea"/>
                <a:cs typeface="+mn-cs"/>
              </a:rPr>
              <a:t>Thank you for your time. In the next module, we will put these foundations into practice by looking at the specific workflow of delivering a Learning Unit.</a:t>
            </a:r>
          </a:p>
          <a:p>
            <a:br>
              <a:rPr lang="en-US" dirty="0"/>
            </a:br>
            <a:br>
              <a:rPr lang="en-US" dirty="0"/>
            </a:br>
            <a:endParaRPr lang="de-IE" dirty="0"/>
          </a:p>
        </p:txBody>
      </p:sp>
      <p:sp>
        <p:nvSpPr>
          <p:cNvPr id="4" name="Foliennummernplatzhalter 3"/>
          <p:cNvSpPr>
            <a:spLocks noGrp="1"/>
          </p:cNvSpPr>
          <p:nvPr>
            <p:ph type="sldNum" sz="quarter" idx="5"/>
          </p:nvPr>
        </p:nvSpPr>
        <p:spPr/>
        <p:txBody>
          <a:bodyPr/>
          <a:lstStyle/>
          <a:p>
            <a:fld id="{75106324-0747-4C1B-9F29-13F9F9776C79}" type="slidenum">
              <a:rPr lang="en-IE" smtClean="0"/>
              <a:t>11</a:t>
            </a:fld>
            <a:endParaRPr lang="en-IE"/>
          </a:p>
        </p:txBody>
      </p:sp>
    </p:spTree>
    <p:extLst>
      <p:ext uri="{BB962C8B-B14F-4D97-AF65-F5344CB8AC3E}">
        <p14:creationId xmlns:p14="http://schemas.microsoft.com/office/powerpoint/2010/main" val="3641174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this module, we will explore the four fundamental pillars of our pedagogical approach. We will look at how adults learn best, what it means to teach based on competence rather than theory, and we will provide you with a practical "Toolbox" of methods you can use immediately.</a:t>
            </a:r>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2</a:t>
            </a:fld>
            <a:endParaRPr lang="en-IE"/>
          </a:p>
        </p:txBody>
      </p:sp>
    </p:spTree>
    <p:extLst>
      <p:ext uri="{BB962C8B-B14F-4D97-AF65-F5344CB8AC3E}">
        <p14:creationId xmlns:p14="http://schemas.microsoft.com/office/powerpoint/2010/main" val="216843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Our approach is grounded in these four established educational frameworks. We use Knowles’ Andragogy for adult engagement, Mulder’s research for competence, Prince’s work for active strategies, and Biggs’ model to ensure that our lessons, activities, and assessments are perfectly aligned.</a:t>
            </a:r>
          </a:p>
          <a:p>
            <a:br>
              <a:rPr lang="en-US" dirty="0"/>
            </a:br>
            <a:br>
              <a:rPr lang="en-US" dirty="0"/>
            </a:br>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3</a:t>
            </a:fld>
            <a:endParaRPr lang="en-IE"/>
          </a:p>
        </p:txBody>
      </p:sp>
    </p:spTree>
    <p:extLst>
      <p:ext uri="{BB962C8B-B14F-4D97-AF65-F5344CB8AC3E}">
        <p14:creationId xmlns:p14="http://schemas.microsoft.com/office/powerpoint/2010/main" val="3547084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3871F6-86BE-AD0A-01BA-0657C6ED5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35A5AB-D7B1-1FCC-DFC6-AA09E3D9FD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92BED-9B48-5267-3721-6664EC7D3A27}"/>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Adult learners bring a wealth of experience. Our role is not to ignore that experience, but to activate it. We don't just give them definitions; we present them with workplace challenges. We want them to solve real problems, which is far more effective for long-term retention than simple memorization.</a:t>
            </a:r>
          </a:p>
          <a:p>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39B75DD-081E-6BF4-846D-3E9CF5343DBD}"/>
              </a:ext>
            </a:extLst>
          </p:cNvPr>
          <p:cNvSpPr>
            <a:spLocks noGrp="1"/>
          </p:cNvSpPr>
          <p:nvPr>
            <p:ph type="sldNum" sz="quarter" idx="5"/>
          </p:nvPr>
        </p:nvSpPr>
        <p:spPr/>
        <p:txBody>
          <a:bodyPr/>
          <a:lstStyle/>
          <a:p>
            <a:fld id="{75106324-0747-4C1B-9F29-13F9F9776C79}" type="slidenum">
              <a:rPr lang="en-IE" smtClean="0"/>
              <a:t>4</a:t>
            </a:fld>
            <a:endParaRPr lang="en-IE"/>
          </a:p>
        </p:txBody>
      </p:sp>
    </p:spTree>
    <p:extLst>
      <p:ext uri="{BB962C8B-B14F-4D97-AF65-F5344CB8AC3E}">
        <p14:creationId xmlns:p14="http://schemas.microsoft.com/office/powerpoint/2010/main" val="1169204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79A5A-960E-0077-EF60-55396B04E9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5D846-C8A6-6289-FAB1-3C661C824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E5F94-B6BE-3ADD-52F3-4FF21C9968A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In a traditional setting, we might be happy if a student can explain what a carbon footprint is. In our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that's not enough. They must be able to </a:t>
            </a:r>
            <a:r>
              <a:rPr lang="en-US" sz="1200" b="0" i="1" kern="1200" dirty="0">
                <a:solidFill>
                  <a:schemeClr val="tx1"/>
                </a:solidFill>
                <a:effectLst/>
                <a:latin typeface="+mn-lt"/>
                <a:ea typeface="+mn-ea"/>
                <a:cs typeface="+mn-cs"/>
              </a:rPr>
              <a:t>calculate</a:t>
            </a:r>
            <a:r>
              <a:rPr lang="en-US" sz="1200" b="0" i="0" kern="1200" dirty="0">
                <a:solidFill>
                  <a:schemeClr val="tx1"/>
                </a:solidFill>
                <a:effectLst/>
                <a:latin typeface="+mn-lt"/>
                <a:ea typeface="+mn-ea"/>
                <a:cs typeface="+mn-cs"/>
              </a:rPr>
              <a:t> it or </a:t>
            </a:r>
            <a:r>
              <a:rPr lang="en-US" sz="1200" b="0" i="1" kern="1200" dirty="0" err="1">
                <a:solidFill>
                  <a:schemeClr val="tx1"/>
                </a:solidFill>
                <a:effectLst/>
                <a:latin typeface="+mn-lt"/>
                <a:ea typeface="+mn-ea"/>
                <a:cs typeface="+mn-cs"/>
              </a:rPr>
              <a:t>analyse</a:t>
            </a:r>
            <a:r>
              <a:rPr lang="en-US" sz="1200" b="0" i="0" kern="1200" dirty="0">
                <a:solidFill>
                  <a:schemeClr val="tx1"/>
                </a:solidFill>
                <a:effectLst/>
                <a:latin typeface="+mn-lt"/>
                <a:ea typeface="+mn-ea"/>
                <a:cs typeface="+mn-cs"/>
              </a:rPr>
              <a:t> a report to find improvements. Remember our Golden Rule: learning is only confirmed through observable performance.</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7C0A3648-FDAF-0EDD-2493-41B109F0D78B}"/>
              </a:ext>
            </a:extLst>
          </p:cNvPr>
          <p:cNvSpPr>
            <a:spLocks noGrp="1"/>
          </p:cNvSpPr>
          <p:nvPr>
            <p:ph type="sldNum" sz="quarter" idx="5"/>
          </p:nvPr>
        </p:nvSpPr>
        <p:spPr/>
        <p:txBody>
          <a:bodyPr/>
          <a:lstStyle/>
          <a:p>
            <a:fld id="{75106324-0747-4C1B-9F29-13F9F9776C79}" type="slidenum">
              <a:rPr lang="en-IE" smtClean="0"/>
              <a:t>5</a:t>
            </a:fld>
            <a:endParaRPr lang="en-IE"/>
          </a:p>
        </p:txBody>
      </p:sp>
    </p:spTree>
    <p:extLst>
      <p:ext uri="{BB962C8B-B14F-4D97-AF65-F5344CB8AC3E}">
        <p14:creationId xmlns:p14="http://schemas.microsoft.com/office/powerpoint/2010/main" val="255180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9BDAC-C5E3-9E6B-CBC4-C4111DB56F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FA646-EBE9-2980-1B6D-565F7795EF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7B1B-67EE-C55D-6CBD-89859036C07A}"/>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To help you deliver this, we’ve created a "Micro-Methods Toolbox." You don't need to use all of them in every session. Choose the one that fits your ULO. A micro-lecture is great for framing a concept, but a scenario challenge is better when you want learners to exercise professional judgement.</a:t>
            </a:r>
          </a:p>
          <a:p>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1D42F869-0186-0809-C2FC-1FF81D5B0E39}"/>
              </a:ext>
            </a:extLst>
          </p:cNvPr>
          <p:cNvSpPr>
            <a:spLocks noGrp="1"/>
          </p:cNvSpPr>
          <p:nvPr>
            <p:ph type="sldNum" sz="quarter" idx="5"/>
          </p:nvPr>
        </p:nvSpPr>
        <p:spPr/>
        <p:txBody>
          <a:bodyPr/>
          <a:lstStyle/>
          <a:p>
            <a:fld id="{75106324-0747-4C1B-9F29-13F9F9776C79}" type="slidenum">
              <a:rPr lang="en-IE" smtClean="0"/>
              <a:t>6</a:t>
            </a:fld>
            <a:endParaRPr lang="en-IE"/>
          </a:p>
        </p:txBody>
      </p:sp>
    </p:spTree>
    <p:extLst>
      <p:ext uri="{BB962C8B-B14F-4D97-AF65-F5344CB8AC3E}">
        <p14:creationId xmlns:p14="http://schemas.microsoft.com/office/powerpoint/2010/main" val="319260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Constructive Alignment is about logic. If your intended outcome is for a student to "Design" something, you cannot assess them with a multiple-choice quiz. The activity and the assessment must match the verb in the ULO. We always design backwards: start with the goal, define the evidence, then create the task.</a:t>
            </a:r>
          </a:p>
          <a:p>
            <a:br>
              <a:rPr lang="en-US" dirty="0"/>
            </a:br>
            <a:br>
              <a:rPr lang="en-US" dirty="0"/>
            </a:br>
            <a:endParaRPr lang="hr-HR" dirty="0"/>
          </a:p>
        </p:txBody>
      </p:sp>
      <p:sp>
        <p:nvSpPr>
          <p:cNvPr id="4" name="Slide Number Placeholder 3"/>
          <p:cNvSpPr>
            <a:spLocks noGrp="1"/>
          </p:cNvSpPr>
          <p:nvPr>
            <p:ph type="sldNum" sz="quarter" idx="5"/>
          </p:nvPr>
        </p:nvSpPr>
        <p:spPr/>
        <p:txBody>
          <a:bodyPr/>
          <a:lstStyle/>
          <a:p>
            <a:fld id="{75106324-0747-4C1B-9F29-13F9F9776C79}" type="slidenum">
              <a:rPr lang="en-IE" smtClean="0"/>
              <a:t>7</a:t>
            </a:fld>
            <a:endParaRPr lang="en-IE"/>
          </a:p>
        </p:txBody>
      </p:sp>
    </p:spTree>
    <p:extLst>
      <p:ext uri="{BB962C8B-B14F-4D97-AF65-F5344CB8AC3E}">
        <p14:creationId xmlns:p14="http://schemas.microsoft.com/office/powerpoint/2010/main" val="1027417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A0202-166F-090C-0C80-C3D003A4D0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3383FE-01B6-9EDF-E1E8-BC075A46E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FF8CAB-09CB-00D1-1083-45D673290479}"/>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As a trainer, your role shifts depending on the EQF level. At Level 5, you are a demonstrator, providing a lot of "scaffolding." At Level 7, you are a challenger, pushing learners to think strategically and work with high autonomy. The goal is to adapt the pathway, but the destination—the ULO—remains the same for everyone.</a:t>
            </a:r>
          </a:p>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C7F3ED1D-D3FD-11D6-2BF4-7991BAFCB2F7}"/>
              </a:ext>
            </a:extLst>
          </p:cNvPr>
          <p:cNvSpPr>
            <a:spLocks noGrp="1"/>
          </p:cNvSpPr>
          <p:nvPr>
            <p:ph type="sldNum" sz="quarter" idx="5"/>
          </p:nvPr>
        </p:nvSpPr>
        <p:spPr/>
        <p:txBody>
          <a:bodyPr/>
          <a:lstStyle/>
          <a:p>
            <a:fld id="{75106324-0747-4C1B-9F29-13F9F9776C79}" type="slidenum">
              <a:rPr lang="en-IE" smtClean="0"/>
              <a:t>8</a:t>
            </a:fld>
            <a:endParaRPr lang="en-IE"/>
          </a:p>
        </p:txBody>
      </p:sp>
    </p:spTree>
    <p:extLst>
      <p:ext uri="{BB962C8B-B14F-4D97-AF65-F5344CB8AC3E}">
        <p14:creationId xmlns:p14="http://schemas.microsoft.com/office/powerpoint/2010/main" val="3575184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A5D4C-8B83-86F5-86E3-D2F3DB590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70A51-EF80-F78F-C77F-96F47A214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1D442-6115-8CBE-181F-CFB8454B770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Our learners come from managerial, technical, and sustainability backgrounds. To support this diversity, we use Universal Design for Learning. This means we provide "scaffolding"—temporary support—for those who struggle with new tools, and "stretch tasks" for those who are already experts and need more challenge.</a:t>
            </a:r>
          </a:p>
          <a:p>
            <a:br>
              <a:rPr lang="en-US" dirty="0"/>
            </a:br>
            <a:br>
              <a:rPr lang="en-US" dirty="0"/>
            </a:br>
            <a:br>
              <a:rPr lang="en-US" dirty="0"/>
            </a:br>
            <a:br>
              <a:rPr lang="en-US" dirty="0"/>
            </a:br>
            <a:endParaRPr lang="hr-HR" dirty="0"/>
          </a:p>
        </p:txBody>
      </p:sp>
      <p:sp>
        <p:nvSpPr>
          <p:cNvPr id="4" name="Slide Number Placeholder 3">
            <a:extLst>
              <a:ext uri="{FF2B5EF4-FFF2-40B4-BE49-F238E27FC236}">
                <a16:creationId xmlns:a16="http://schemas.microsoft.com/office/drawing/2014/main" id="{AD8C616B-B2A0-9EF5-B1C5-CA16C2EA6D74}"/>
              </a:ext>
            </a:extLst>
          </p:cNvPr>
          <p:cNvSpPr>
            <a:spLocks noGrp="1"/>
          </p:cNvSpPr>
          <p:nvPr>
            <p:ph type="sldNum" sz="quarter" idx="5"/>
          </p:nvPr>
        </p:nvSpPr>
        <p:spPr/>
        <p:txBody>
          <a:bodyPr/>
          <a:lstStyle/>
          <a:p>
            <a:fld id="{75106324-0747-4C1B-9F29-13F9F9776C79}" type="slidenum">
              <a:rPr lang="en-IE" smtClean="0"/>
              <a:t>9</a:t>
            </a:fld>
            <a:endParaRPr lang="en-IE"/>
          </a:p>
        </p:txBody>
      </p:sp>
    </p:spTree>
    <p:extLst>
      <p:ext uri="{BB962C8B-B14F-4D97-AF65-F5344CB8AC3E}">
        <p14:creationId xmlns:p14="http://schemas.microsoft.com/office/powerpoint/2010/main" val="3430482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ABA07-0E3C-DE87-C959-30E0DD4562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2390A7FF-991F-DE74-E3EB-D880AEA17830}"/>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8913024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96C386-A21B-01AC-AC2C-265F94B618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8234B3C-AF8A-6762-5A3F-69C1E935EE6B}"/>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2045620"/>
            <a:ext cx="4927600" cy="3897312"/>
          </a:xfrm>
        </p:spPr>
        <p:txBody>
          <a:bodyPr>
            <a:normAutofit/>
          </a:bodyPr>
          <a:lstStyle>
            <a:lvl1pPr marL="457200" indent="-457200">
              <a:buClr>
                <a:schemeClr val="accent1"/>
              </a:buClr>
              <a:buSzPct val="150000"/>
              <a:buFont typeface="+mj-lt"/>
              <a:buAutoNum type="arabicPeriod"/>
              <a:defRPr sz="16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a:p>
            <a:pPr lvl="0"/>
            <a:r>
              <a:rPr lang="en-US" dirty="0"/>
              <a:t>Click to edit topic 2</a:t>
            </a:r>
          </a:p>
          <a:p>
            <a:pPr lvl="0"/>
            <a:r>
              <a:rPr lang="en-US" dirty="0"/>
              <a:t>Click to edit topic 3</a:t>
            </a:r>
          </a:p>
          <a:p>
            <a:pPr lvl="0"/>
            <a:r>
              <a:rPr lang="en-US" dirty="0"/>
              <a:t>Click to edit topic 4</a:t>
            </a:r>
          </a:p>
          <a:p>
            <a:pPr lvl="0"/>
            <a:r>
              <a:rPr lang="en-US" dirty="0"/>
              <a:t>Click to edit topic 5</a:t>
            </a:r>
          </a:p>
        </p:txBody>
      </p:sp>
      <p:pic>
        <p:nvPicPr>
          <p:cNvPr id="16" name="Graphic 7">
            <a:extLst>
              <a:ext uri="{FF2B5EF4-FFF2-40B4-BE49-F238E27FC236}">
                <a16:creationId xmlns:a16="http://schemas.microsoft.com/office/drawing/2014/main" id="{09FA143D-FBAF-5981-664A-6E98CF098F4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8" name="Graphic 7">
            <a:extLst>
              <a:ext uri="{FF2B5EF4-FFF2-40B4-BE49-F238E27FC236}">
                <a16:creationId xmlns:a16="http://schemas.microsoft.com/office/drawing/2014/main" id="{C50A9103-AE7B-E5CA-21BA-6FCA35F03045}"/>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extBox 1">
            <a:extLst>
              <a:ext uri="{FF2B5EF4-FFF2-40B4-BE49-F238E27FC236}">
                <a16:creationId xmlns:a16="http://schemas.microsoft.com/office/drawing/2014/main" id="{77778FC2-8FF9-8C52-3D04-46D5C5CB0871}"/>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69294899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25DEC7-9C9B-1775-A280-8A6FA782F4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1" name="Graphic 7">
            <a:extLst>
              <a:ext uri="{FF2B5EF4-FFF2-40B4-BE49-F238E27FC236}">
                <a16:creationId xmlns:a16="http://schemas.microsoft.com/office/drawing/2014/main" id="{963FB351-9A63-36A9-E248-4EFE8034B83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cxnSp>
        <p:nvCxnSpPr>
          <p:cNvPr id="6" name="Straight Connector 5">
            <a:extLst>
              <a:ext uri="{FF2B5EF4-FFF2-40B4-BE49-F238E27FC236}">
                <a16:creationId xmlns:a16="http://schemas.microsoft.com/office/drawing/2014/main" id="{970D8D59-F441-A33B-A72A-D091013D4D9F}"/>
              </a:ext>
            </a:extLst>
          </p:cNvPr>
          <p:cNvCxnSpPr/>
          <p:nvPr userDrawn="1"/>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F8C08B6-284E-4DE9-C0C4-D56CBC0964CE}"/>
              </a:ext>
            </a:extLst>
          </p:cNvPr>
          <p:cNvSpPr>
            <a:spLocks noGrp="1"/>
          </p:cNvSpPr>
          <p:nvPr>
            <p:ph type="body" sz="quarter" idx="10" hasCustomPrompt="1"/>
          </p:nvPr>
        </p:nvSpPr>
        <p:spPr>
          <a:xfrm>
            <a:off x="5557838" y="1612487"/>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4" name="Text Placeholder 3">
            <a:extLst>
              <a:ext uri="{FF2B5EF4-FFF2-40B4-BE49-F238E27FC236}">
                <a16:creationId xmlns:a16="http://schemas.microsoft.com/office/drawing/2014/main" id="{2E5037E0-0CB5-84BF-F256-1C8FBDF5BB4A}"/>
              </a:ext>
            </a:extLst>
          </p:cNvPr>
          <p:cNvSpPr>
            <a:spLocks noGrp="1"/>
          </p:cNvSpPr>
          <p:nvPr>
            <p:ph type="body" sz="quarter" idx="11" hasCustomPrompt="1"/>
          </p:nvPr>
        </p:nvSpPr>
        <p:spPr>
          <a:xfrm>
            <a:off x="5546724" y="1973346"/>
            <a:ext cx="4968875" cy="565317"/>
          </a:xfrm>
        </p:spPr>
        <p:txBody>
          <a:bodyPr>
            <a:normAutofit/>
          </a:bodyPr>
          <a:lstStyle>
            <a:lvl1pPr marL="0" indent="0">
              <a:buNone/>
              <a:defRPr sz="1300"/>
            </a:lvl1pPr>
          </a:lstStyle>
          <a:p>
            <a:pPr lvl="0"/>
            <a:r>
              <a:rPr lang="en-US" dirty="0"/>
              <a:t>Click to edit topic description</a:t>
            </a:r>
          </a:p>
        </p:txBody>
      </p:sp>
      <p:sp>
        <p:nvSpPr>
          <p:cNvPr id="7" name="Text Placeholder 8">
            <a:extLst>
              <a:ext uri="{FF2B5EF4-FFF2-40B4-BE49-F238E27FC236}">
                <a16:creationId xmlns:a16="http://schemas.microsoft.com/office/drawing/2014/main" id="{90D2F066-77B6-7665-E81A-9125D4177B53}"/>
              </a:ext>
            </a:extLst>
          </p:cNvPr>
          <p:cNvSpPr>
            <a:spLocks noGrp="1"/>
          </p:cNvSpPr>
          <p:nvPr>
            <p:ph type="body" sz="quarter" idx="12" hasCustomPrompt="1"/>
          </p:nvPr>
        </p:nvSpPr>
        <p:spPr>
          <a:xfrm>
            <a:off x="5557838" y="292494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8" name="Text Placeholder 3">
            <a:extLst>
              <a:ext uri="{FF2B5EF4-FFF2-40B4-BE49-F238E27FC236}">
                <a16:creationId xmlns:a16="http://schemas.microsoft.com/office/drawing/2014/main" id="{D4E31504-FAFF-1AFF-A235-E9E4DE83D901}"/>
              </a:ext>
            </a:extLst>
          </p:cNvPr>
          <p:cNvSpPr>
            <a:spLocks noGrp="1"/>
          </p:cNvSpPr>
          <p:nvPr>
            <p:ph type="body" sz="quarter" idx="13" hasCustomPrompt="1"/>
          </p:nvPr>
        </p:nvSpPr>
        <p:spPr>
          <a:xfrm>
            <a:off x="5546724" y="3285803"/>
            <a:ext cx="4968875" cy="565317"/>
          </a:xfrm>
        </p:spPr>
        <p:txBody>
          <a:bodyPr>
            <a:normAutofit/>
          </a:bodyPr>
          <a:lstStyle>
            <a:lvl1pPr marL="0" indent="0">
              <a:buNone/>
              <a:defRPr sz="1300"/>
            </a:lvl1pPr>
          </a:lstStyle>
          <a:p>
            <a:pPr lvl="0"/>
            <a:r>
              <a:rPr lang="en-US" dirty="0"/>
              <a:t>Click to edit topic description</a:t>
            </a:r>
          </a:p>
        </p:txBody>
      </p:sp>
      <p:sp>
        <p:nvSpPr>
          <p:cNvPr id="10" name="Text Placeholder 8">
            <a:extLst>
              <a:ext uri="{FF2B5EF4-FFF2-40B4-BE49-F238E27FC236}">
                <a16:creationId xmlns:a16="http://schemas.microsoft.com/office/drawing/2014/main" id="{D512B05D-8F7E-592C-65FB-9F72A6451487}"/>
              </a:ext>
            </a:extLst>
          </p:cNvPr>
          <p:cNvSpPr>
            <a:spLocks noGrp="1"/>
          </p:cNvSpPr>
          <p:nvPr>
            <p:ph type="body" sz="quarter" idx="14" hasCustomPrompt="1"/>
          </p:nvPr>
        </p:nvSpPr>
        <p:spPr>
          <a:xfrm>
            <a:off x="5557838" y="4365104"/>
            <a:ext cx="4927600" cy="324601"/>
          </a:xfrm>
        </p:spPr>
        <p:txBody>
          <a:bodyPr>
            <a:normAutofit/>
          </a:bodyPr>
          <a:lstStyle>
            <a:lvl1pPr marL="0" indent="0">
              <a:buSzPct val="150000"/>
              <a:buFont typeface="+mj-lt"/>
              <a:buNone/>
              <a:defRPr sz="1400">
                <a:latin typeface="+mj-lt"/>
              </a:defRPr>
            </a:lvl1pPr>
            <a:lvl2pPr marL="800100" indent="-342900">
              <a:buSzPct val="150000"/>
              <a:buFont typeface="+mj-lt"/>
              <a:buAutoNum type="arabicPeriod"/>
              <a:defRPr>
                <a:latin typeface="+mj-lt"/>
              </a:defRPr>
            </a:lvl2pPr>
            <a:lvl3pPr marL="1257300" indent="-342900">
              <a:buSzPct val="150000"/>
              <a:buFont typeface="+mj-lt"/>
              <a:buAutoNum type="arabicPeriod"/>
              <a:defRPr>
                <a:latin typeface="+mj-lt"/>
              </a:defRPr>
            </a:lvl3pPr>
            <a:lvl4pPr>
              <a:buSzPct val="150000"/>
              <a:buFont typeface="+mj-lt"/>
              <a:buAutoNum type="arabicPeriod"/>
              <a:defRPr>
                <a:latin typeface="+mj-lt"/>
              </a:defRPr>
            </a:lvl4pPr>
            <a:lvl5pPr>
              <a:buSzPct val="150000"/>
              <a:buFont typeface="+mj-lt"/>
              <a:buAutoNum type="arabicPeriod"/>
              <a:defRPr>
                <a:latin typeface="+mj-lt"/>
              </a:defRPr>
            </a:lvl5pPr>
          </a:lstStyle>
          <a:p>
            <a:pPr lvl="0"/>
            <a:r>
              <a:rPr lang="en-US" dirty="0"/>
              <a:t>Click to edit topic 1</a:t>
            </a:r>
          </a:p>
        </p:txBody>
      </p:sp>
      <p:sp>
        <p:nvSpPr>
          <p:cNvPr id="12" name="Text Placeholder 3">
            <a:extLst>
              <a:ext uri="{FF2B5EF4-FFF2-40B4-BE49-F238E27FC236}">
                <a16:creationId xmlns:a16="http://schemas.microsoft.com/office/drawing/2014/main" id="{6E6DC051-5522-4F20-E853-0D5CA4B141F2}"/>
              </a:ext>
            </a:extLst>
          </p:cNvPr>
          <p:cNvSpPr>
            <a:spLocks noGrp="1"/>
          </p:cNvSpPr>
          <p:nvPr>
            <p:ph type="body" sz="quarter" idx="15" hasCustomPrompt="1"/>
          </p:nvPr>
        </p:nvSpPr>
        <p:spPr>
          <a:xfrm>
            <a:off x="5546724" y="4725963"/>
            <a:ext cx="4968875" cy="565317"/>
          </a:xfrm>
        </p:spPr>
        <p:txBody>
          <a:bodyPr>
            <a:normAutofit/>
          </a:bodyPr>
          <a:lstStyle>
            <a:lvl1pPr marL="0" indent="0">
              <a:buNone/>
              <a:defRPr sz="1300"/>
            </a:lvl1pPr>
          </a:lstStyle>
          <a:p>
            <a:pPr lvl="0"/>
            <a:r>
              <a:rPr lang="en-US" dirty="0"/>
              <a:t>Click to edit topic description</a:t>
            </a:r>
          </a:p>
        </p:txBody>
      </p:sp>
      <p:sp>
        <p:nvSpPr>
          <p:cNvPr id="21" name="TextBox 20">
            <a:extLst>
              <a:ext uri="{FF2B5EF4-FFF2-40B4-BE49-F238E27FC236}">
                <a16:creationId xmlns:a16="http://schemas.microsoft.com/office/drawing/2014/main" id="{315E199F-7967-B0AC-59F7-4CECB84FAAB7}"/>
              </a:ext>
            </a:extLst>
          </p:cNvPr>
          <p:cNvSpPr txBox="1"/>
          <p:nvPr userDrawn="1"/>
        </p:nvSpPr>
        <p:spPr>
          <a:xfrm>
            <a:off x="2375638" y="1934982"/>
            <a:ext cx="1978427" cy="646331"/>
          </a:xfrm>
          <a:prstGeom prst="rect">
            <a:avLst/>
          </a:prstGeom>
          <a:noFill/>
        </p:spPr>
        <p:txBody>
          <a:bodyPr wrap="none" rtlCol="0">
            <a:spAutoFit/>
          </a:bodyPr>
          <a:lstStyle/>
          <a:p>
            <a:pPr algn="r"/>
            <a:r>
              <a:rPr lang="en-US" sz="3600" dirty="0">
                <a:solidFill>
                  <a:prstClr val="white"/>
                </a:solidFill>
                <a:latin typeface="+mj-lt"/>
                <a:ea typeface="Open Sans Light" panose="020B0306030504020204" pitchFamily="34" charset="0"/>
                <a:cs typeface="Open Sans Light" panose="020B0306030504020204" pitchFamily="34" charset="0"/>
              </a:rPr>
              <a:t>Agenda</a:t>
            </a:r>
            <a:endParaRPr lang="en-US" sz="3600" dirty="0">
              <a:solidFill>
                <a:prstClr val="white"/>
              </a:solidFill>
              <a:latin typeface="+mj-lt"/>
              <a:ea typeface="Open Sans Extrabold" panose="020B0906030804020204" pitchFamily="34" charset="0"/>
              <a:cs typeface="Open Sans Extrabold" panose="020B0906030804020204" pitchFamily="34" charset="0"/>
            </a:endParaRPr>
          </a:p>
        </p:txBody>
      </p:sp>
      <p:pic>
        <p:nvPicPr>
          <p:cNvPr id="22" name="Graphic 7">
            <a:extLst>
              <a:ext uri="{FF2B5EF4-FFF2-40B4-BE49-F238E27FC236}">
                <a16:creationId xmlns:a16="http://schemas.microsoft.com/office/drawing/2014/main" id="{E2C6A612-6A5C-ED18-8F33-9591778E83F2}"/>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2" name="TextBox 1">
            <a:extLst>
              <a:ext uri="{FF2B5EF4-FFF2-40B4-BE49-F238E27FC236}">
                <a16:creationId xmlns:a16="http://schemas.microsoft.com/office/drawing/2014/main" id="{B80A109C-E136-35C6-8469-F49F4BF6038F}"/>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89295199"/>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Chapt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F71AA4-EB28-E378-7D08-C0BB0025FF7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885992" y="1440551"/>
            <a:ext cx="4857372" cy="1988449"/>
          </a:xfrm>
        </p:spPr>
        <p:txBody>
          <a:bodyPr anchor="b">
            <a:noAutofit/>
          </a:bodyPr>
          <a:lstStyle>
            <a:lvl1pPr algn="l">
              <a:defRPr sz="5400">
                <a:solidFill>
                  <a:schemeClr val="tx1"/>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885992" y="3447662"/>
            <a:ext cx="4857372" cy="192282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chapter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8" name="Graphic 7">
            <a:extLst>
              <a:ext uri="{FF2B5EF4-FFF2-40B4-BE49-F238E27FC236}">
                <a16:creationId xmlns:a16="http://schemas.microsoft.com/office/drawing/2014/main" id="{8977640B-17B1-39EB-A357-24AA0C1370A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DCF5D80-BEBA-A2C9-6200-65A4A21DAD1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264608" y="6124736"/>
            <a:ext cx="1636820" cy="365195"/>
          </a:xfrm>
          <a:prstGeom prst="rect">
            <a:avLst/>
          </a:prstGeom>
        </p:spPr>
      </p:pic>
      <p:sp>
        <p:nvSpPr>
          <p:cNvPr id="4" name="TextBox 3">
            <a:extLst>
              <a:ext uri="{FF2B5EF4-FFF2-40B4-BE49-F238E27FC236}">
                <a16:creationId xmlns:a16="http://schemas.microsoft.com/office/drawing/2014/main" id="{2320A7D7-A9B9-ED94-EE64-5E2A26981A16}"/>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86970496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Chapt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090AB-84BE-111F-4E18-AEB2B78DA0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1530496" y="2124222"/>
            <a:ext cx="6909830" cy="1618381"/>
          </a:xfrm>
        </p:spPr>
        <p:txBody>
          <a:bodyPr anchor="b">
            <a:noAutofit/>
          </a:bodyPr>
          <a:lstStyle>
            <a:lvl1pPr algn="l">
              <a:defRPr sz="5400">
                <a:solidFill>
                  <a:schemeClr val="accent2"/>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1530496"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5" name="Graphic 4">
            <a:extLst>
              <a:ext uri="{FF2B5EF4-FFF2-40B4-BE49-F238E27FC236}">
                <a16:creationId xmlns:a16="http://schemas.microsoft.com/office/drawing/2014/main" id="{023A7B92-8663-D3F8-5CB5-8C838C6FD20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4963" y="345161"/>
            <a:ext cx="1585902" cy="842387"/>
          </a:xfrm>
          <a:prstGeom prst="rect">
            <a:avLst/>
          </a:prstGeom>
        </p:spPr>
      </p:pic>
      <p:sp>
        <p:nvSpPr>
          <p:cNvPr id="4" name="TextBox 3">
            <a:extLst>
              <a:ext uri="{FF2B5EF4-FFF2-40B4-BE49-F238E27FC236}">
                <a16:creationId xmlns:a16="http://schemas.microsoft.com/office/drawing/2014/main" id="{7C6BFB38-7D7D-3B4E-DBD9-814B277CD679}"/>
              </a:ext>
            </a:extLst>
          </p:cNvPr>
          <p:cNvSpPr txBox="1"/>
          <p:nvPr userDrawn="1"/>
        </p:nvSpPr>
        <p:spPr>
          <a:xfrm>
            <a:off x="277339" y="6512839"/>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pic>
        <p:nvPicPr>
          <p:cNvPr id="7" name="Picture 6" descr="Blue text on a black background&#10;&#10;Description automatically generated">
            <a:extLst>
              <a:ext uri="{FF2B5EF4-FFF2-40B4-BE49-F238E27FC236}">
                <a16:creationId xmlns:a16="http://schemas.microsoft.com/office/drawing/2014/main" id="{519BDBDF-601E-F817-7249-A7D34DA5446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Tree>
    <p:extLst>
      <p:ext uri="{BB962C8B-B14F-4D97-AF65-F5344CB8AC3E}">
        <p14:creationId xmlns:p14="http://schemas.microsoft.com/office/powerpoint/2010/main" val="427744876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Chapt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5CAF52-2792-026D-8E47-0A3F9089DB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4947208" y="2124222"/>
            <a:ext cx="6909830" cy="1618381"/>
          </a:xfrm>
        </p:spPr>
        <p:txBody>
          <a:bodyPr anchor="b">
            <a:noAutofit/>
          </a:bodyPr>
          <a:lstStyle>
            <a:lvl1pPr algn="l">
              <a:defRPr sz="5400">
                <a:solidFill>
                  <a:schemeClr val="accent4"/>
                </a:solidFill>
              </a:defRPr>
            </a:lvl1pPr>
          </a:lstStyle>
          <a:p>
            <a:r>
              <a:rPr lang="en-GB" dirty="0"/>
              <a:t>Chapter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4947208" y="3775373"/>
            <a:ext cx="6909830" cy="1851704"/>
          </a:xfrm>
        </p:spPr>
        <p:txBody>
          <a:bodyPr>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subtitle style l</a:t>
            </a:r>
            <a:r>
              <a:rPr lang="en-IE" dirty="0" err="1">
                <a:effectLst/>
              </a:rPr>
              <a:t>orem</a:t>
            </a:r>
            <a:r>
              <a:rPr lang="en-IE" dirty="0">
                <a:effectLst/>
              </a:rPr>
              <a:t> ipsum </a:t>
            </a:r>
            <a:r>
              <a:rPr lang="en-IE" dirty="0" err="1">
                <a:effectLst/>
              </a:rPr>
              <a:t>dolor</a:t>
            </a:r>
            <a:r>
              <a:rPr lang="en-IE" dirty="0">
                <a:effectLst/>
              </a:rPr>
              <a:t> sit </a:t>
            </a:r>
            <a:r>
              <a:rPr lang="en-IE" dirty="0" err="1">
                <a:effectLst/>
              </a:rPr>
              <a:t>amet</a:t>
            </a:r>
            <a:r>
              <a:rPr lang="en-IE" dirty="0">
                <a:effectLst/>
              </a:rPr>
              <a:t>, </a:t>
            </a:r>
            <a:r>
              <a:rPr lang="en-IE" dirty="0" err="1">
                <a:effectLst/>
              </a:rPr>
              <a:t>consetetur</a:t>
            </a:r>
            <a:r>
              <a:rPr lang="en-IE" dirty="0">
                <a:effectLst/>
              </a:rPr>
              <a:t> </a:t>
            </a:r>
            <a:r>
              <a:rPr lang="en-IE" dirty="0" err="1">
                <a:effectLst/>
              </a:rPr>
              <a:t>sadipscing</a:t>
            </a:r>
            <a:r>
              <a:rPr lang="en-IE" dirty="0">
                <a:effectLst/>
              </a:rPr>
              <a:t> </a:t>
            </a:r>
            <a:r>
              <a:rPr lang="en-IE" dirty="0" err="1">
                <a:effectLst/>
              </a:rPr>
              <a:t>elitr</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nonumy</a:t>
            </a:r>
            <a:r>
              <a:rPr lang="en-IE" dirty="0">
                <a:effectLst/>
              </a:rPr>
              <a:t> </a:t>
            </a:r>
            <a:r>
              <a:rPr lang="en-IE" dirty="0" err="1">
                <a:effectLst/>
              </a:rPr>
              <a:t>eirmod</a:t>
            </a:r>
            <a:r>
              <a:rPr lang="en-IE" dirty="0">
                <a:effectLst/>
              </a:rPr>
              <a:t> </a:t>
            </a:r>
            <a:r>
              <a:rPr lang="en-IE" dirty="0" err="1">
                <a:effectLst/>
              </a:rPr>
              <a:t>tempor</a:t>
            </a:r>
            <a:r>
              <a:rPr lang="en-IE" dirty="0">
                <a:effectLst/>
              </a:rPr>
              <a:t> </a:t>
            </a:r>
            <a:r>
              <a:rPr lang="en-IE" dirty="0" err="1">
                <a:effectLst/>
              </a:rPr>
              <a:t>invidunt</a:t>
            </a:r>
            <a:r>
              <a:rPr lang="en-IE" dirty="0">
                <a:effectLst/>
              </a:rPr>
              <a:t> </a:t>
            </a:r>
            <a:r>
              <a:rPr lang="en-IE" dirty="0" err="1">
                <a:effectLst/>
              </a:rPr>
              <a:t>ut</a:t>
            </a:r>
            <a:r>
              <a:rPr lang="en-IE" dirty="0">
                <a:effectLst/>
              </a:rPr>
              <a:t> labore et dolore magna </a:t>
            </a:r>
            <a:r>
              <a:rPr lang="en-IE" dirty="0" err="1">
                <a:effectLst/>
              </a:rPr>
              <a:t>aliquyam</a:t>
            </a:r>
            <a:r>
              <a:rPr lang="en-IE" dirty="0">
                <a:effectLst/>
              </a:rPr>
              <a:t> </a:t>
            </a:r>
            <a:r>
              <a:rPr lang="en-IE" dirty="0" err="1">
                <a:effectLst/>
              </a:rPr>
              <a:t>erat</a:t>
            </a:r>
            <a:r>
              <a:rPr lang="en-IE" dirty="0">
                <a:effectLst/>
              </a:rPr>
              <a:t>, </a:t>
            </a:r>
            <a:r>
              <a:rPr lang="en-IE" dirty="0" err="1">
                <a:effectLst/>
              </a:rPr>
              <a:t>sed</a:t>
            </a:r>
            <a:r>
              <a:rPr lang="en-IE" dirty="0">
                <a:effectLst/>
              </a:rPr>
              <a:t> </a:t>
            </a:r>
            <a:r>
              <a:rPr lang="en-IE" dirty="0" err="1">
                <a:effectLst/>
              </a:rPr>
              <a:t>diam</a:t>
            </a:r>
            <a:r>
              <a:rPr lang="en-IE" dirty="0">
                <a:effectLst/>
              </a:rPr>
              <a:t> </a:t>
            </a:r>
            <a:r>
              <a:rPr lang="en-IE" dirty="0" err="1">
                <a:effectLst/>
              </a:rPr>
              <a:t>voluptua</a:t>
            </a:r>
            <a:r>
              <a:rPr lang="en-IE" dirty="0">
                <a:effectLst/>
              </a:rPr>
              <a:t>.</a:t>
            </a:r>
            <a:endParaRPr lang="en-IE" dirty="0"/>
          </a:p>
        </p:txBody>
      </p:sp>
      <p:pic>
        <p:nvPicPr>
          <p:cNvPr id="10" name="Picture 9" descr="Blue text on a black background&#10;&#10;Description automatically generated">
            <a:extLst>
              <a:ext uri="{FF2B5EF4-FFF2-40B4-BE49-F238E27FC236}">
                <a16:creationId xmlns:a16="http://schemas.microsoft.com/office/drawing/2014/main" id="{2A90FEAD-0534-D606-D361-AF18FCADB628}"/>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4" name="Graphic 3">
            <a:extLst>
              <a:ext uri="{FF2B5EF4-FFF2-40B4-BE49-F238E27FC236}">
                <a16:creationId xmlns:a16="http://schemas.microsoft.com/office/drawing/2014/main" id="{4611A315-F385-04C3-54B6-C28D6ACC6EAC}"/>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6" name="TextBox 5">
            <a:extLst>
              <a:ext uri="{FF2B5EF4-FFF2-40B4-BE49-F238E27FC236}">
                <a16:creationId xmlns:a16="http://schemas.microsoft.com/office/drawing/2014/main" id="{8F6FA8CE-5AC5-0B0C-BA2A-54E12532ACD3}"/>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14173149"/>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 slide">
    <p:bg>
      <p:bgRef idx="1001">
        <a:schemeClr val="bg2"/>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252EFE6-3D69-D594-A0DF-4A536E0976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speaker role</a:t>
            </a:r>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4"/>
                </a:solidFill>
                <a:latin typeface="+mj-lt"/>
              </a:rPr>
              <a:t>Meet the speaker</a:t>
            </a:r>
            <a:endParaRPr lang="en-IE" sz="2400" dirty="0">
              <a:solidFill>
                <a:schemeClr val="accent4"/>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1"/>
                </a:solidFill>
                <a:latin typeface="+mj-lt"/>
              </a:defRPr>
            </a:lvl1pPr>
          </a:lstStyle>
          <a:p>
            <a:pPr lvl="0"/>
            <a:r>
              <a:rPr lang="en-US" dirty="0"/>
              <a:t>@nickname</a:t>
            </a:r>
            <a:endParaRPr lang="en-IE" dirty="0"/>
          </a:p>
        </p:txBody>
      </p:sp>
      <p:sp>
        <p:nvSpPr>
          <p:cNvPr id="22" name="Text Placeholder 14">
            <a:extLst>
              <a:ext uri="{FF2B5EF4-FFF2-40B4-BE49-F238E27FC236}">
                <a16:creationId xmlns:a16="http://schemas.microsoft.com/office/drawing/2014/main" id="{0EAB9A1D-46D2-9B34-62D6-BC4800386A22}"/>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1"/>
                </a:solidFill>
                <a:latin typeface="Montserrat" panose="00000500000000000000" pitchFamily="2" charset="0"/>
              </a:defRPr>
            </a:lvl1pPr>
          </a:lstStyle>
          <a:p>
            <a:pPr lvl="0"/>
            <a:r>
              <a:rPr lang="en-US" dirty="0"/>
              <a:t>Click to edit company name</a:t>
            </a:r>
          </a:p>
        </p:txBody>
      </p:sp>
      <p:sp>
        <p:nvSpPr>
          <p:cNvPr id="23" name="Slide Number Placeholder 5">
            <a:extLst>
              <a:ext uri="{FF2B5EF4-FFF2-40B4-BE49-F238E27FC236}">
                <a16:creationId xmlns:a16="http://schemas.microsoft.com/office/drawing/2014/main" id="{2723772D-A1D0-7615-3DE8-E5562E320EF7}"/>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4" name="Straight Connector 23">
            <a:extLst>
              <a:ext uri="{FF2B5EF4-FFF2-40B4-BE49-F238E27FC236}">
                <a16:creationId xmlns:a16="http://schemas.microsoft.com/office/drawing/2014/main" id="{5A87B1E5-57D8-0FEF-C086-5848548BA8DC}"/>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Rectangle: Diagonal Corners Rounded 2">
            <a:extLst>
              <a:ext uri="{FF2B5EF4-FFF2-40B4-BE49-F238E27FC236}">
                <a16:creationId xmlns:a16="http://schemas.microsoft.com/office/drawing/2014/main" id="{11641AC4-A1DC-413F-F170-79A2E64E6422}"/>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Picture Placeholder 6">
            <a:extLst>
              <a:ext uri="{FF2B5EF4-FFF2-40B4-BE49-F238E27FC236}">
                <a16:creationId xmlns:a16="http://schemas.microsoft.com/office/drawing/2014/main" id="{2666BB57-9316-A4AD-A113-B9A2529750ED}"/>
              </a:ext>
            </a:extLst>
          </p:cNvPr>
          <p:cNvSpPr>
            <a:spLocks noGrp="1"/>
          </p:cNvSpPr>
          <p:nvPr>
            <p:ph type="pic" sz="quarter" idx="14" hasCustomPrompt="1"/>
          </p:nvPr>
        </p:nvSpPr>
        <p:spPr>
          <a:xfrm>
            <a:off x="1649145" y="1452036"/>
            <a:ext cx="3600000" cy="3600000"/>
          </a:xfrm>
          <a:prstGeom prst="round2DiagRect">
            <a:avLst/>
          </a:prstGeom>
          <a:solidFill>
            <a:schemeClr val="tx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706954D3-9EC4-0378-1400-8CFF20E882E6}"/>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7" name="TextBox 6">
            <a:extLst>
              <a:ext uri="{FF2B5EF4-FFF2-40B4-BE49-F238E27FC236}">
                <a16:creationId xmlns:a16="http://schemas.microsoft.com/office/drawing/2014/main" id="{6F1412BD-4C5E-0D1B-D0CB-755284A71812}"/>
              </a:ext>
            </a:extLst>
          </p:cNvPr>
          <p:cNvSpPr txBox="1"/>
          <p:nvPr userDrawn="1"/>
        </p:nvSpPr>
        <p:spPr>
          <a:xfrm>
            <a:off x="270308" y="6540027"/>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81711507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peaker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C261B5-91BB-D2FC-BF28-A4755AC4D6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488349" y="1823851"/>
            <a:ext cx="4572000" cy="1605149"/>
          </a:xfrm>
        </p:spPr>
        <p:txBody>
          <a:bodyPr anchor="t">
            <a:noAutofit/>
          </a:bodyPr>
          <a:lstStyle>
            <a:lvl1pPr>
              <a:defRPr sz="4000">
                <a:solidFill>
                  <a:schemeClr val="tx2"/>
                </a:solidFill>
              </a:defRPr>
            </a:lvl1pPr>
          </a:lstStyle>
          <a:p>
            <a:r>
              <a:rPr lang="en-GB" dirty="0"/>
              <a:t>Click to edit Speaker Name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6488350" y="3470535"/>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speaker role,</a:t>
            </a:r>
          </a:p>
        </p:txBody>
      </p:sp>
      <p:sp>
        <p:nvSpPr>
          <p:cNvPr id="10" name="Text Placeholder 9">
            <a:extLst>
              <a:ext uri="{FF2B5EF4-FFF2-40B4-BE49-F238E27FC236}">
                <a16:creationId xmlns:a16="http://schemas.microsoft.com/office/drawing/2014/main" id="{8D9B0014-CEEC-C069-2A16-393E442FD087}"/>
              </a:ext>
            </a:extLst>
          </p:cNvPr>
          <p:cNvSpPr>
            <a:spLocks noGrp="1"/>
          </p:cNvSpPr>
          <p:nvPr>
            <p:ph type="body" sz="quarter" idx="16" hasCustomPrompt="1"/>
          </p:nvPr>
        </p:nvSpPr>
        <p:spPr>
          <a:xfrm>
            <a:off x="6411235" y="4974635"/>
            <a:ext cx="3549886" cy="369888"/>
          </a:xfrm>
        </p:spPr>
        <p:txBody>
          <a:bodyPr>
            <a:noAutofit/>
          </a:bodyPr>
          <a:lstStyle>
            <a:lvl1pPr marL="0" indent="0">
              <a:buNone/>
              <a:defRPr sz="1200">
                <a:solidFill>
                  <a:schemeClr val="tx2"/>
                </a:solidFill>
                <a:latin typeface="+mj-lt"/>
              </a:defRPr>
            </a:lvl1pPr>
          </a:lstStyle>
          <a:p>
            <a:pPr lvl="0"/>
            <a:r>
              <a:rPr lang="en-US" dirty="0"/>
              <a:t>@nickname</a:t>
            </a:r>
            <a:endParaRPr lang="en-IE" dirty="0"/>
          </a:p>
        </p:txBody>
      </p:sp>
      <p:sp>
        <p:nvSpPr>
          <p:cNvPr id="18" name="TextBox 17">
            <a:extLst>
              <a:ext uri="{FF2B5EF4-FFF2-40B4-BE49-F238E27FC236}">
                <a16:creationId xmlns:a16="http://schemas.microsoft.com/office/drawing/2014/main" id="{34048BD4-CE4A-EB6E-000B-6105D7FA22BA}"/>
              </a:ext>
            </a:extLst>
          </p:cNvPr>
          <p:cNvSpPr txBox="1"/>
          <p:nvPr userDrawn="1"/>
        </p:nvSpPr>
        <p:spPr>
          <a:xfrm>
            <a:off x="6507804" y="1342417"/>
            <a:ext cx="3715966" cy="461665"/>
          </a:xfrm>
          <a:prstGeom prst="rect">
            <a:avLst/>
          </a:prstGeom>
          <a:noFill/>
        </p:spPr>
        <p:txBody>
          <a:bodyPr wrap="square" rtlCol="0">
            <a:spAutoFit/>
          </a:bodyPr>
          <a:lstStyle/>
          <a:p>
            <a:r>
              <a:rPr lang="it-IT" sz="2400" dirty="0">
                <a:solidFill>
                  <a:schemeClr val="accent5"/>
                </a:solidFill>
                <a:latin typeface="+mj-lt"/>
              </a:rPr>
              <a:t>Meet the speaker</a:t>
            </a:r>
            <a:endParaRPr lang="en-IE" sz="2400" dirty="0">
              <a:solidFill>
                <a:schemeClr val="accent5"/>
              </a:solidFill>
              <a:latin typeface="+mj-lt"/>
            </a:endParaRPr>
          </a:p>
        </p:txBody>
      </p:sp>
      <p:sp>
        <p:nvSpPr>
          <p:cNvPr id="9" name="Text Placeholder 14">
            <a:extLst>
              <a:ext uri="{FF2B5EF4-FFF2-40B4-BE49-F238E27FC236}">
                <a16:creationId xmlns:a16="http://schemas.microsoft.com/office/drawing/2014/main" id="{C83EA552-9136-1C0A-77D3-315D39C94D4E}"/>
              </a:ext>
            </a:extLst>
          </p:cNvPr>
          <p:cNvSpPr>
            <a:spLocks noGrp="1"/>
          </p:cNvSpPr>
          <p:nvPr>
            <p:ph type="body" sz="quarter" idx="17" hasCustomPrompt="1"/>
          </p:nvPr>
        </p:nvSpPr>
        <p:spPr>
          <a:xfrm>
            <a:off x="6488350" y="3931388"/>
            <a:ext cx="4562272" cy="415664"/>
          </a:xfrm>
        </p:spPr>
        <p:txBody>
          <a:bodyPr/>
          <a:lstStyle>
            <a:lvl1pPr marL="0" indent="0">
              <a:buNone/>
              <a:defRPr>
                <a:solidFill>
                  <a:schemeClr val="tx2"/>
                </a:solidFill>
                <a:latin typeface="Montserrat" panose="00000500000000000000" pitchFamily="2" charset="0"/>
              </a:defRPr>
            </a:lvl1pPr>
          </a:lstStyle>
          <a:p>
            <a:pPr lvl="0"/>
            <a:r>
              <a:rPr lang="en-US" dirty="0"/>
              <a:t>Click to edit company name,</a:t>
            </a:r>
          </a:p>
        </p:txBody>
      </p:sp>
      <p:sp>
        <p:nvSpPr>
          <p:cNvPr id="3" name="Rectangle 2">
            <a:extLst>
              <a:ext uri="{FF2B5EF4-FFF2-40B4-BE49-F238E27FC236}">
                <a16:creationId xmlns:a16="http://schemas.microsoft.com/office/drawing/2014/main" id="{613150EF-BE36-0E9E-971F-85694D69D69B}"/>
              </a:ext>
            </a:extLst>
          </p:cNvPr>
          <p:cNvSpPr/>
          <p:nvPr userDrawn="1"/>
        </p:nvSpPr>
        <p:spPr>
          <a:xfrm>
            <a:off x="6507804" y="4858512"/>
            <a:ext cx="768485" cy="4571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3" name="Picture 22" descr="Blue text on a black background&#10;&#10;Description automatically generated">
            <a:extLst>
              <a:ext uri="{FF2B5EF4-FFF2-40B4-BE49-F238E27FC236}">
                <a16:creationId xmlns:a16="http://schemas.microsoft.com/office/drawing/2014/main" id="{9B6852CE-814C-039C-4B18-121919D2F4B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Slide Number Placeholder 5">
            <a:extLst>
              <a:ext uri="{FF2B5EF4-FFF2-40B4-BE49-F238E27FC236}">
                <a16:creationId xmlns:a16="http://schemas.microsoft.com/office/drawing/2014/main" id="{E51B51AE-9253-7F36-5C6B-76480E8F2C65}"/>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a:t>Page </a:t>
            </a:r>
            <a:fld id="{D32FFA9C-ACEC-4B87-9D33-03CFB048E816}" type="slidenum">
              <a:rPr lang="en-IE" smtClean="0"/>
              <a:pPr/>
              <a:t>‹#›</a:t>
            </a:fld>
            <a:endParaRPr lang="en-IE" dirty="0"/>
          </a:p>
        </p:txBody>
      </p:sp>
      <p:cxnSp>
        <p:nvCxnSpPr>
          <p:cNvPr id="25" name="Straight Connector 24">
            <a:extLst>
              <a:ext uri="{FF2B5EF4-FFF2-40B4-BE49-F238E27FC236}">
                <a16:creationId xmlns:a16="http://schemas.microsoft.com/office/drawing/2014/main" id="{FC46EFF5-E730-F7EC-F745-83562A45FD0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Rectangle: Diagonal Corners Rounded 3">
            <a:extLst>
              <a:ext uri="{FF2B5EF4-FFF2-40B4-BE49-F238E27FC236}">
                <a16:creationId xmlns:a16="http://schemas.microsoft.com/office/drawing/2014/main" id="{2DF3D7CA-9A48-1235-17E3-E9B7E23E10F1}"/>
              </a:ext>
            </a:extLst>
          </p:cNvPr>
          <p:cNvSpPr/>
          <p:nvPr userDrawn="1"/>
        </p:nvSpPr>
        <p:spPr>
          <a:xfrm>
            <a:off x="1862981" y="1657882"/>
            <a:ext cx="3614873" cy="3614874"/>
          </a:xfrm>
          <a:prstGeom prst="round2DiagRect">
            <a:avLst/>
          </a:prstGeom>
          <a:gradFill>
            <a:gsLst>
              <a:gs pos="0">
                <a:schemeClr val="accent2"/>
              </a:gs>
              <a:gs pos="10000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Picture Placeholder 6">
            <a:extLst>
              <a:ext uri="{FF2B5EF4-FFF2-40B4-BE49-F238E27FC236}">
                <a16:creationId xmlns:a16="http://schemas.microsoft.com/office/drawing/2014/main" id="{55E71C5D-59C1-8F93-AE64-3F45FEC67EBF}"/>
              </a:ext>
            </a:extLst>
          </p:cNvPr>
          <p:cNvSpPr>
            <a:spLocks noGrp="1"/>
          </p:cNvSpPr>
          <p:nvPr>
            <p:ph type="pic" sz="quarter" idx="14" hasCustomPrompt="1"/>
          </p:nvPr>
        </p:nvSpPr>
        <p:spPr>
          <a:xfrm>
            <a:off x="1649145" y="1452036"/>
            <a:ext cx="3600000" cy="3600000"/>
          </a:xfrm>
          <a:prstGeom prst="round2DiagRect">
            <a:avLst/>
          </a:prstGeom>
          <a:solidFill>
            <a:schemeClr val="bg1"/>
          </a:solidFill>
          <a:ln w="127000">
            <a:no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pic>
        <p:nvPicPr>
          <p:cNvPr id="6" name="Graphic 5">
            <a:extLst>
              <a:ext uri="{FF2B5EF4-FFF2-40B4-BE49-F238E27FC236}">
                <a16:creationId xmlns:a16="http://schemas.microsoft.com/office/drawing/2014/main" id="{57875BD2-4915-DBE4-BF6A-595B66218DAC}"/>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7" name="TextBox 6">
            <a:extLst>
              <a:ext uri="{FF2B5EF4-FFF2-40B4-BE49-F238E27FC236}">
                <a16:creationId xmlns:a16="http://schemas.microsoft.com/office/drawing/2014/main" id="{BD20CE3E-9B5B-F335-2CFC-812FDF0D952F}"/>
              </a:ext>
            </a:extLst>
          </p:cNvPr>
          <p:cNvSpPr txBox="1"/>
          <p:nvPr userDrawn="1"/>
        </p:nvSpPr>
        <p:spPr>
          <a:xfrm>
            <a:off x="273405" y="6540258"/>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7925529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91129E-63A3-7E6F-7A96-D1A6F10DB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Picture Placeholder 6">
            <a:extLst>
              <a:ext uri="{FF2B5EF4-FFF2-40B4-BE49-F238E27FC236}">
                <a16:creationId xmlns:a16="http://schemas.microsoft.com/office/drawing/2014/main" id="{3D8C572B-2DA7-ACC1-2B8C-2909C09FA98A}"/>
              </a:ext>
            </a:extLst>
          </p:cNvPr>
          <p:cNvSpPr>
            <a:spLocks noGrp="1"/>
          </p:cNvSpPr>
          <p:nvPr>
            <p:ph type="pic" sz="quarter" idx="14" hasCustomPrompt="1"/>
          </p:nvPr>
        </p:nvSpPr>
        <p:spPr>
          <a:xfrm>
            <a:off x="6402543" y="1326905"/>
            <a:ext cx="3600000" cy="3600000"/>
          </a:xfrm>
          <a:prstGeom prst="round2DiagRect">
            <a:avLst/>
          </a:prstGeom>
          <a:solidFill>
            <a:schemeClr val="bg1"/>
          </a:solidFill>
          <a:ln w="127000">
            <a:solidFill>
              <a:schemeClr val="bg1"/>
            </a:solidFill>
          </a:ln>
        </p:spPr>
        <p:txBody>
          <a:bodyPr anchor="ctr"/>
          <a:lstStyle>
            <a:lvl1pPr marL="0" indent="0" algn="ctr">
              <a:buNone/>
              <a:defRPr>
                <a:solidFill>
                  <a:schemeClr val="bg1">
                    <a:lumMod val="85000"/>
                  </a:schemeClr>
                </a:solidFill>
              </a:defRPr>
            </a:lvl1pPr>
          </a:lstStyle>
          <a:p>
            <a:r>
              <a:rPr lang="it-IT" dirty="0"/>
              <a:t>Click to </a:t>
            </a:r>
            <a:r>
              <a:rPr lang="it-IT" dirty="0" err="1"/>
              <a:t>Insert</a:t>
            </a:r>
            <a:r>
              <a:rPr lang="it-IT" dirty="0"/>
              <a:t> </a:t>
            </a:r>
            <a:r>
              <a:rPr lang="it-IT" dirty="0" err="1"/>
              <a:t>profile</a:t>
            </a:r>
            <a:r>
              <a:rPr lang="it-IT" dirty="0"/>
              <a:t> image </a:t>
            </a:r>
            <a:r>
              <a:rPr lang="it-IT" dirty="0" err="1"/>
              <a:t>here</a:t>
            </a:r>
            <a:endParaRPr lang="en-IE" dirty="0"/>
          </a:p>
        </p:txBody>
      </p:sp>
      <p:sp>
        <p:nvSpPr>
          <p:cNvPr id="15" name="Text Placeholder 14">
            <a:extLst>
              <a:ext uri="{FF2B5EF4-FFF2-40B4-BE49-F238E27FC236}">
                <a16:creationId xmlns:a16="http://schemas.microsoft.com/office/drawing/2014/main" id="{398F40BD-A145-71A9-BEBF-E13C64F6CDE3}"/>
              </a:ext>
            </a:extLst>
          </p:cNvPr>
          <p:cNvSpPr>
            <a:spLocks noGrp="1"/>
          </p:cNvSpPr>
          <p:nvPr>
            <p:ph type="body" sz="quarter" idx="15" hasCustomPrompt="1"/>
          </p:nvPr>
        </p:nvSpPr>
        <p:spPr>
          <a:xfrm>
            <a:off x="2025749" y="1322364"/>
            <a:ext cx="3882682" cy="2658793"/>
          </a:xfrm>
        </p:spPr>
        <p:txBody>
          <a:bodyPr wrap="square">
            <a:noAutofit/>
          </a:bodyPr>
          <a:lstStyle>
            <a:lvl1pPr marL="0" indent="0">
              <a:buNone/>
              <a:defRPr lang="en-US" sz="3200" dirty="0">
                <a:solidFill>
                  <a:schemeClr val="bg1"/>
                </a:solidFill>
                <a:latin typeface="Montserrat" panose="00000500000000000000" pitchFamily="2" charset="0"/>
              </a:defRPr>
            </a:lvl1pPr>
          </a:lstStyle>
          <a:p>
            <a:pPr lvl="0"/>
            <a:r>
              <a:rPr lang="en-US" dirty="0"/>
              <a:t>Click to edit quote lorem ipsum dolor sit </a:t>
            </a:r>
            <a:r>
              <a:rPr lang="en-US" dirty="0" err="1"/>
              <a:t>amet</a:t>
            </a:r>
            <a:r>
              <a:rPr lang="en-US" dirty="0"/>
              <a:t> </a:t>
            </a:r>
            <a:r>
              <a:rPr lang="en-US" dirty="0" err="1"/>
              <a:t>consectur</a:t>
            </a:r>
            <a:endParaRPr lang="en-US" dirty="0"/>
          </a:p>
        </p:txBody>
      </p:sp>
      <p:pic>
        <p:nvPicPr>
          <p:cNvPr id="5" name="Graphic 7">
            <a:extLst>
              <a:ext uri="{FF2B5EF4-FFF2-40B4-BE49-F238E27FC236}">
                <a16:creationId xmlns:a16="http://schemas.microsoft.com/office/drawing/2014/main" id="{DFBC8D94-D62C-2F11-C3E9-A8CA918767D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8" name="TextBox 17">
            <a:extLst>
              <a:ext uri="{FF2B5EF4-FFF2-40B4-BE49-F238E27FC236}">
                <a16:creationId xmlns:a16="http://schemas.microsoft.com/office/drawing/2014/main" id="{34048BD4-CE4A-EB6E-000B-6105D7FA22BA}"/>
              </a:ext>
            </a:extLst>
          </p:cNvPr>
          <p:cNvSpPr txBox="1">
            <a:spLocks/>
          </p:cNvSpPr>
          <p:nvPr userDrawn="1"/>
        </p:nvSpPr>
        <p:spPr>
          <a:xfrm>
            <a:off x="585305" y="737506"/>
            <a:ext cx="1201291" cy="2646878"/>
          </a:xfrm>
          <a:prstGeom prst="rect">
            <a:avLst/>
          </a:prstGeom>
          <a:noFill/>
        </p:spPr>
        <p:txBody>
          <a:bodyPr wrap="square" rtlCol="0">
            <a:spAutoFit/>
          </a:bodyPr>
          <a:lstStyle/>
          <a:p>
            <a:r>
              <a:rPr lang="it-IT" sz="16600" dirty="0">
                <a:solidFill>
                  <a:schemeClr val="accent2"/>
                </a:solidFill>
                <a:latin typeface="+mj-lt"/>
              </a:rPr>
              <a:t>“</a:t>
            </a:r>
            <a:endParaRPr lang="en-IE" sz="16600" dirty="0">
              <a:solidFill>
                <a:schemeClr val="accent2"/>
              </a:solidFill>
              <a:latin typeface="+mj-lt"/>
            </a:endParaRPr>
          </a:p>
        </p:txBody>
      </p:sp>
      <p:sp>
        <p:nvSpPr>
          <p:cNvPr id="19" name="Rectangle 18">
            <a:extLst>
              <a:ext uri="{FF2B5EF4-FFF2-40B4-BE49-F238E27FC236}">
                <a16:creationId xmlns:a16="http://schemas.microsoft.com/office/drawing/2014/main" id="{5331B5FF-20EC-57C3-3D81-5778409F0C7A}"/>
              </a:ext>
            </a:extLst>
          </p:cNvPr>
          <p:cNvSpPr/>
          <p:nvPr userDrawn="1"/>
        </p:nvSpPr>
        <p:spPr>
          <a:xfrm>
            <a:off x="2259361" y="4858512"/>
            <a:ext cx="768485" cy="58366"/>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 Placeholder 9">
            <a:extLst>
              <a:ext uri="{FF2B5EF4-FFF2-40B4-BE49-F238E27FC236}">
                <a16:creationId xmlns:a16="http://schemas.microsoft.com/office/drawing/2014/main" id="{0EC115A2-8A06-B998-E04F-DD0008C60ADA}"/>
              </a:ext>
            </a:extLst>
          </p:cNvPr>
          <p:cNvSpPr>
            <a:spLocks noGrp="1"/>
          </p:cNvSpPr>
          <p:nvPr>
            <p:ph type="body" sz="quarter" idx="16" hasCustomPrompt="1"/>
          </p:nvPr>
        </p:nvSpPr>
        <p:spPr>
          <a:xfrm>
            <a:off x="2162792" y="4939123"/>
            <a:ext cx="3549886" cy="328885"/>
          </a:xfrm>
        </p:spPr>
        <p:txBody>
          <a:bodyPr>
            <a:noAutofit/>
          </a:bodyPr>
          <a:lstStyle>
            <a:lvl1pPr marL="0" indent="0">
              <a:buNone/>
              <a:defRPr sz="1600">
                <a:solidFill>
                  <a:schemeClr val="bg1">
                    <a:lumMod val="95000"/>
                  </a:schemeClr>
                </a:solidFill>
                <a:latin typeface="+mj-lt"/>
              </a:defRPr>
            </a:lvl1pPr>
          </a:lstStyle>
          <a:p>
            <a:pPr lvl="0"/>
            <a:r>
              <a:rPr lang="en-US" dirty="0"/>
              <a:t>Click to edit name</a:t>
            </a:r>
            <a:endParaRPr lang="en-IE" dirty="0"/>
          </a:p>
        </p:txBody>
      </p:sp>
      <p:sp>
        <p:nvSpPr>
          <p:cNvPr id="11" name="Text Placeholder 9">
            <a:extLst>
              <a:ext uri="{FF2B5EF4-FFF2-40B4-BE49-F238E27FC236}">
                <a16:creationId xmlns:a16="http://schemas.microsoft.com/office/drawing/2014/main" id="{C916D6E8-1BA4-BFBF-C1DC-FA0F2E363FC6}"/>
              </a:ext>
            </a:extLst>
          </p:cNvPr>
          <p:cNvSpPr>
            <a:spLocks noGrp="1"/>
          </p:cNvSpPr>
          <p:nvPr>
            <p:ph type="body" sz="quarter" idx="18" hasCustomPrompt="1"/>
          </p:nvPr>
        </p:nvSpPr>
        <p:spPr>
          <a:xfrm>
            <a:off x="2162792" y="5301208"/>
            <a:ext cx="3549886" cy="328885"/>
          </a:xfrm>
        </p:spPr>
        <p:txBody>
          <a:bodyPr>
            <a:noAutofit/>
          </a:bodyPr>
          <a:lstStyle>
            <a:lvl1pPr marL="0" indent="0">
              <a:buNone/>
              <a:defRPr sz="1200">
                <a:solidFill>
                  <a:schemeClr val="bg1">
                    <a:lumMod val="95000"/>
                  </a:schemeClr>
                </a:solidFill>
                <a:latin typeface="Montserrat" panose="00000500000000000000" pitchFamily="2" charset="0"/>
              </a:defRPr>
            </a:lvl1pPr>
          </a:lstStyle>
          <a:p>
            <a:pPr lvl="0"/>
            <a:r>
              <a:rPr lang="en-US" dirty="0"/>
              <a:t>Click to edit job role</a:t>
            </a:r>
            <a:endParaRPr lang="en-IE" dirty="0"/>
          </a:p>
        </p:txBody>
      </p:sp>
      <p:sp>
        <p:nvSpPr>
          <p:cNvPr id="21" name="Slide Number Placeholder 5">
            <a:extLst>
              <a:ext uri="{FF2B5EF4-FFF2-40B4-BE49-F238E27FC236}">
                <a16:creationId xmlns:a16="http://schemas.microsoft.com/office/drawing/2014/main" id="{C428928B-E51D-2502-731F-CE3844D7D948}"/>
              </a:ext>
            </a:extLst>
          </p:cNvPr>
          <p:cNvSpPr txBox="1">
            <a:spLocks/>
          </p:cNvSpPr>
          <p:nvPr userDrawn="1"/>
        </p:nvSpPr>
        <p:spPr>
          <a:xfrm>
            <a:off x="2088401"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solidFill>
                  <a:schemeClr val="bg1">
                    <a:lumMod val="50000"/>
                  </a:schemeClr>
                </a:solidFill>
              </a:rPr>
              <a:t>Page </a:t>
            </a:r>
            <a:fld id="{D32FFA9C-ACEC-4B87-9D33-03CFB048E816}" type="slidenum">
              <a:rPr lang="en-IE" smtClean="0">
                <a:solidFill>
                  <a:schemeClr val="bg1">
                    <a:lumMod val="50000"/>
                  </a:schemeClr>
                </a:solidFill>
              </a:rPr>
              <a:pPr/>
              <a:t>‹#›</a:t>
            </a:fld>
            <a:endParaRPr lang="en-IE" dirty="0">
              <a:solidFill>
                <a:schemeClr val="bg1">
                  <a:lumMod val="50000"/>
                </a:schemeClr>
              </a:solidFill>
            </a:endParaRPr>
          </a:p>
        </p:txBody>
      </p:sp>
      <p:cxnSp>
        <p:nvCxnSpPr>
          <p:cNvPr id="22" name="Straight Connector 21">
            <a:extLst>
              <a:ext uri="{FF2B5EF4-FFF2-40B4-BE49-F238E27FC236}">
                <a16:creationId xmlns:a16="http://schemas.microsoft.com/office/drawing/2014/main" id="{83CBC778-287D-C991-0EBB-738559359BC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2" name="Graphic 1">
            <a:extLst>
              <a:ext uri="{FF2B5EF4-FFF2-40B4-BE49-F238E27FC236}">
                <a16:creationId xmlns:a16="http://schemas.microsoft.com/office/drawing/2014/main" id="{2FBDEFE1-CA4B-C896-08AC-C954A32DAF94}"/>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4" name="TextBox 3">
            <a:extLst>
              <a:ext uri="{FF2B5EF4-FFF2-40B4-BE49-F238E27FC236}">
                <a16:creationId xmlns:a16="http://schemas.microsoft.com/office/drawing/2014/main" id="{68CCEC3A-0404-0F4E-0FBB-819CFE9557AF}"/>
              </a:ext>
            </a:extLst>
          </p:cNvPr>
          <p:cNvSpPr txBox="1"/>
          <p:nvPr userDrawn="1"/>
        </p:nvSpPr>
        <p:spPr>
          <a:xfrm>
            <a:off x="257381" y="654002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72565156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2CF159-D7C6-5C4F-DF4F-B43B88B5A3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tx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18" name="Picture 17" descr="Blue text on a black background&#10;&#10;Description automatically generated">
            <a:extLst>
              <a:ext uri="{FF2B5EF4-FFF2-40B4-BE49-F238E27FC236}">
                <a16:creationId xmlns:a16="http://schemas.microsoft.com/office/drawing/2014/main" id="{B19C0595-FC4F-8A17-32EA-B6FC5678276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rgbClr val="536B7E"/>
                </a:solidFill>
              </a:defRPr>
            </a:lvl1pPr>
            <a:lvl2pPr marL="0" indent="0" algn="l">
              <a:buNone/>
              <a:defRPr sz="1200">
                <a:solidFill>
                  <a:srgbClr val="536B7E"/>
                </a:solidFill>
              </a:defRPr>
            </a:lvl2pPr>
            <a:lvl3pPr marL="914400" indent="0">
              <a:buNone/>
              <a:defRPr/>
            </a:lvl3pPr>
          </a:lstStyle>
          <a:p>
            <a:pPr lvl="0"/>
            <a:r>
              <a:rPr lang="en-US" dirty="0"/>
              <a:t>Click to edit slide 2 columns paragraph</a:t>
            </a:r>
            <a:endParaRPr lang="en-IE" dirty="0"/>
          </a:p>
          <a:p>
            <a:pPr lvl="1"/>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sp>
        <p:nvSpPr>
          <p:cNvPr id="6" name="Slide Number Placeholder 5">
            <a:extLst>
              <a:ext uri="{FF2B5EF4-FFF2-40B4-BE49-F238E27FC236}">
                <a16:creationId xmlns:a16="http://schemas.microsoft.com/office/drawing/2014/main" id="{CCA7C540-3F2B-235B-CA74-70271DB88FA2}"/>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7" name="Straight Connector 6">
            <a:extLst>
              <a:ext uri="{FF2B5EF4-FFF2-40B4-BE49-F238E27FC236}">
                <a16:creationId xmlns:a16="http://schemas.microsoft.com/office/drawing/2014/main" id="{10FF5AB0-8153-537A-17F5-D1E865EA49C9}"/>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pic>
        <p:nvPicPr>
          <p:cNvPr id="3" name="Graphic 2">
            <a:extLst>
              <a:ext uri="{FF2B5EF4-FFF2-40B4-BE49-F238E27FC236}">
                <a16:creationId xmlns:a16="http://schemas.microsoft.com/office/drawing/2014/main" id="{75EBFE1B-F514-641A-E70C-5B55C3C3BC22}"/>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5" name="TextBox 4">
            <a:extLst>
              <a:ext uri="{FF2B5EF4-FFF2-40B4-BE49-F238E27FC236}">
                <a16:creationId xmlns:a16="http://schemas.microsoft.com/office/drawing/2014/main" id="{6AD806B1-C7D4-1A4A-7B04-58F5D34BF8C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357691255"/>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2-1_Title and Cont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130F1E-845B-8DB0-74ED-CA934A3CAE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17B65922-7FE5-6FB2-B839-EEA304C2533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826766"/>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24" name="Text Placeholder 23">
            <a:extLst>
              <a:ext uri="{FF2B5EF4-FFF2-40B4-BE49-F238E27FC236}">
                <a16:creationId xmlns:a16="http://schemas.microsoft.com/office/drawing/2014/main" id="{6CD764CD-70AB-A623-283E-77DF3F6C4426}"/>
              </a:ext>
            </a:extLst>
          </p:cNvPr>
          <p:cNvSpPr>
            <a:spLocks noGrp="1"/>
          </p:cNvSpPr>
          <p:nvPr>
            <p:ph type="body" sz="quarter" idx="17" hasCustomPrompt="1"/>
          </p:nvPr>
        </p:nvSpPr>
        <p:spPr>
          <a:xfrm>
            <a:off x="334963" y="2226009"/>
            <a:ext cx="11119100" cy="3007728"/>
          </a:xfrm>
        </p:spPr>
        <p:txBody>
          <a:bodyPr numCol="2" spcCol="576000"/>
          <a:lstStyle>
            <a:lvl1pPr marL="0" indent="0" algn="l">
              <a:buNone/>
              <a:defRPr sz="1700">
                <a:solidFill>
                  <a:schemeClr val="tx1"/>
                </a:solidFill>
              </a:defRPr>
            </a:lvl1pPr>
            <a:lvl2pPr marL="0" indent="0" algn="l">
              <a:buNone/>
              <a:defRPr sz="1200">
                <a:solidFill>
                  <a:schemeClr val="tx1"/>
                </a:solidFill>
              </a:defRPr>
            </a:lvl2pPr>
            <a:lvl3pPr marL="914400" indent="0">
              <a:buNone/>
              <a:defRPr/>
            </a:lvl3pPr>
          </a:lstStyle>
          <a:p>
            <a:pPr lvl="0"/>
            <a:r>
              <a:rPr lang="en-US" dirty="0"/>
              <a:t>Click to edit slide 2 columns paragraph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br>
              <a:rPr lang="en-US" dirty="0"/>
            </a:b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a:p>
            <a:pPr marL="0" marR="0" lvl="1" indent="0" algn="l" defTabSz="914400" rtl="0" eaLnBrk="1" fontAlgn="auto" latinLnBrk="0" hangingPunct="1">
              <a:lnSpc>
                <a:spcPct val="120000"/>
              </a:lnSpc>
              <a:spcBef>
                <a:spcPts val="500"/>
              </a:spcBef>
              <a:spcAft>
                <a:spcPts val="0"/>
              </a:spcAft>
              <a:buClr>
                <a:srgbClr val="92D050"/>
              </a:buClr>
              <a:buSzPct val="127000"/>
              <a:buFont typeface="Arial" panose="020B0604020202020204" pitchFamily="34" charset="0"/>
              <a:buNone/>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 Lorem ipsum dolor sit </a:t>
            </a:r>
            <a:r>
              <a:rPr lang="en-US" dirty="0" err="1"/>
              <a:t>amet</a:t>
            </a:r>
            <a:r>
              <a:rPr lang="en-US" dirty="0"/>
              <a:t>, </a:t>
            </a:r>
            <a:r>
              <a:rPr lang="en-US" dirty="0" err="1"/>
              <a:t>consetetur</a:t>
            </a:r>
            <a:r>
              <a:rPr lang="en-US" dirty="0"/>
              <a:t> </a:t>
            </a:r>
            <a:r>
              <a:rPr lang="en-US" dirty="0" err="1"/>
              <a:t>sadipscing</a:t>
            </a:r>
            <a:r>
              <a:rPr lang="en-US" dirty="0"/>
              <a:t> </a:t>
            </a:r>
            <a:r>
              <a:rPr lang="en-US" dirty="0" err="1"/>
              <a:t>elitr</a:t>
            </a:r>
            <a:r>
              <a:rPr lang="en-US" dirty="0"/>
              <a:t>, sed diam </a:t>
            </a:r>
            <a:r>
              <a:rPr lang="en-US" dirty="0" err="1"/>
              <a:t>nonumy</a:t>
            </a:r>
            <a:r>
              <a:rPr lang="en-US" dirty="0"/>
              <a:t> </a:t>
            </a:r>
            <a:r>
              <a:rPr lang="en-US" dirty="0" err="1"/>
              <a:t>eirmod</a:t>
            </a:r>
            <a:r>
              <a:rPr lang="en-US" dirty="0"/>
              <a:t> </a:t>
            </a:r>
            <a:r>
              <a:rPr lang="en-US" dirty="0" err="1"/>
              <a:t>tempor</a:t>
            </a:r>
            <a:r>
              <a:rPr lang="en-US" dirty="0"/>
              <a:t> </a:t>
            </a:r>
            <a:r>
              <a:rPr lang="en-US" dirty="0" err="1"/>
              <a:t>invidunt</a:t>
            </a:r>
            <a:r>
              <a:rPr lang="en-US" dirty="0"/>
              <a:t> </a:t>
            </a:r>
            <a:r>
              <a:rPr lang="en-US" dirty="0" err="1"/>
              <a:t>ut</a:t>
            </a:r>
            <a:r>
              <a:rPr lang="en-US" dirty="0"/>
              <a:t> labore et dolore magna </a:t>
            </a:r>
            <a:r>
              <a:rPr lang="en-US" dirty="0" err="1"/>
              <a:t>aliquyam</a:t>
            </a:r>
            <a:r>
              <a:rPr lang="en-US" dirty="0"/>
              <a:t> </a:t>
            </a:r>
            <a:r>
              <a:rPr lang="en-US" dirty="0" err="1"/>
              <a:t>erat</a:t>
            </a:r>
            <a:r>
              <a:rPr lang="en-US" dirty="0"/>
              <a:t>, sed diam </a:t>
            </a:r>
            <a:r>
              <a:rPr lang="en-US" dirty="0" err="1"/>
              <a:t>voluptua</a:t>
            </a:r>
            <a:r>
              <a:rPr lang="en-US" dirty="0"/>
              <a:t>.</a:t>
            </a:r>
          </a:p>
          <a:p>
            <a:pPr lvl="1"/>
            <a:endParaRPr lang="en-US" dirty="0"/>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10" name="Slide Number Placeholder 5">
            <a:extLst>
              <a:ext uri="{FF2B5EF4-FFF2-40B4-BE49-F238E27FC236}">
                <a16:creationId xmlns:a16="http://schemas.microsoft.com/office/drawing/2014/main" id="{38BB7287-C4F9-9BF8-38C1-39471BC0D5C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91CE7F8E-D438-BB6D-0CEF-8D8525BDE153}"/>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72AB1F9-2217-A2A0-E04C-8D1E3D2194D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5587797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with partners">
    <p:spTree>
      <p:nvGrpSpPr>
        <p:cNvPr id="1" name=""/>
        <p:cNvGrpSpPr/>
        <p:nvPr/>
      </p:nvGrpSpPr>
      <p:grpSpPr>
        <a:xfrm>
          <a:off x="0" y="0"/>
          <a:ext cx="0" cy="0"/>
          <a:chOff x="0" y="0"/>
          <a:chExt cx="0" cy="0"/>
        </a:xfrm>
      </p:grpSpPr>
      <p:pic>
        <p:nvPicPr>
          <p:cNvPr id="7" name="Picture 6" descr="A green and blue logo&#10;&#10;Description automatically generated">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7653268" y="4606494"/>
            <a:ext cx="1639743" cy="365125"/>
          </a:xfrm>
          <a:prstGeom prst="rect">
            <a:avLst/>
          </a:prstGeom>
        </p:spPr>
      </p:pic>
      <p:pic>
        <p:nvPicPr>
          <p:cNvPr id="12" name="Graphic 11">
            <a:extLst>
              <a:ext uri="{FF2B5EF4-FFF2-40B4-BE49-F238E27FC236}">
                <a16:creationId xmlns:a16="http://schemas.microsoft.com/office/drawing/2014/main" id="{787741B6-C6DF-2326-AF4E-358914019B7A}"/>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573622" y="587693"/>
            <a:ext cx="2964173" cy="1567521"/>
          </a:xfrm>
          <a:prstGeom prst="rect">
            <a:avLst/>
          </a:prstGeom>
        </p:spPr>
      </p:pic>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sp>
        <p:nvSpPr>
          <p:cNvPr id="3" name="TextBox 2">
            <a:extLst>
              <a:ext uri="{FF2B5EF4-FFF2-40B4-BE49-F238E27FC236}">
                <a16:creationId xmlns:a16="http://schemas.microsoft.com/office/drawing/2014/main" id="{E8DA87B1-0779-54B5-A53C-39F685582A8D}"/>
              </a:ext>
            </a:extLst>
          </p:cNvPr>
          <p:cNvSpPr txBox="1"/>
          <p:nvPr userDrawn="1"/>
        </p:nvSpPr>
        <p:spPr>
          <a:xfrm>
            <a:off x="7607088" y="5026593"/>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00051034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CBD5B7-FE33-D812-6C83-D062C23C88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4A586B1-2439-2DB2-FCDE-B384B06CA0C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custGeom>
            <a:avLst/>
            <a:gdLst>
              <a:gd name="connsiteX0" fmla="*/ 0 w 4427538"/>
              <a:gd name="connsiteY0" fmla="*/ 0 h 3273425"/>
              <a:gd name="connsiteX1" fmla="*/ 4427538 w 4427538"/>
              <a:gd name="connsiteY1" fmla="*/ 0 h 3273425"/>
              <a:gd name="connsiteX2" fmla="*/ 4427538 w 4427538"/>
              <a:gd name="connsiteY2" fmla="*/ 3273425 h 3273425"/>
              <a:gd name="connsiteX3" fmla="*/ 0 w 4427538"/>
              <a:gd name="connsiteY3" fmla="*/ 3273425 h 3273425"/>
              <a:gd name="connsiteX4" fmla="*/ 0 w 4427538"/>
              <a:gd name="connsiteY4" fmla="*/ 0 h 3273425"/>
              <a:gd name="connsiteX0" fmla="*/ 0 w 4427538"/>
              <a:gd name="connsiteY0" fmla="*/ 0 h 3538120"/>
              <a:gd name="connsiteX1" fmla="*/ 4427538 w 4427538"/>
              <a:gd name="connsiteY1" fmla="*/ 0 h 3538120"/>
              <a:gd name="connsiteX2" fmla="*/ 4427538 w 4427538"/>
              <a:gd name="connsiteY2" fmla="*/ 3273425 h 3538120"/>
              <a:gd name="connsiteX3" fmla="*/ 0 w 4427538"/>
              <a:gd name="connsiteY3" fmla="*/ 3538120 h 3538120"/>
              <a:gd name="connsiteX4" fmla="*/ 0 w 4427538"/>
              <a:gd name="connsiteY4" fmla="*/ 0 h 3538120"/>
              <a:gd name="connsiteX0" fmla="*/ 0 w 4427538"/>
              <a:gd name="connsiteY0" fmla="*/ 0 h 3538120"/>
              <a:gd name="connsiteX1" fmla="*/ 4427538 w 4427538"/>
              <a:gd name="connsiteY1" fmla="*/ 0 h 3538120"/>
              <a:gd name="connsiteX2" fmla="*/ 4427538 w 4427538"/>
              <a:gd name="connsiteY2" fmla="*/ 3237331 h 3538120"/>
              <a:gd name="connsiteX3" fmla="*/ 0 w 4427538"/>
              <a:gd name="connsiteY3" fmla="*/ 3538120 h 3538120"/>
              <a:gd name="connsiteX4" fmla="*/ 0 w 4427538"/>
              <a:gd name="connsiteY4" fmla="*/ 0 h 353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538" h="3538120">
                <a:moveTo>
                  <a:pt x="0" y="0"/>
                </a:moveTo>
                <a:lnTo>
                  <a:pt x="4427538" y="0"/>
                </a:lnTo>
                <a:lnTo>
                  <a:pt x="4427538" y="3237331"/>
                </a:lnTo>
                <a:lnTo>
                  <a:pt x="0" y="3538120"/>
                </a:lnTo>
                <a:lnTo>
                  <a:pt x="0" y="0"/>
                </a:lnTo>
                <a:close/>
              </a:path>
            </a:pathLst>
          </a:cu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sp>
        <p:nvSpPr>
          <p:cNvPr id="10" name="Slide Number Placeholder 5">
            <a:extLst>
              <a:ext uri="{FF2B5EF4-FFF2-40B4-BE49-F238E27FC236}">
                <a16:creationId xmlns:a16="http://schemas.microsoft.com/office/drawing/2014/main" id="{21210B46-DF20-11BD-7AC6-F11763B8FE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3F2453BE-1B70-AB76-E61F-385CC3A6E972}"/>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621AFE4A-5A86-05AC-66ED-582EAEFE3D97}"/>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02026209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Content and Image">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DF471-D767-2248-41B8-DF52504875C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FBACCEAD-E4AA-D503-6D29-C2D2DCE72F5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0" name="Slide Number Placeholder 5">
            <a:extLst>
              <a:ext uri="{FF2B5EF4-FFF2-40B4-BE49-F238E27FC236}">
                <a16:creationId xmlns:a16="http://schemas.microsoft.com/office/drawing/2014/main" id="{9743F11D-746B-86CF-FC1D-0C00B53532D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1" name="Straight Connector 10">
            <a:extLst>
              <a:ext uri="{FF2B5EF4-FFF2-40B4-BE49-F238E27FC236}">
                <a16:creationId xmlns:a16="http://schemas.microsoft.com/office/drawing/2014/main" id="{D29BAC24-078E-2532-C569-1657DDA4F544}"/>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174B9E3-885D-5A17-32B4-F082AE05B416}"/>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0098882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7B75E-D736-1D40-ED91-734A9F5C2B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735DAC69-50C9-2E73-5A11-F298A05D324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34963" y="333375"/>
            <a:ext cx="5326951" cy="1059007"/>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334963" y="1409446"/>
            <a:ext cx="5334000" cy="751863"/>
          </a:xfrm>
        </p:spPr>
        <p:txBody>
          <a:bodyPr>
            <a:normAutofit/>
          </a:bodyPr>
          <a:lstStyle>
            <a:lvl1pPr marL="0" indent="0">
              <a:buNone/>
              <a:defRPr sz="1600"/>
            </a:lvl1pPr>
            <a:lvl2pPr marL="0" indent="0">
              <a:buNone/>
              <a:defRPr sz="1400"/>
            </a:lvl2pPr>
          </a:lstStyle>
          <a:p>
            <a:pPr lvl="0"/>
            <a:r>
              <a:rPr lang="en-US"/>
              <a:t>Click to edit Master text styles</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6653965" y="1792287"/>
            <a:ext cx="4451601" cy="3778751"/>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30A5F0EA-C7AD-76C2-A3FA-7E303A8777E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6" name="SmartArt Placeholder 5">
            <a:extLst>
              <a:ext uri="{FF2B5EF4-FFF2-40B4-BE49-F238E27FC236}">
                <a16:creationId xmlns:a16="http://schemas.microsoft.com/office/drawing/2014/main" id="{DFB82D7B-074C-FDB1-A67C-7A212FE6202E}"/>
              </a:ext>
            </a:extLst>
          </p:cNvPr>
          <p:cNvSpPr>
            <a:spLocks noGrp="1"/>
          </p:cNvSpPr>
          <p:nvPr>
            <p:ph type="dgm" sz="quarter" idx="20"/>
          </p:nvPr>
        </p:nvSpPr>
        <p:spPr>
          <a:xfrm>
            <a:off x="864899"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8" name="SmartArt Placeholder 5">
            <a:extLst>
              <a:ext uri="{FF2B5EF4-FFF2-40B4-BE49-F238E27FC236}">
                <a16:creationId xmlns:a16="http://schemas.microsoft.com/office/drawing/2014/main" id="{BA17BCE1-2BD0-08AE-1FBD-F59533BFAFC7}"/>
              </a:ext>
            </a:extLst>
          </p:cNvPr>
          <p:cNvSpPr>
            <a:spLocks noGrp="1"/>
          </p:cNvSpPr>
          <p:nvPr>
            <p:ph type="dgm" sz="quarter" idx="21"/>
          </p:nvPr>
        </p:nvSpPr>
        <p:spPr>
          <a:xfrm>
            <a:off x="3503712" y="2545918"/>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0" name="SmartArt Placeholder 5">
            <a:extLst>
              <a:ext uri="{FF2B5EF4-FFF2-40B4-BE49-F238E27FC236}">
                <a16:creationId xmlns:a16="http://schemas.microsoft.com/office/drawing/2014/main" id="{004D7ED1-F790-F5A4-16A2-1A7DE0E9885B}"/>
              </a:ext>
            </a:extLst>
          </p:cNvPr>
          <p:cNvSpPr>
            <a:spLocks noGrp="1"/>
          </p:cNvSpPr>
          <p:nvPr>
            <p:ph type="dgm" sz="quarter" idx="22"/>
          </p:nvPr>
        </p:nvSpPr>
        <p:spPr>
          <a:xfrm>
            <a:off x="864899"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sp>
        <p:nvSpPr>
          <p:cNvPr id="11" name="SmartArt Placeholder 5">
            <a:extLst>
              <a:ext uri="{FF2B5EF4-FFF2-40B4-BE49-F238E27FC236}">
                <a16:creationId xmlns:a16="http://schemas.microsoft.com/office/drawing/2014/main" id="{450FE0F2-05B0-E19F-D6DF-86D291836CCE}"/>
              </a:ext>
            </a:extLst>
          </p:cNvPr>
          <p:cNvSpPr>
            <a:spLocks noGrp="1"/>
          </p:cNvSpPr>
          <p:nvPr>
            <p:ph type="dgm" sz="quarter" idx="23"/>
          </p:nvPr>
        </p:nvSpPr>
        <p:spPr>
          <a:xfrm>
            <a:off x="3503712" y="4247891"/>
            <a:ext cx="1265237" cy="1265237"/>
          </a:xfrm>
        </p:spPr>
        <p:txBody>
          <a:bodyPr>
            <a:normAutofit/>
          </a:bodyPr>
          <a:lstStyle>
            <a:lvl1pPr>
              <a:defRPr sz="1400">
                <a:solidFill>
                  <a:schemeClr val="bg2"/>
                </a:solidFill>
              </a:defRPr>
            </a:lvl1pPr>
          </a:lstStyle>
          <a:p>
            <a:r>
              <a:rPr lang="en-US"/>
              <a:t>Click icon to add SmartArt graphic</a:t>
            </a:r>
            <a:endParaRPr lang="en-IE"/>
          </a:p>
        </p:txBody>
      </p:sp>
      <p:cxnSp>
        <p:nvCxnSpPr>
          <p:cNvPr id="3" name="Straight Connector 2">
            <a:extLst>
              <a:ext uri="{FF2B5EF4-FFF2-40B4-BE49-F238E27FC236}">
                <a16:creationId xmlns:a16="http://schemas.microsoft.com/office/drawing/2014/main" id="{7ACC04E5-00AC-F80D-9A7F-4AA07975F35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71854E22-2B10-4083-E7E9-0FCCF53E1B6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5" name="TextBox 14">
            <a:extLst>
              <a:ext uri="{FF2B5EF4-FFF2-40B4-BE49-F238E27FC236}">
                <a16:creationId xmlns:a16="http://schemas.microsoft.com/office/drawing/2014/main" id="{FE21AC13-5D49-6AD9-67B1-E9E65AE99E7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1552864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Content and Imag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8EEE54-19E1-9A6D-A281-9E64C46A9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769E6A8E-CA3E-C9D0-F881-B0D4488D3532}"/>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63089" y="345161"/>
            <a:ext cx="1591896"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6096000" y="1271934"/>
            <a:ext cx="5326951" cy="1325563"/>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4" cstate="screen">
            <a:extLst>
              <a:ext uri="{28A0092B-C50C-407E-A947-70E740481C1C}">
                <a14:useLocalDpi xmlns:a14="http://schemas.microsoft.com/office/drawing/2010/main" val="0"/>
              </a:ext>
            </a:extLst>
          </a:blip>
          <a:srcRect/>
          <a:stretch/>
        </p:blipFill>
        <p:spPr>
          <a:xfrm>
            <a:off x="10210489" y="6092309"/>
            <a:ext cx="1639743" cy="365125"/>
          </a:xfrm>
          <a:prstGeom prst="rect">
            <a:avLst/>
          </a:prstGeom>
        </p:spPr>
      </p:pic>
      <p:sp>
        <p:nvSpPr>
          <p:cNvPr id="7" name="Text Placeholder 6">
            <a:extLst>
              <a:ext uri="{FF2B5EF4-FFF2-40B4-BE49-F238E27FC236}">
                <a16:creationId xmlns:a16="http://schemas.microsoft.com/office/drawing/2014/main" id="{F52E67A6-7FFC-4A83-839E-2C9C0F8F5045}"/>
              </a:ext>
            </a:extLst>
          </p:cNvPr>
          <p:cNvSpPr>
            <a:spLocks noGrp="1"/>
          </p:cNvSpPr>
          <p:nvPr>
            <p:ph type="body" sz="quarter" idx="18"/>
          </p:nvPr>
        </p:nvSpPr>
        <p:spPr>
          <a:xfrm>
            <a:off x="6096000" y="2659732"/>
            <a:ext cx="5334000" cy="3139490"/>
          </a:xfrm>
        </p:spPr>
        <p:txBody>
          <a:bodyPr/>
          <a:lstStyle>
            <a:lvl1pPr marL="0" indent="0">
              <a:buNone/>
              <a:defRPr/>
            </a:lvl1pPr>
            <a:lvl2pPr marL="0" indent="0">
              <a:buNone/>
              <a:defRPr/>
            </a:lvl2pPr>
          </a:lstStyle>
          <a:p>
            <a:pPr lvl="0"/>
            <a:r>
              <a:rPr lang="en-US"/>
              <a:t>Click to edit Master text styles</a:t>
            </a:r>
          </a:p>
          <a:p>
            <a:pPr lvl="1"/>
            <a:r>
              <a:rPr lang="en-US"/>
              <a:t>Second level</a:t>
            </a:r>
          </a:p>
        </p:txBody>
      </p:sp>
      <p:sp>
        <p:nvSpPr>
          <p:cNvPr id="13" name="Picture Placeholder 12">
            <a:extLst>
              <a:ext uri="{FF2B5EF4-FFF2-40B4-BE49-F238E27FC236}">
                <a16:creationId xmlns:a16="http://schemas.microsoft.com/office/drawing/2014/main" id="{A6B730D7-C0DE-BC64-5AA9-8E3758562E5E}"/>
              </a:ext>
            </a:extLst>
          </p:cNvPr>
          <p:cNvSpPr>
            <a:spLocks noGrp="1"/>
          </p:cNvSpPr>
          <p:nvPr>
            <p:ph type="pic" sz="quarter" idx="19" hasCustomPrompt="1"/>
          </p:nvPr>
        </p:nvSpPr>
        <p:spPr>
          <a:xfrm>
            <a:off x="1071312" y="1659940"/>
            <a:ext cx="4427538" cy="3538120"/>
          </a:xfrm>
          <a:prstGeom prst="round2DiagRect">
            <a:avLst/>
          </a:prstGeom>
        </p:spPr>
        <p:txBody>
          <a:bodyPr anchor="ctr"/>
          <a:lstStyle>
            <a:lvl1pPr marL="0" indent="0" algn="ctr">
              <a:buNone/>
              <a:defRPr>
                <a:solidFill>
                  <a:schemeClr val="tx1">
                    <a:lumMod val="95000"/>
                  </a:schemeClr>
                </a:solidFill>
              </a:defRPr>
            </a:lvl1pPr>
          </a:lstStyle>
          <a:p>
            <a:r>
              <a:rPr lang="it-IT" dirty="0"/>
              <a:t>Click to </a:t>
            </a:r>
            <a:r>
              <a:rPr lang="it-IT" dirty="0" err="1"/>
              <a:t>insert</a:t>
            </a:r>
            <a:r>
              <a:rPr lang="it-IT" dirty="0"/>
              <a:t> picture</a:t>
            </a:r>
            <a:endParaRPr lang="en-IE" dirty="0"/>
          </a:p>
        </p:txBody>
      </p:sp>
      <p:cxnSp>
        <p:nvCxnSpPr>
          <p:cNvPr id="11" name="Straight Connector 10">
            <a:extLst>
              <a:ext uri="{FF2B5EF4-FFF2-40B4-BE49-F238E27FC236}">
                <a16:creationId xmlns:a16="http://schemas.microsoft.com/office/drawing/2014/main" id="{CD17EF02-4F9D-31B3-61C3-4DA86AB9B457}"/>
              </a:ext>
            </a:extLst>
          </p:cNvPr>
          <p:cNvCxnSpPr>
            <a:cxnSpLocks/>
          </p:cNvCxnSpPr>
          <p:nvPr userDrawn="1"/>
        </p:nvCxnSpPr>
        <p:spPr>
          <a:xfrm>
            <a:off x="10006326" y="6139837"/>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9923E0C0-68B5-A3D3-A756-60BC74DAE25C}"/>
              </a:ext>
            </a:extLst>
          </p:cNvPr>
          <p:cNvSpPr txBox="1">
            <a:spLocks/>
          </p:cNvSpPr>
          <p:nvPr userDrawn="1"/>
        </p:nvSpPr>
        <p:spPr>
          <a:xfrm>
            <a:off x="9153852" y="6075052"/>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46AD9617-D615-04F7-857E-43B4FF4F5675}"/>
              </a:ext>
            </a:extLst>
          </p:cNvPr>
          <p:cNvSpPr txBox="1"/>
          <p:nvPr userDrawn="1"/>
        </p:nvSpPr>
        <p:spPr>
          <a:xfrm>
            <a:off x="10154058" y="6494379"/>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419328781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BF183F-44E4-2EA9-92DE-EAC60D7364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9E50D1D5-44ED-456A-098A-8D127F9F456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accent2"/>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cxnSp>
        <p:nvCxnSpPr>
          <p:cNvPr id="17" name="Straight Connector 16">
            <a:extLst>
              <a:ext uri="{FF2B5EF4-FFF2-40B4-BE49-F238E27FC236}">
                <a16:creationId xmlns:a16="http://schemas.microsoft.com/office/drawing/2014/main" id="{8DBDDCD1-5E41-697A-B0E0-AB7503B561D6}"/>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3CD4D5D9-FAE4-47CD-EF26-70D554CB117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 Placeholder 17">
            <a:extLst>
              <a:ext uri="{FF2B5EF4-FFF2-40B4-BE49-F238E27FC236}">
                <a16:creationId xmlns:a16="http://schemas.microsoft.com/office/drawing/2014/main" id="{613AABAB-50BF-B11D-A5F4-A60EFF4B85BF}"/>
              </a:ext>
            </a:extLst>
          </p:cNvPr>
          <p:cNvSpPr>
            <a:spLocks noGrp="1"/>
          </p:cNvSpPr>
          <p:nvPr>
            <p:ph type="body" sz="quarter" idx="15"/>
          </p:nvPr>
        </p:nvSpPr>
        <p:spPr>
          <a:xfrm>
            <a:off x="334963" y="4243526"/>
            <a:ext cx="8339137" cy="514212"/>
          </a:xfrm>
        </p:spPr>
        <p:txBody>
          <a:bodyPr anchor="b"/>
          <a:lstStyle>
            <a:lvl1pPr marL="0" indent="0">
              <a:buNone/>
              <a:defRPr b="0">
                <a:solidFill>
                  <a:schemeClr val="accent2"/>
                </a:solidFill>
                <a:latin typeface="+mj-lt"/>
              </a:defRPr>
            </a:lvl1pPr>
            <a:lvl2pPr marL="457200" indent="0">
              <a:buNone/>
              <a:defRPr/>
            </a:lvl2pPr>
          </a:lstStyle>
          <a:p>
            <a:pPr lvl="0"/>
            <a:r>
              <a:rPr lang="en-US"/>
              <a:t>Click to edit Master text styles</a:t>
            </a:r>
          </a:p>
        </p:txBody>
      </p:sp>
      <p:sp>
        <p:nvSpPr>
          <p:cNvPr id="9" name="TextBox 8">
            <a:extLst>
              <a:ext uri="{FF2B5EF4-FFF2-40B4-BE49-F238E27FC236}">
                <a16:creationId xmlns:a16="http://schemas.microsoft.com/office/drawing/2014/main" id="{3DB53DFB-25F9-EA3A-0CDE-EF770207B5E8}"/>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73744078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ext slid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565FE-4BED-EA4B-4294-376D8A395D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A95FFBFF-4992-A15C-65AA-84E7130EB1B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1048252"/>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pic>
        <p:nvPicPr>
          <p:cNvPr id="6" name="Graphic 7">
            <a:extLst>
              <a:ext uri="{FF2B5EF4-FFF2-40B4-BE49-F238E27FC236}">
                <a16:creationId xmlns:a16="http://schemas.microsoft.com/office/drawing/2014/main" id="{FED1A427-FBBA-EAE2-CFEC-1E8A398A602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2227346"/>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sp>
        <p:nvSpPr>
          <p:cNvPr id="16" name="Slide Number Placeholder 5">
            <a:extLst>
              <a:ext uri="{FF2B5EF4-FFF2-40B4-BE49-F238E27FC236}">
                <a16:creationId xmlns:a16="http://schemas.microsoft.com/office/drawing/2014/main" id="{66D50809-21D6-74D3-25C2-1DA013B391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cxnSp>
        <p:nvCxnSpPr>
          <p:cNvPr id="17" name="Straight Connector 16">
            <a:extLst>
              <a:ext uri="{FF2B5EF4-FFF2-40B4-BE49-F238E27FC236}">
                <a16:creationId xmlns:a16="http://schemas.microsoft.com/office/drawing/2014/main" id="{481DD6DC-6709-D91C-A972-00733644A815}"/>
              </a:ext>
            </a:extLst>
          </p:cNvPr>
          <p:cNvCxnSpPr>
            <a:cxnSpLocks/>
          </p:cNvCxnSpPr>
          <p:nvPr userDrawn="1"/>
        </p:nvCxnSpPr>
        <p:spPr>
          <a:xfrm>
            <a:off x="2066713"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Text Placeholder 17">
            <a:extLst>
              <a:ext uri="{FF2B5EF4-FFF2-40B4-BE49-F238E27FC236}">
                <a16:creationId xmlns:a16="http://schemas.microsoft.com/office/drawing/2014/main" id="{781CB861-38FE-D27C-D191-F122DEAC3C9C}"/>
              </a:ext>
            </a:extLst>
          </p:cNvPr>
          <p:cNvSpPr>
            <a:spLocks noGrp="1"/>
          </p:cNvSpPr>
          <p:nvPr>
            <p:ph type="body" sz="quarter" idx="15"/>
          </p:nvPr>
        </p:nvSpPr>
        <p:spPr>
          <a:xfrm>
            <a:off x="334963" y="4243526"/>
            <a:ext cx="8339137" cy="514212"/>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4" name="TextBox 3">
            <a:extLst>
              <a:ext uri="{FF2B5EF4-FFF2-40B4-BE49-F238E27FC236}">
                <a16:creationId xmlns:a16="http://schemas.microsoft.com/office/drawing/2014/main" id="{242B394D-87A1-AEC3-1285-E386FEBEE75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9655544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8299C5-1321-DB8E-D4E4-36167C314A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Graphic 4">
            <a:extLst>
              <a:ext uri="{FF2B5EF4-FFF2-40B4-BE49-F238E27FC236}">
                <a16:creationId xmlns:a16="http://schemas.microsoft.com/office/drawing/2014/main" id="{AE3927A6-D9EF-3D80-1A8D-F583E3D10C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itle 1">
            <a:extLst>
              <a:ext uri="{FF2B5EF4-FFF2-40B4-BE49-F238E27FC236}">
                <a16:creationId xmlns:a16="http://schemas.microsoft.com/office/drawing/2014/main" id="{8F0E476D-70E1-1440-4AC9-B7EBCD8D20B9}"/>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12" name="Slide Number Placeholder 5">
            <a:extLst>
              <a:ext uri="{FF2B5EF4-FFF2-40B4-BE49-F238E27FC236}">
                <a16:creationId xmlns:a16="http://schemas.microsoft.com/office/drawing/2014/main" id="{294EB92C-22CA-779D-5B20-26D153DF8597}"/>
              </a:ext>
            </a:extLst>
          </p:cNvPr>
          <p:cNvSpPr txBox="1">
            <a:spLocks/>
          </p:cNvSpPr>
          <p:nvPr userDrawn="1"/>
        </p:nvSpPr>
        <p:spPr>
          <a:xfrm>
            <a:off x="11239130" y="20748"/>
            <a:ext cx="62957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E" dirty="0">
              <a:solidFill>
                <a:schemeClr val="tx1"/>
              </a:solidFill>
            </a:endParaRPr>
          </a:p>
        </p:txBody>
      </p:sp>
      <p:sp>
        <p:nvSpPr>
          <p:cNvPr id="7" name="Text Placeholder 6">
            <a:extLst>
              <a:ext uri="{FF2B5EF4-FFF2-40B4-BE49-F238E27FC236}">
                <a16:creationId xmlns:a16="http://schemas.microsoft.com/office/drawing/2014/main" id="{1A2239C1-20A5-0EA3-EAA6-1E76F628FB31}"/>
              </a:ext>
            </a:extLst>
          </p:cNvPr>
          <p:cNvSpPr>
            <a:spLocks noGrp="1"/>
          </p:cNvSpPr>
          <p:nvPr>
            <p:ph type="body" sz="quarter" idx="13"/>
          </p:nvPr>
        </p:nvSpPr>
        <p:spPr>
          <a:xfrm>
            <a:off x="334963" y="1684421"/>
            <a:ext cx="8315742" cy="1949116"/>
          </a:xfrm>
        </p:spPr>
        <p:txBody>
          <a:bodyPr>
            <a:normAutofit/>
          </a:bodyPr>
          <a:lstStyle>
            <a:lvl1pPr marL="0" indent="0">
              <a:buNone/>
              <a:defRPr sz="1600"/>
            </a:lvl1pPr>
          </a:lstStyle>
          <a:p>
            <a:pPr lvl="0"/>
            <a:r>
              <a:rPr lang="en-US"/>
              <a:t>Click to edit Master text styles</a:t>
            </a:r>
          </a:p>
        </p:txBody>
      </p:sp>
      <p:sp>
        <p:nvSpPr>
          <p:cNvPr id="13" name="Text Placeholder 6">
            <a:extLst>
              <a:ext uri="{FF2B5EF4-FFF2-40B4-BE49-F238E27FC236}">
                <a16:creationId xmlns:a16="http://schemas.microsoft.com/office/drawing/2014/main" id="{D7EDAE8F-5494-C39A-B945-5012DBAF2CF0}"/>
              </a:ext>
            </a:extLst>
          </p:cNvPr>
          <p:cNvSpPr>
            <a:spLocks noGrp="1"/>
          </p:cNvSpPr>
          <p:nvPr>
            <p:ph type="body" sz="quarter" idx="14"/>
          </p:nvPr>
        </p:nvSpPr>
        <p:spPr>
          <a:xfrm>
            <a:off x="334963" y="4760496"/>
            <a:ext cx="8315742" cy="1014662"/>
          </a:xfrm>
        </p:spPr>
        <p:txBody>
          <a:bodyPr>
            <a:normAutofit/>
          </a:bodyPr>
          <a:lstStyle>
            <a:lvl1pPr marL="0" indent="0">
              <a:buNone/>
              <a:defRPr sz="1600"/>
            </a:lvl1pPr>
          </a:lstStyle>
          <a:p>
            <a:pPr lvl="0"/>
            <a:r>
              <a:rPr lang="en-US"/>
              <a:t>Click to edit Master text styles</a:t>
            </a:r>
          </a:p>
        </p:txBody>
      </p:sp>
      <p:pic>
        <p:nvPicPr>
          <p:cNvPr id="9" name="Picture 8" descr="Blue text on a black background&#10;&#10;Description automatically generated">
            <a:extLst>
              <a:ext uri="{FF2B5EF4-FFF2-40B4-BE49-F238E27FC236}">
                <a16:creationId xmlns:a16="http://schemas.microsoft.com/office/drawing/2014/main" id="{5D0ED62C-2B2A-E90B-4B0F-B5ED9C710A6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20" name="Straight Connector 19">
            <a:extLst>
              <a:ext uri="{FF2B5EF4-FFF2-40B4-BE49-F238E27FC236}">
                <a16:creationId xmlns:a16="http://schemas.microsoft.com/office/drawing/2014/main" id="{BC70567D-E204-CD2B-4457-52A3044E53C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09CF691-9FBA-12F4-CB6D-C70E5CF01EB1}"/>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18" name="Text Placeholder 17">
            <a:extLst>
              <a:ext uri="{FF2B5EF4-FFF2-40B4-BE49-F238E27FC236}">
                <a16:creationId xmlns:a16="http://schemas.microsoft.com/office/drawing/2014/main" id="{F2797374-DA54-3E97-C5AC-82C4F20882E0}"/>
              </a:ext>
            </a:extLst>
          </p:cNvPr>
          <p:cNvSpPr>
            <a:spLocks noGrp="1"/>
          </p:cNvSpPr>
          <p:nvPr>
            <p:ph type="body" sz="quarter" idx="15"/>
          </p:nvPr>
        </p:nvSpPr>
        <p:spPr>
          <a:xfrm>
            <a:off x="334963" y="3897313"/>
            <a:ext cx="8339137" cy="860425"/>
          </a:xfrm>
        </p:spPr>
        <p:txBody>
          <a:bodyPr anchor="b"/>
          <a:lstStyle>
            <a:lvl1pPr marL="0" indent="0">
              <a:buNone/>
              <a:defRPr b="0">
                <a:latin typeface="+mj-lt"/>
              </a:defRPr>
            </a:lvl1pPr>
            <a:lvl2pPr marL="457200" indent="0">
              <a:buNone/>
              <a:defRPr/>
            </a:lvl2pPr>
          </a:lstStyle>
          <a:p>
            <a:pPr lvl="0"/>
            <a:r>
              <a:rPr lang="en-US"/>
              <a:t>Click to edit Master text styles</a:t>
            </a:r>
          </a:p>
        </p:txBody>
      </p:sp>
      <p:sp>
        <p:nvSpPr>
          <p:cNvPr id="6" name="TextBox 5">
            <a:extLst>
              <a:ext uri="{FF2B5EF4-FFF2-40B4-BE49-F238E27FC236}">
                <a16:creationId xmlns:a16="http://schemas.microsoft.com/office/drawing/2014/main" id="{B6F01852-9913-85F1-317A-98366D54CF44}"/>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421931492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reak page with statist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68A5D1-0E5E-E76F-403F-6BEA894895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3303313" y="2227912"/>
            <a:ext cx="6909830" cy="2402176"/>
          </a:xfrm>
        </p:spPr>
        <p:txBody>
          <a:bodyPr anchor="b">
            <a:noAutofit/>
          </a:bodyPr>
          <a:lstStyle>
            <a:lvl1pPr algn="l">
              <a:defRPr sz="16600">
                <a:solidFill>
                  <a:schemeClr val="accent2"/>
                </a:solidFill>
              </a:defRPr>
            </a:lvl1pPr>
          </a:lstStyle>
          <a:p>
            <a:r>
              <a:rPr lang="en-GB" dirty="0"/>
              <a:t>100%</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3303313" y="4662857"/>
            <a:ext cx="6909830" cy="1851704"/>
          </a:xfrm>
        </p:spPr>
        <p:txBody>
          <a:bodyPr>
            <a:norm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of people think </a:t>
            </a:r>
            <a:r>
              <a:rPr lang="it-IT" dirty="0" err="1"/>
              <a:t>this</a:t>
            </a:r>
            <a:r>
              <a:rPr lang="it-IT" dirty="0"/>
              <a:t> slide </a:t>
            </a:r>
            <a:r>
              <a:rPr lang="it-IT" dirty="0" err="1"/>
              <a:t>is</a:t>
            </a:r>
            <a:r>
              <a:rPr lang="it-IT" dirty="0"/>
              <a:t> a </a:t>
            </a:r>
            <a:r>
              <a:rPr lang="it-IT" dirty="0" err="1"/>
              <a:t>great</a:t>
            </a:r>
            <a:r>
              <a:rPr lang="it-IT" dirty="0"/>
              <a:t> way to display a </a:t>
            </a:r>
            <a:r>
              <a:rPr lang="it-IT" dirty="0" err="1"/>
              <a:t>statistic</a:t>
            </a:r>
            <a:r>
              <a:rPr lang="it-IT" dirty="0"/>
              <a:t>.</a:t>
            </a:r>
            <a:endParaRPr lang="en-IE" dirty="0"/>
          </a:p>
        </p:txBody>
      </p:sp>
      <p:pic>
        <p:nvPicPr>
          <p:cNvPr id="9" name="Picture 8" descr="Blue text on a black background&#10;&#10;Description automatically generated">
            <a:extLst>
              <a:ext uri="{FF2B5EF4-FFF2-40B4-BE49-F238E27FC236}">
                <a16:creationId xmlns:a16="http://schemas.microsoft.com/office/drawing/2014/main" id="{D72C8CCF-E4A6-705A-9BBC-D43B904AF0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262948" y="6131175"/>
            <a:ext cx="1636820" cy="365195"/>
          </a:xfrm>
          <a:prstGeom prst="rect">
            <a:avLst/>
          </a:prstGeom>
        </p:spPr>
      </p:pic>
      <p:pic>
        <p:nvPicPr>
          <p:cNvPr id="10" name="Graphic 9">
            <a:extLst>
              <a:ext uri="{FF2B5EF4-FFF2-40B4-BE49-F238E27FC236}">
                <a16:creationId xmlns:a16="http://schemas.microsoft.com/office/drawing/2014/main" id="{E0CCB627-5A99-C7BC-4BDC-04DD8AB98049}"/>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31569" y="345161"/>
            <a:ext cx="1585902" cy="842387"/>
          </a:xfrm>
          <a:prstGeom prst="rect">
            <a:avLst/>
          </a:prstGeom>
        </p:spPr>
      </p:pic>
      <p:sp>
        <p:nvSpPr>
          <p:cNvPr id="4" name="TextBox 3">
            <a:extLst>
              <a:ext uri="{FF2B5EF4-FFF2-40B4-BE49-F238E27FC236}">
                <a16:creationId xmlns:a16="http://schemas.microsoft.com/office/drawing/2014/main" id="{1C255548-3552-B8C9-E9EA-A1CE3FDE41C0}"/>
              </a:ext>
            </a:extLst>
          </p:cNvPr>
          <p:cNvSpPr txBox="1"/>
          <p:nvPr userDrawn="1"/>
        </p:nvSpPr>
        <p:spPr>
          <a:xfrm>
            <a:off x="10224718" y="6545977"/>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03748378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02A6B0-5567-BBBC-B40E-6F53F414D7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8DE698E-6062-7EC7-9A7A-9B83B26C8EF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12" name="Picture 11" descr="Blue text on a black background&#10;&#10;Description automatically generated">
            <a:extLst>
              <a:ext uri="{FF2B5EF4-FFF2-40B4-BE49-F238E27FC236}">
                <a16:creationId xmlns:a16="http://schemas.microsoft.com/office/drawing/2014/main" id="{582FDCE8-F2EF-4687-56D6-28E8B2AE3C0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9" name="Title 1">
            <a:extLst>
              <a:ext uri="{FF2B5EF4-FFF2-40B4-BE49-F238E27FC236}">
                <a16:creationId xmlns:a16="http://schemas.microsoft.com/office/drawing/2014/main" id="{4441151C-23F7-CFA7-18E3-A092F669A70A}"/>
              </a:ext>
            </a:extLst>
          </p:cNvPr>
          <p:cNvSpPr>
            <a:spLocks noGrp="1"/>
          </p:cNvSpPr>
          <p:nvPr>
            <p:ph type="title" hasCustomPrompt="1"/>
          </p:nvPr>
        </p:nvSpPr>
        <p:spPr>
          <a:xfrm>
            <a:off x="363985" y="505327"/>
            <a:ext cx="8286720" cy="1155032"/>
          </a:xfrm>
        </p:spPr>
        <p:txBody>
          <a:bodyPr anchor="b"/>
          <a:lstStyle>
            <a:lvl1pPr>
              <a:defRPr>
                <a:solidFill>
                  <a:schemeClr val="tx1"/>
                </a:solidFill>
              </a:defRPr>
            </a:lvl1pPr>
          </a:lstStyle>
          <a:p>
            <a:r>
              <a:rPr lang="en-GB" dirty="0"/>
              <a:t>Click to edit title slide</a:t>
            </a:r>
            <a:endParaRPr lang="en-IE" dirty="0"/>
          </a:p>
        </p:txBody>
      </p:sp>
      <p:sp>
        <p:nvSpPr>
          <p:cNvPr id="3" name="Content Placeholder 2">
            <a:extLst>
              <a:ext uri="{FF2B5EF4-FFF2-40B4-BE49-F238E27FC236}">
                <a16:creationId xmlns:a16="http://schemas.microsoft.com/office/drawing/2014/main" id="{93617C26-66D8-CA2E-FC88-C596FAEF3A7C}"/>
              </a:ext>
            </a:extLst>
          </p:cNvPr>
          <p:cNvSpPr>
            <a:spLocks noGrp="1"/>
          </p:cNvSpPr>
          <p:nvPr>
            <p:ph sz="half" idx="1"/>
          </p:nvPr>
        </p:nvSpPr>
        <p:spPr>
          <a:xfrm>
            <a:off x="363984"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Content Placeholder 3">
            <a:extLst>
              <a:ext uri="{FF2B5EF4-FFF2-40B4-BE49-F238E27FC236}">
                <a16:creationId xmlns:a16="http://schemas.microsoft.com/office/drawing/2014/main" id="{72699D99-FE1E-DAAD-07EE-4EEA22275165}"/>
              </a:ext>
            </a:extLst>
          </p:cNvPr>
          <p:cNvSpPr>
            <a:spLocks noGrp="1"/>
          </p:cNvSpPr>
          <p:nvPr>
            <p:ph sz="half" idx="2"/>
          </p:nvPr>
        </p:nvSpPr>
        <p:spPr>
          <a:xfrm>
            <a:off x="6172200" y="1825625"/>
            <a:ext cx="5181600" cy="42262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cxnSp>
        <p:nvCxnSpPr>
          <p:cNvPr id="10" name="Straight Connector 9">
            <a:extLst>
              <a:ext uri="{FF2B5EF4-FFF2-40B4-BE49-F238E27FC236}">
                <a16:creationId xmlns:a16="http://schemas.microsoft.com/office/drawing/2014/main" id="{798CC69A-04A3-EFEF-3848-D7F803E05C13}"/>
              </a:ext>
            </a:extLst>
          </p:cNvPr>
          <p:cNvCxnSpPr>
            <a:cxnSpLocks/>
          </p:cNvCxnSpPr>
          <p:nvPr userDrawn="1"/>
        </p:nvCxnSpPr>
        <p:spPr>
          <a:xfrm>
            <a:off x="2030501"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CCEB126C-86E7-32A6-8510-82F8E794D4EC}"/>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8935098-8BBB-46B3-92EB-31D0347A321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6093812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Char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44D625-CEDE-0444-B29C-E988703356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B8B39307-8715-5604-A925-7A673383DB0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76207" cy="1325563"/>
          </a:xfrm>
        </p:spPr>
        <p:txBody>
          <a:bodyPr/>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1" name="Chart Placeholder 6">
            <a:extLst>
              <a:ext uri="{FF2B5EF4-FFF2-40B4-BE49-F238E27FC236}">
                <a16:creationId xmlns:a16="http://schemas.microsoft.com/office/drawing/2014/main" id="{9417D645-894F-D0CC-2D07-7F0AA6A22912}"/>
              </a:ext>
            </a:extLst>
          </p:cNvPr>
          <p:cNvSpPr>
            <a:spLocks noGrp="1"/>
          </p:cNvSpPr>
          <p:nvPr>
            <p:ph type="chart" sz="quarter" idx="14"/>
          </p:nvPr>
        </p:nvSpPr>
        <p:spPr>
          <a:xfrm>
            <a:off x="3350388"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2" name="Chart Placeholder 6">
            <a:extLst>
              <a:ext uri="{FF2B5EF4-FFF2-40B4-BE49-F238E27FC236}">
                <a16:creationId xmlns:a16="http://schemas.microsoft.com/office/drawing/2014/main" id="{1467EC53-8F53-F5A2-4675-015594CA7D38}"/>
              </a:ext>
            </a:extLst>
          </p:cNvPr>
          <p:cNvSpPr>
            <a:spLocks noGrp="1"/>
          </p:cNvSpPr>
          <p:nvPr>
            <p:ph type="chart" sz="quarter" idx="15"/>
          </p:nvPr>
        </p:nvSpPr>
        <p:spPr>
          <a:xfrm>
            <a:off x="6365813"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4" name="Chart Placeholder 6">
            <a:extLst>
              <a:ext uri="{FF2B5EF4-FFF2-40B4-BE49-F238E27FC236}">
                <a16:creationId xmlns:a16="http://schemas.microsoft.com/office/drawing/2014/main" id="{0778DA3C-D384-2C37-3795-1A988174A15F}"/>
              </a:ext>
            </a:extLst>
          </p:cNvPr>
          <p:cNvSpPr>
            <a:spLocks noGrp="1"/>
          </p:cNvSpPr>
          <p:nvPr>
            <p:ph type="chart" sz="quarter" idx="16"/>
          </p:nvPr>
        </p:nvSpPr>
        <p:spPr>
          <a:xfrm>
            <a:off x="9381237" y="2192852"/>
            <a:ext cx="2468563" cy="2244066"/>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7" name="Text Placeholder 15">
            <a:extLst>
              <a:ext uri="{FF2B5EF4-FFF2-40B4-BE49-F238E27FC236}">
                <a16:creationId xmlns:a16="http://schemas.microsoft.com/office/drawing/2014/main" id="{A1C35E82-7043-4DFC-9FF7-2D836B3966E5}"/>
              </a:ext>
            </a:extLst>
          </p:cNvPr>
          <p:cNvSpPr>
            <a:spLocks noGrp="1"/>
          </p:cNvSpPr>
          <p:nvPr>
            <p:ph type="body" sz="quarter" idx="18"/>
          </p:nvPr>
        </p:nvSpPr>
        <p:spPr>
          <a:xfrm>
            <a:off x="3359696"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8" name="Text Placeholder 15">
            <a:extLst>
              <a:ext uri="{FF2B5EF4-FFF2-40B4-BE49-F238E27FC236}">
                <a16:creationId xmlns:a16="http://schemas.microsoft.com/office/drawing/2014/main" id="{AB92D624-C3B3-BB82-D374-290AEE1B9129}"/>
              </a:ext>
            </a:extLst>
          </p:cNvPr>
          <p:cNvSpPr>
            <a:spLocks noGrp="1"/>
          </p:cNvSpPr>
          <p:nvPr>
            <p:ph type="body" sz="quarter" idx="19"/>
          </p:nvPr>
        </p:nvSpPr>
        <p:spPr>
          <a:xfrm>
            <a:off x="6384032"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19" name="Text Placeholder 15">
            <a:extLst>
              <a:ext uri="{FF2B5EF4-FFF2-40B4-BE49-F238E27FC236}">
                <a16:creationId xmlns:a16="http://schemas.microsoft.com/office/drawing/2014/main" id="{E3B3C918-5FA0-A13B-324B-5CE69C5C5FD8}"/>
              </a:ext>
            </a:extLst>
          </p:cNvPr>
          <p:cNvSpPr>
            <a:spLocks noGrp="1"/>
          </p:cNvSpPr>
          <p:nvPr>
            <p:ph type="body" sz="quarter" idx="20"/>
          </p:nvPr>
        </p:nvSpPr>
        <p:spPr>
          <a:xfrm>
            <a:off x="9408765" y="4686300"/>
            <a:ext cx="2428875" cy="1111827"/>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6" name="Straight Connector 5">
            <a:extLst>
              <a:ext uri="{FF2B5EF4-FFF2-40B4-BE49-F238E27FC236}">
                <a16:creationId xmlns:a16="http://schemas.microsoft.com/office/drawing/2014/main" id="{200A4503-6F5E-A2EC-5437-9559C8B3F94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BFB08979-20A2-B510-E640-CEC1C40101A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05893EF6-02E0-FFF5-09F6-DBC601F8C89F}"/>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79805579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partners">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F4A9A4-3121-E745-3F87-9109DD6DF45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7599285" y="2495982"/>
            <a:ext cx="3692409" cy="1125749"/>
          </a:xfrm>
        </p:spPr>
        <p:txBody>
          <a:bodyPr anchor="t">
            <a:normAutofit/>
          </a:bodyPr>
          <a:lstStyle>
            <a:lvl1pPr algn="l">
              <a:defRPr sz="3600">
                <a:solidFill>
                  <a:schemeClr val="bg2"/>
                </a:solidFill>
              </a:defRPr>
            </a:lvl1pPr>
          </a:lstStyle>
          <a:p>
            <a:r>
              <a:rPr lang="en-US"/>
              <a:t>Click to edit Master title style</a:t>
            </a:r>
            <a:endParaRPr lang="en-IE" dirty="0"/>
          </a:p>
        </p:txBody>
      </p:sp>
      <p:pic>
        <p:nvPicPr>
          <p:cNvPr id="9" name="Picture 8">
            <a:extLst>
              <a:ext uri="{FF2B5EF4-FFF2-40B4-BE49-F238E27FC236}">
                <a16:creationId xmlns:a16="http://schemas.microsoft.com/office/drawing/2014/main" id="{81376E69-2972-CE97-E70D-9282EAC5448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34963" y="5597823"/>
            <a:ext cx="11522075" cy="951363"/>
          </a:xfrm>
          <a:prstGeom prst="rect">
            <a:avLst/>
          </a:prstGeom>
        </p:spPr>
      </p:pic>
      <p:pic>
        <p:nvPicPr>
          <p:cNvPr id="3" name="Picture 2" descr="Blue text on a black background&#10;&#10;Description automatically generated">
            <a:extLst>
              <a:ext uri="{FF2B5EF4-FFF2-40B4-BE49-F238E27FC236}">
                <a16:creationId xmlns:a16="http://schemas.microsoft.com/office/drawing/2014/main" id="{B8DD9E12-E139-C2A1-0937-05F6664DD2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98963" y="4606654"/>
            <a:ext cx="1636820" cy="365195"/>
          </a:xfrm>
          <a:prstGeom prst="rect">
            <a:avLst/>
          </a:prstGeom>
        </p:spPr>
      </p:pic>
      <p:pic>
        <p:nvPicPr>
          <p:cNvPr id="5" name="Graphic 4">
            <a:extLst>
              <a:ext uri="{FF2B5EF4-FFF2-40B4-BE49-F238E27FC236}">
                <a16:creationId xmlns:a16="http://schemas.microsoft.com/office/drawing/2014/main" id="{351B5551-9027-0076-CFF0-528DE76CE6E9}"/>
              </a:ext>
            </a:extLst>
          </p:cNvPr>
          <p:cNvPicPr>
            <a:picLocks noChangeAspect="1"/>
          </p:cNvPicPr>
          <p:nvPr userDrawn="1"/>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554901" y="551692"/>
            <a:ext cx="3045042" cy="1617442"/>
          </a:xfrm>
          <a:prstGeom prst="rect">
            <a:avLst/>
          </a:prstGeom>
        </p:spPr>
      </p:pic>
      <p:sp>
        <p:nvSpPr>
          <p:cNvPr id="4" name="TextBox 3">
            <a:extLst>
              <a:ext uri="{FF2B5EF4-FFF2-40B4-BE49-F238E27FC236}">
                <a16:creationId xmlns:a16="http://schemas.microsoft.com/office/drawing/2014/main" id="{6027A322-59DF-9852-62DF-C0CADEAFEC51}"/>
              </a:ext>
            </a:extLst>
          </p:cNvPr>
          <p:cNvSpPr txBox="1"/>
          <p:nvPr userDrawn="1"/>
        </p:nvSpPr>
        <p:spPr>
          <a:xfrm>
            <a:off x="7632828" y="5022420"/>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3207720299"/>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77C6BE-9FC1-863E-4B03-F39DCA1A58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6E57EEEB-F4A3-9CBE-65E6-02B76E47AC6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7" name="Chart Placeholder 6">
            <a:extLst>
              <a:ext uri="{FF2B5EF4-FFF2-40B4-BE49-F238E27FC236}">
                <a16:creationId xmlns:a16="http://schemas.microsoft.com/office/drawing/2014/main" id="{9AA90BF6-E5CE-91C9-6168-F19255D7C271}"/>
              </a:ext>
            </a:extLst>
          </p:cNvPr>
          <p:cNvSpPr>
            <a:spLocks noGrp="1"/>
          </p:cNvSpPr>
          <p:nvPr>
            <p:ph type="chart" sz="quarter" idx="13"/>
          </p:nvPr>
        </p:nvSpPr>
        <p:spPr>
          <a:xfrm>
            <a:off x="334963" y="2192852"/>
            <a:ext cx="11522075" cy="3636448"/>
          </a:xfrm>
        </p:spPr>
        <p:txBody>
          <a:bodyPr anchor="ctr" anchorCtr="0"/>
          <a:lstStyle>
            <a:lvl1pPr marL="0" indent="0" algn="ctr">
              <a:buNone/>
              <a:defRPr>
                <a:solidFill>
                  <a:schemeClr val="bg2"/>
                </a:solidFill>
              </a:defRPr>
            </a:lvl1pPr>
          </a:lstStyle>
          <a:p>
            <a:r>
              <a:rPr lang="en-US"/>
              <a:t>Click icon to add chart</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B7BA15CE-34DF-B0C8-2421-BDF47E8BD81D}"/>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3" name="Slide Number Placeholder 5">
            <a:extLst>
              <a:ext uri="{FF2B5EF4-FFF2-40B4-BE49-F238E27FC236}">
                <a16:creationId xmlns:a16="http://schemas.microsoft.com/office/drawing/2014/main" id="{23DB4A99-AAC1-0FE4-DA54-C544143D16F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4" name="TextBox 3">
            <a:extLst>
              <a:ext uri="{FF2B5EF4-FFF2-40B4-BE49-F238E27FC236}">
                <a16:creationId xmlns:a16="http://schemas.microsoft.com/office/drawing/2014/main" id="{EC43EE86-DF40-078A-E388-CB6CAA677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18120473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64F270-C0CC-49D2-6366-B20F40FC89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1FF87DC8-6524-37E5-E4E4-9A24BCB0A94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21" name="Picture 20" descr="Blue text on a black background&#10;&#10;Description automatically generated">
            <a:extLst>
              <a:ext uri="{FF2B5EF4-FFF2-40B4-BE49-F238E27FC236}">
                <a16:creationId xmlns:a16="http://schemas.microsoft.com/office/drawing/2014/main" id="{44057A10-DB7B-BC9B-2940-0FADCE5B179E}"/>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34964" y="333375"/>
            <a:ext cx="9557182" cy="1038225"/>
          </a:xfrm>
        </p:spPr>
        <p:txBody>
          <a:bodyPr anchor="b"/>
          <a:lstStyle>
            <a:lvl1pPr>
              <a:defRPr>
                <a:solidFill>
                  <a:schemeClr val="accent1"/>
                </a:solidFill>
              </a:defRPr>
            </a:lvl1pPr>
          </a:lstStyle>
          <a:p>
            <a:r>
              <a:rPr lang="en-GB" dirty="0"/>
              <a:t>Click to edit data chart title style</a:t>
            </a:r>
            <a:endParaRPr lang="en-IE" dirty="0"/>
          </a:p>
        </p:txBody>
      </p:sp>
      <p:sp>
        <p:nvSpPr>
          <p:cNvPr id="16" name="Text Placeholder 15">
            <a:extLst>
              <a:ext uri="{FF2B5EF4-FFF2-40B4-BE49-F238E27FC236}">
                <a16:creationId xmlns:a16="http://schemas.microsoft.com/office/drawing/2014/main" id="{D5D262B0-FFCA-15C1-AF7A-2DAD0E14F578}"/>
              </a:ext>
            </a:extLst>
          </p:cNvPr>
          <p:cNvSpPr>
            <a:spLocks noGrp="1"/>
          </p:cNvSpPr>
          <p:nvPr>
            <p:ph type="body" sz="quarter" idx="17"/>
          </p:nvPr>
        </p:nvSpPr>
        <p:spPr>
          <a:xfrm>
            <a:off x="334963" y="1381991"/>
            <a:ext cx="9546792" cy="675409"/>
          </a:xfrm>
        </p:spPr>
        <p:txBody>
          <a:bodyPr>
            <a:noAutofit/>
          </a:bodyPr>
          <a:lstStyle>
            <a:lvl1pPr marL="0" indent="0">
              <a:buNone/>
              <a:defRPr sz="1200"/>
            </a:lvl1pPr>
            <a:lvl2pPr marL="457200" indent="0">
              <a:buNone/>
              <a:defRPr sz="1200"/>
            </a:lvl2pPr>
            <a:lvl3pPr>
              <a:defRPr sz="1100"/>
            </a:lvl3pPr>
            <a:lvl4pPr>
              <a:defRPr sz="1000"/>
            </a:lvl4pPr>
            <a:lvl5pPr>
              <a:defRPr sz="1000"/>
            </a:lvl5pPr>
          </a:lstStyle>
          <a:p>
            <a:pPr lvl="0"/>
            <a:r>
              <a:rPr lang="en-US"/>
              <a:t>Click to edit Master text styles</a:t>
            </a:r>
          </a:p>
        </p:txBody>
      </p:sp>
      <p:sp>
        <p:nvSpPr>
          <p:cNvPr id="4" name="Table Placeholder 3">
            <a:extLst>
              <a:ext uri="{FF2B5EF4-FFF2-40B4-BE49-F238E27FC236}">
                <a16:creationId xmlns:a16="http://schemas.microsoft.com/office/drawing/2014/main" id="{7176B724-EEE3-76A0-35A2-13111038DC0D}"/>
              </a:ext>
            </a:extLst>
          </p:cNvPr>
          <p:cNvSpPr>
            <a:spLocks noGrp="1"/>
          </p:cNvSpPr>
          <p:nvPr>
            <p:ph type="tbl" sz="quarter" idx="18"/>
          </p:nvPr>
        </p:nvSpPr>
        <p:spPr>
          <a:xfrm>
            <a:off x="334963" y="2203599"/>
            <a:ext cx="11522075" cy="3678237"/>
          </a:xfrm>
        </p:spPr>
        <p:txBody>
          <a:bodyPr anchor="ctr"/>
          <a:lstStyle>
            <a:lvl1pPr algn="ctr">
              <a:defRPr>
                <a:solidFill>
                  <a:schemeClr val="bg2"/>
                </a:solidFill>
              </a:defRPr>
            </a:lvl1pPr>
          </a:lstStyle>
          <a:p>
            <a:r>
              <a:rPr lang="en-US"/>
              <a:t>Click icon to add table</a:t>
            </a:r>
            <a:endParaRPr lang="en-IE"/>
          </a:p>
        </p:txBody>
      </p:sp>
      <p:cxnSp>
        <p:nvCxnSpPr>
          <p:cNvPr id="7" name="Straight Connector 6">
            <a:extLst>
              <a:ext uri="{FF2B5EF4-FFF2-40B4-BE49-F238E27FC236}">
                <a16:creationId xmlns:a16="http://schemas.microsoft.com/office/drawing/2014/main" id="{8233C603-6894-8D8D-F305-318BE3FB635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55398BE8-D158-6022-B740-2FC49DAC0956}"/>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E0C4A59B-1C19-6F4A-3887-AADC2941B23E}"/>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74455514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mart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B072D2-2324-D37A-1244-6731977DE2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Graphic 9">
            <a:extLst>
              <a:ext uri="{FF2B5EF4-FFF2-40B4-BE49-F238E27FC236}">
                <a16:creationId xmlns:a16="http://schemas.microsoft.com/office/drawing/2014/main" id="{93AA7613-48C9-185C-1D26-E1804BBCAC7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6BAC2314-CA0D-0A0E-230F-64FF9ED6AFE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F4F05613-13E3-7E82-43B7-23E7B5918045}"/>
              </a:ext>
            </a:extLst>
          </p:cNvPr>
          <p:cNvSpPr>
            <a:spLocks noGrp="1"/>
          </p:cNvSpPr>
          <p:nvPr>
            <p:ph type="title" hasCustomPrompt="1"/>
          </p:nvPr>
        </p:nvSpPr>
        <p:spPr>
          <a:xfrm>
            <a:off x="363984" y="365125"/>
            <a:ext cx="9445034" cy="1325563"/>
          </a:xfrm>
        </p:spPr>
        <p:txBody>
          <a:bodyPr/>
          <a:lstStyle>
            <a:lvl1pPr>
              <a:defRPr>
                <a:solidFill>
                  <a:schemeClr val="accent1"/>
                </a:solidFill>
              </a:defRPr>
            </a:lvl1pPr>
          </a:lstStyle>
          <a:p>
            <a:r>
              <a:rPr lang="en-GB" dirty="0"/>
              <a:t>Click to edit data chart title style</a:t>
            </a:r>
            <a:endParaRPr lang="en-IE" dirty="0"/>
          </a:p>
        </p:txBody>
      </p:sp>
      <p:sp>
        <p:nvSpPr>
          <p:cNvPr id="9" name="SmartArt Placeholder 8">
            <a:extLst>
              <a:ext uri="{FF2B5EF4-FFF2-40B4-BE49-F238E27FC236}">
                <a16:creationId xmlns:a16="http://schemas.microsoft.com/office/drawing/2014/main" id="{5E8937F7-AF0A-7B02-8BBF-6DF3137296E2}"/>
              </a:ext>
            </a:extLst>
          </p:cNvPr>
          <p:cNvSpPr>
            <a:spLocks noGrp="1"/>
          </p:cNvSpPr>
          <p:nvPr>
            <p:ph type="dgm" sz="quarter" idx="14"/>
          </p:nvPr>
        </p:nvSpPr>
        <p:spPr>
          <a:xfrm>
            <a:off x="334963"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sp>
        <p:nvSpPr>
          <p:cNvPr id="3" name="SmartArt Placeholder 8">
            <a:extLst>
              <a:ext uri="{FF2B5EF4-FFF2-40B4-BE49-F238E27FC236}">
                <a16:creationId xmlns:a16="http://schemas.microsoft.com/office/drawing/2014/main" id="{0F8967A0-6216-EB11-6F28-AFC5B34EF357}"/>
              </a:ext>
            </a:extLst>
          </p:cNvPr>
          <p:cNvSpPr>
            <a:spLocks noGrp="1"/>
          </p:cNvSpPr>
          <p:nvPr>
            <p:ph type="dgm" sz="quarter" idx="15"/>
          </p:nvPr>
        </p:nvSpPr>
        <p:spPr>
          <a:xfrm>
            <a:off x="5624186" y="2211531"/>
            <a:ext cx="4184832" cy="3636053"/>
          </a:xfrm>
        </p:spPr>
        <p:txBody>
          <a:bodyPr anchor="ctr" anchorCtr="0"/>
          <a:lstStyle>
            <a:lvl1pPr marL="0" indent="0" algn="ctr">
              <a:buNone/>
              <a:defRPr>
                <a:solidFill>
                  <a:schemeClr val="bg2"/>
                </a:solidFill>
              </a:defRPr>
            </a:lvl1pPr>
          </a:lstStyle>
          <a:p>
            <a:r>
              <a:rPr lang="en-US"/>
              <a:t>Click icon to add SmartArt graphic</a:t>
            </a:r>
            <a:endParaRPr lang="en-IE" dirty="0"/>
          </a:p>
        </p:txBody>
      </p:sp>
      <p:cxnSp>
        <p:nvCxnSpPr>
          <p:cNvPr id="11" name="Straight Connector 10">
            <a:extLst>
              <a:ext uri="{FF2B5EF4-FFF2-40B4-BE49-F238E27FC236}">
                <a16:creationId xmlns:a16="http://schemas.microsoft.com/office/drawing/2014/main" id="{7F2C21F0-5226-7F1C-2C62-6D98A5565B4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1F12914-F82D-9830-4870-3BE81B1FFC9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6" name="TextBox 5">
            <a:extLst>
              <a:ext uri="{FF2B5EF4-FFF2-40B4-BE49-F238E27FC236}">
                <a16:creationId xmlns:a16="http://schemas.microsoft.com/office/drawing/2014/main" id="{464AE9D1-B2F1-ACB2-0627-E71CFBF15842}"/>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6078272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18EDB9-819C-9F14-1066-D18A4C627AB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4958A540-F7F6-5A8B-2B1A-490EEDFCF28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F458318B-256B-18F4-6DD4-CE9D4A568A92}"/>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2" name="Title 1">
            <a:extLst>
              <a:ext uri="{FF2B5EF4-FFF2-40B4-BE49-F238E27FC236}">
                <a16:creationId xmlns:a16="http://schemas.microsoft.com/office/drawing/2014/main" id="{262DA441-54AD-8C9B-15CB-65E453987CC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IE" dirty="0"/>
          </a:p>
        </p:txBody>
      </p:sp>
      <p:sp>
        <p:nvSpPr>
          <p:cNvPr id="10" name="Content Placeholder 2">
            <a:extLst>
              <a:ext uri="{FF2B5EF4-FFF2-40B4-BE49-F238E27FC236}">
                <a16:creationId xmlns:a16="http://schemas.microsoft.com/office/drawing/2014/main" id="{E4426A39-20D5-79F5-309C-519C590318DF}"/>
              </a:ext>
            </a:extLst>
          </p:cNvPr>
          <p:cNvSpPr>
            <a:spLocks noGrp="1"/>
          </p:cNvSpPr>
          <p:nvPr>
            <p:ph idx="1"/>
          </p:nvPr>
        </p:nvSpPr>
        <p:spPr>
          <a:xfrm>
            <a:off x="363984" y="1825625"/>
            <a:ext cx="1098981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cxnSp>
        <p:nvCxnSpPr>
          <p:cNvPr id="8" name="Straight Connector 7">
            <a:extLst>
              <a:ext uri="{FF2B5EF4-FFF2-40B4-BE49-F238E27FC236}">
                <a16:creationId xmlns:a16="http://schemas.microsoft.com/office/drawing/2014/main" id="{F0833A7C-FA81-B125-6117-792BA6C58F3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7C4083C0-61DC-0D2C-91B6-6FB9F4CD92C5}"/>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375973C4-D298-332B-FFB9-8CDD3293C5D5}"/>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34104200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Pictur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837392-7DC7-9AB5-EE4A-CF567A589F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039C29CD-2D38-DBD9-57EC-9EB6D2C00A7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pic>
        <p:nvPicPr>
          <p:cNvPr id="6" name="Picture 5" descr="Blue text on a black background&#10;&#10;Description automatically generated">
            <a:extLst>
              <a:ext uri="{FF2B5EF4-FFF2-40B4-BE49-F238E27FC236}">
                <a16:creationId xmlns:a16="http://schemas.microsoft.com/office/drawing/2014/main" id="{C5523214-F44E-D7C3-BB48-BB9258F928BF}"/>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sp>
        <p:nvSpPr>
          <p:cNvPr id="15" name="Title 1">
            <a:extLst>
              <a:ext uri="{FF2B5EF4-FFF2-40B4-BE49-F238E27FC236}">
                <a16:creationId xmlns:a16="http://schemas.microsoft.com/office/drawing/2014/main" id="{6E71FF47-061E-5BE8-2C7A-6096557C1A72}"/>
              </a:ext>
            </a:extLst>
          </p:cNvPr>
          <p:cNvSpPr>
            <a:spLocks noGrp="1"/>
          </p:cNvSpPr>
          <p:nvPr>
            <p:ph type="title"/>
          </p:nvPr>
        </p:nvSpPr>
        <p:spPr>
          <a:xfrm>
            <a:off x="363984" y="365125"/>
            <a:ext cx="10989816" cy="1325563"/>
          </a:xfrm>
        </p:spPr>
        <p:txBody>
          <a:bodyPr/>
          <a:lstStyle>
            <a:lvl1pPr>
              <a:defRPr>
                <a:solidFill>
                  <a:schemeClr val="accent1"/>
                </a:solidFill>
              </a:defRPr>
            </a:lvl1pPr>
          </a:lstStyle>
          <a:p>
            <a:r>
              <a:rPr lang="en-US"/>
              <a:t>Click to edit Master title style</a:t>
            </a:r>
            <a:endParaRPr lang="en-IE"/>
          </a:p>
        </p:txBody>
      </p:sp>
      <p:sp>
        <p:nvSpPr>
          <p:cNvPr id="16" name="Content Placeholder 2">
            <a:extLst>
              <a:ext uri="{FF2B5EF4-FFF2-40B4-BE49-F238E27FC236}">
                <a16:creationId xmlns:a16="http://schemas.microsoft.com/office/drawing/2014/main" id="{ECF8FEAF-2B00-977E-7797-4FDEDC77D147}"/>
              </a:ext>
            </a:extLst>
          </p:cNvPr>
          <p:cNvSpPr>
            <a:spLocks noGrp="1"/>
          </p:cNvSpPr>
          <p:nvPr>
            <p:ph sz="half" idx="1"/>
          </p:nvPr>
        </p:nvSpPr>
        <p:spPr>
          <a:xfrm>
            <a:off x="363984" y="1825625"/>
            <a:ext cx="7397266" cy="4214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Picture Placeholder 3">
            <a:extLst>
              <a:ext uri="{FF2B5EF4-FFF2-40B4-BE49-F238E27FC236}">
                <a16:creationId xmlns:a16="http://schemas.microsoft.com/office/drawing/2014/main" id="{096AB8FD-35BB-8325-6FEA-986186243657}"/>
              </a:ext>
            </a:extLst>
          </p:cNvPr>
          <p:cNvSpPr>
            <a:spLocks noGrp="1"/>
          </p:cNvSpPr>
          <p:nvPr>
            <p:ph type="pic" sz="quarter" idx="13"/>
          </p:nvPr>
        </p:nvSpPr>
        <p:spPr>
          <a:xfrm>
            <a:off x="8620125" y="2636514"/>
            <a:ext cx="2530475" cy="2530475"/>
          </a:xfrm>
          <a:prstGeom prst="ellipse">
            <a:avLst/>
          </a:prstGeom>
          <a:solidFill>
            <a:schemeClr val="bg2"/>
          </a:solidFill>
          <a:ln>
            <a:noFill/>
          </a:ln>
        </p:spPr>
        <p:txBody>
          <a:bodyPr anchor="ctr"/>
          <a:lstStyle>
            <a:lvl1pPr algn="ctr">
              <a:defRPr/>
            </a:lvl1pPr>
          </a:lstStyle>
          <a:p>
            <a:r>
              <a:rPr lang="en-US"/>
              <a:t>Click icon to add picture</a:t>
            </a:r>
            <a:endParaRPr lang="en-IE" dirty="0"/>
          </a:p>
        </p:txBody>
      </p:sp>
      <p:cxnSp>
        <p:nvCxnSpPr>
          <p:cNvPr id="9" name="Straight Connector 8">
            <a:extLst>
              <a:ext uri="{FF2B5EF4-FFF2-40B4-BE49-F238E27FC236}">
                <a16:creationId xmlns:a16="http://schemas.microsoft.com/office/drawing/2014/main" id="{9B9AAC49-7F35-2B0C-F566-F3EB7312E812}"/>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45415414-BE71-F716-BCC7-17CF6A1B20A4}"/>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09245F3E-47ED-7366-7601-1AE2EA2BFB3D}"/>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53148075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8_Blank">
    <p:spTree>
      <p:nvGrpSpPr>
        <p:cNvPr id="1" name=""/>
        <p:cNvGrpSpPr/>
        <p:nvPr/>
      </p:nvGrpSpPr>
      <p:grpSpPr>
        <a:xfrm>
          <a:off x="0" y="0"/>
          <a:ext cx="0" cy="0"/>
          <a:chOff x="0" y="0"/>
          <a:chExt cx="0" cy="0"/>
        </a:xfrm>
      </p:grpSpPr>
      <p:pic>
        <p:nvPicPr>
          <p:cNvPr id="4" name="Picture 3" descr="Blue text on a black background&#10;&#10;Description automatically generated">
            <a:extLst>
              <a:ext uri="{FF2B5EF4-FFF2-40B4-BE49-F238E27FC236}">
                <a16:creationId xmlns:a16="http://schemas.microsoft.com/office/drawing/2014/main" id="{D7971D20-C86A-7803-2AE7-2F94A9CF93D5}"/>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4963" y="6124736"/>
            <a:ext cx="1636820" cy="365195"/>
          </a:xfrm>
          <a:prstGeom prst="rect">
            <a:avLst/>
          </a:prstGeom>
        </p:spPr>
      </p:pic>
      <p:cxnSp>
        <p:nvCxnSpPr>
          <p:cNvPr id="6" name="Straight Connector 5">
            <a:extLst>
              <a:ext uri="{FF2B5EF4-FFF2-40B4-BE49-F238E27FC236}">
                <a16:creationId xmlns:a16="http://schemas.microsoft.com/office/drawing/2014/main" id="{B20369B2-33B5-7C4A-1FEC-D16B4AA2FD86}"/>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7" name="Slide Number Placeholder 5">
            <a:extLst>
              <a:ext uri="{FF2B5EF4-FFF2-40B4-BE49-F238E27FC236}">
                <a16:creationId xmlns:a16="http://schemas.microsoft.com/office/drawing/2014/main" id="{5580C0FA-1DED-684F-28ED-157236D0DCB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pic>
        <p:nvPicPr>
          <p:cNvPr id="3" name="Graphic 2">
            <a:extLst>
              <a:ext uri="{FF2B5EF4-FFF2-40B4-BE49-F238E27FC236}">
                <a16:creationId xmlns:a16="http://schemas.microsoft.com/office/drawing/2014/main" id="{E38E4E3D-52AB-ED5B-CFD6-53D3348093DE}"/>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31569" y="345161"/>
            <a:ext cx="1585902" cy="842387"/>
          </a:xfrm>
          <a:prstGeom prst="rect">
            <a:avLst/>
          </a:prstGeom>
        </p:spPr>
      </p:pic>
      <p:sp>
        <p:nvSpPr>
          <p:cNvPr id="2" name="TextBox 1">
            <a:extLst>
              <a:ext uri="{FF2B5EF4-FFF2-40B4-BE49-F238E27FC236}">
                <a16:creationId xmlns:a16="http://schemas.microsoft.com/office/drawing/2014/main" id="{BA6868ED-8194-D147-D448-53FDA787CD60}"/>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332527325"/>
      </p:ext>
    </p:extLst>
  </p:cSld>
  <p:clrMapOvr>
    <a:masterClrMapping/>
  </p:clrMapOvr>
  <p:transition spd="slow">
    <p:push dir="u"/>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3E27A3-ECEE-ED7E-8B00-CF1C5C7CCA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3017E49-D8CE-2AED-6976-76D0E1C244F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0" name="Title 1">
            <a:extLst>
              <a:ext uri="{FF2B5EF4-FFF2-40B4-BE49-F238E27FC236}">
                <a16:creationId xmlns:a16="http://schemas.microsoft.com/office/drawing/2014/main" id="{D253523F-4C75-923A-9CD3-85B73EDB85D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1" name="Content Placeholder 2">
            <a:extLst>
              <a:ext uri="{FF2B5EF4-FFF2-40B4-BE49-F238E27FC236}">
                <a16:creationId xmlns:a16="http://schemas.microsoft.com/office/drawing/2014/main" id="{E7784476-1886-F6FF-03A3-C5EB84A13BC5}"/>
              </a:ext>
            </a:extLst>
          </p:cNvPr>
          <p:cNvSpPr>
            <a:spLocks noGrp="1"/>
          </p:cNvSpPr>
          <p:nvPr>
            <p:ph sz="half" idx="1"/>
          </p:nvPr>
        </p:nvSpPr>
        <p:spPr>
          <a:xfrm>
            <a:off x="363984"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12" name="Content Placeholder 3">
            <a:extLst>
              <a:ext uri="{FF2B5EF4-FFF2-40B4-BE49-F238E27FC236}">
                <a16:creationId xmlns:a16="http://schemas.microsoft.com/office/drawing/2014/main" id="{3A0B5E15-BCA1-5E34-CF22-8550F388D8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pic>
        <p:nvPicPr>
          <p:cNvPr id="9" name="Graphic 7">
            <a:extLst>
              <a:ext uri="{FF2B5EF4-FFF2-40B4-BE49-F238E27FC236}">
                <a16:creationId xmlns:a16="http://schemas.microsoft.com/office/drawing/2014/main" id="{73746B43-9BD3-E01A-8DD1-8DA8C0A2B576}"/>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04DC97B1-A187-1D30-8818-CAE3976DDC23}"/>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2" name="Slide Number Placeholder 5">
            <a:extLst>
              <a:ext uri="{FF2B5EF4-FFF2-40B4-BE49-F238E27FC236}">
                <a16:creationId xmlns:a16="http://schemas.microsoft.com/office/drawing/2014/main" id="{194175D8-88F1-9414-8E84-0041C5866A33}"/>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68505C49-622A-6137-70F3-0E61C31552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48041630"/>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_Title and Content">
    <p:bg>
      <p:bgRef idx="1001">
        <a:schemeClr val="bg2"/>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C213EA-B8CE-2313-C8C7-2456A04A1D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A91637DC-1C98-9327-CB71-95CEAB1A2F18}"/>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13" name="Content Placeholder 2">
            <a:extLst>
              <a:ext uri="{FF2B5EF4-FFF2-40B4-BE49-F238E27FC236}">
                <a16:creationId xmlns:a16="http://schemas.microsoft.com/office/drawing/2014/main" id="{02E67EF2-D871-3F46-99F7-DD48CC631E05}"/>
              </a:ext>
            </a:extLst>
          </p:cNvPr>
          <p:cNvSpPr>
            <a:spLocks noGrp="1"/>
          </p:cNvSpPr>
          <p:nvPr>
            <p:ph idx="1"/>
          </p:nvPr>
        </p:nvSpPr>
        <p:spPr>
          <a:xfrm>
            <a:off x="363984" y="1825625"/>
            <a:ext cx="10989816" cy="4238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6" name="Graphic 7">
            <a:extLst>
              <a:ext uri="{FF2B5EF4-FFF2-40B4-BE49-F238E27FC236}">
                <a16:creationId xmlns:a16="http://schemas.microsoft.com/office/drawing/2014/main" id="{2CFD05D0-126E-1256-0D30-374D0BF9BF24}"/>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8" name="Straight Connector 7">
            <a:extLst>
              <a:ext uri="{FF2B5EF4-FFF2-40B4-BE49-F238E27FC236}">
                <a16:creationId xmlns:a16="http://schemas.microsoft.com/office/drawing/2014/main" id="{4707D994-E005-F657-D8DD-3E1FD607659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5" name="Slide Number Placeholder 5">
            <a:extLst>
              <a:ext uri="{FF2B5EF4-FFF2-40B4-BE49-F238E27FC236}">
                <a16:creationId xmlns:a16="http://schemas.microsoft.com/office/drawing/2014/main" id="{DA4DBFA9-1C3F-AD66-8C1C-09EB334CB91B}"/>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D5AAC2CF-C018-A9CA-DD68-13B183070769}"/>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25972069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_Title and Cont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AB591F-5199-625B-BAA8-B2095FFB63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D1069AD8-681E-45EC-9C04-F727A9D4835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12" name="Title 1">
            <a:extLst>
              <a:ext uri="{FF2B5EF4-FFF2-40B4-BE49-F238E27FC236}">
                <a16:creationId xmlns:a16="http://schemas.microsoft.com/office/drawing/2014/main" id="{A151A5C1-C445-7CC0-A761-B437B5814DA2}"/>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2" name="Content Placeholder 2">
            <a:extLst>
              <a:ext uri="{FF2B5EF4-FFF2-40B4-BE49-F238E27FC236}">
                <a16:creationId xmlns:a16="http://schemas.microsoft.com/office/drawing/2014/main" id="{F274AB5D-7FFD-736C-1623-EA6AA917D439}"/>
              </a:ext>
            </a:extLst>
          </p:cNvPr>
          <p:cNvSpPr>
            <a:spLocks noGrp="1"/>
          </p:cNvSpPr>
          <p:nvPr>
            <p:ph sz="half" idx="1"/>
          </p:nvPr>
        </p:nvSpPr>
        <p:spPr>
          <a:xfrm>
            <a:off x="363984" y="1825625"/>
            <a:ext cx="7397266" cy="4202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pic>
        <p:nvPicPr>
          <p:cNvPr id="7" name="Graphic 7">
            <a:extLst>
              <a:ext uri="{FF2B5EF4-FFF2-40B4-BE49-F238E27FC236}">
                <a16:creationId xmlns:a16="http://schemas.microsoft.com/office/drawing/2014/main" id="{AE7B4E5C-4B6C-A372-4D7A-60935B229BA2}"/>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9" name="Straight Connector 8">
            <a:extLst>
              <a:ext uri="{FF2B5EF4-FFF2-40B4-BE49-F238E27FC236}">
                <a16:creationId xmlns:a16="http://schemas.microsoft.com/office/drawing/2014/main" id="{C0FB1FAD-86B2-DDB6-2813-5815C9E8F548}"/>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23BFD5C6-5422-8CEB-B911-492B2BC9F94A}"/>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3" name="TextBox 2">
            <a:extLst>
              <a:ext uri="{FF2B5EF4-FFF2-40B4-BE49-F238E27FC236}">
                <a16:creationId xmlns:a16="http://schemas.microsoft.com/office/drawing/2014/main" id="{82F335D4-3A4D-C2D0-3569-971C1AD6136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911736364"/>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C1B6E7-E254-2EA2-6589-34089D6F39F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2EC40BE3-2579-2215-17B4-E873103FAB34}"/>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pic>
        <p:nvPicPr>
          <p:cNvPr id="9" name="Graphic 7">
            <a:extLst>
              <a:ext uri="{FF2B5EF4-FFF2-40B4-BE49-F238E27FC236}">
                <a16:creationId xmlns:a16="http://schemas.microsoft.com/office/drawing/2014/main" id="{5CF20F71-09DA-9F91-ABB1-C56A9EC1C039}"/>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1718A3E9-5047-9DB8-8E63-8F5F1DFB0A6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CCF5FDBB-1D27-9C30-1A79-5BC57A5942CF}"/>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4DA44FC1-6E40-E7AF-7585-0071D5705BF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12095244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B0D51C-1185-4CAD-0EB9-8A30521A22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7" name="Graphic 6">
            <a:extLst>
              <a:ext uri="{FF2B5EF4-FFF2-40B4-BE49-F238E27FC236}">
                <a16:creationId xmlns:a16="http://schemas.microsoft.com/office/drawing/2014/main" id="{C46D325B-4108-0EE2-ABCD-40BD0CD9E01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2"/>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1</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6" name="Picture Placeholder 5">
            <a:extLst>
              <a:ext uri="{FF2B5EF4-FFF2-40B4-BE49-F238E27FC236}">
                <a16:creationId xmlns:a16="http://schemas.microsoft.com/office/drawing/2014/main" id="{BC79B4E3-4D8C-BB9C-71A2-84C194FE73F8}"/>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9951854A-34CE-D0A4-B104-FF3A34C00F9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6B286047-C81C-01B1-EBF8-C25B2DBFB13A}"/>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7EB2D168-4DA6-EC4D-3B37-A925A9D9C302}"/>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D660544F-F56C-68F5-736F-87B5EA83F474}"/>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2856638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_Title only">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CE5832-0B43-7AEB-4BFE-A57FE7ED55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Graphic 5">
            <a:extLst>
              <a:ext uri="{FF2B5EF4-FFF2-40B4-BE49-F238E27FC236}">
                <a16:creationId xmlns:a16="http://schemas.microsoft.com/office/drawing/2014/main" id="{4E9F60D8-E63A-0A0C-FBE4-1194897410A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7" name="Title 1">
            <a:extLst>
              <a:ext uri="{FF2B5EF4-FFF2-40B4-BE49-F238E27FC236}">
                <a16:creationId xmlns:a16="http://schemas.microsoft.com/office/drawing/2014/main" id="{75798138-13C6-07C5-F073-9EDCD2E18AFA}"/>
              </a:ext>
            </a:extLst>
          </p:cNvPr>
          <p:cNvSpPr>
            <a:spLocks noGrp="1"/>
          </p:cNvSpPr>
          <p:nvPr>
            <p:ph type="title"/>
          </p:nvPr>
        </p:nvSpPr>
        <p:spPr>
          <a:xfrm>
            <a:off x="363984" y="365125"/>
            <a:ext cx="10989816" cy="1325563"/>
          </a:xfrm>
        </p:spPr>
        <p:txBody>
          <a:bodyPr/>
          <a:lstStyle>
            <a:lvl1pPr>
              <a:defRPr baseline="0">
                <a:solidFill>
                  <a:schemeClr val="tx1"/>
                </a:solidFill>
              </a:defRPr>
            </a:lvl1pPr>
          </a:lstStyle>
          <a:p>
            <a:r>
              <a:rPr lang="en-US"/>
              <a:t>Click to edit Master title style</a:t>
            </a:r>
            <a:endParaRPr lang="en-IE" dirty="0"/>
          </a:p>
        </p:txBody>
      </p:sp>
      <p:sp>
        <p:nvSpPr>
          <p:cNvPr id="8" name="Subtitle 2">
            <a:extLst>
              <a:ext uri="{FF2B5EF4-FFF2-40B4-BE49-F238E27FC236}">
                <a16:creationId xmlns:a16="http://schemas.microsoft.com/office/drawing/2014/main" id="{5F99D197-7E89-ED45-E75B-9CB5512753F0}"/>
              </a:ext>
            </a:extLst>
          </p:cNvPr>
          <p:cNvSpPr>
            <a:spLocks noGrp="1"/>
          </p:cNvSpPr>
          <p:nvPr>
            <p:ph type="subTitle" idx="1"/>
          </p:nvPr>
        </p:nvSpPr>
        <p:spPr>
          <a:xfrm>
            <a:off x="365236" y="1188794"/>
            <a:ext cx="9144000" cy="4365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dirty="0"/>
          </a:p>
        </p:txBody>
      </p:sp>
      <p:pic>
        <p:nvPicPr>
          <p:cNvPr id="9" name="Graphic 7">
            <a:extLst>
              <a:ext uri="{FF2B5EF4-FFF2-40B4-BE49-F238E27FC236}">
                <a16:creationId xmlns:a16="http://schemas.microsoft.com/office/drawing/2014/main" id="{2362B973-30A2-9B07-E51E-40B97A58ACC8}"/>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11" name="Straight Connector 10">
            <a:extLst>
              <a:ext uri="{FF2B5EF4-FFF2-40B4-BE49-F238E27FC236}">
                <a16:creationId xmlns:a16="http://schemas.microsoft.com/office/drawing/2014/main" id="{F51E8FD0-0BFE-0531-EB9F-59549FC2B7FE}"/>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744BBFF-BD10-564D-876C-D032FC8E70D8}"/>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E5CA3EC1-96B7-7F64-8BC2-C979099DD69A}"/>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590847583"/>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1408B9-A502-57AE-CBDA-1245CC4FA1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DC9CE23D-41D6-C70F-8B9B-83C77750807E}"/>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pic>
        <p:nvPicPr>
          <p:cNvPr id="9" name="Graphic 7">
            <a:extLst>
              <a:ext uri="{FF2B5EF4-FFF2-40B4-BE49-F238E27FC236}">
                <a16:creationId xmlns:a16="http://schemas.microsoft.com/office/drawing/2014/main" id="{934AC21F-BC6C-DFBF-81A4-ECA0FD2D3312}"/>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334963" y="6124575"/>
            <a:ext cx="1639743" cy="365125"/>
          </a:xfrm>
          <a:prstGeom prst="rect">
            <a:avLst/>
          </a:prstGeom>
        </p:spPr>
      </p:pic>
      <p:cxnSp>
        <p:nvCxnSpPr>
          <p:cNvPr id="6" name="Straight Connector 5">
            <a:extLst>
              <a:ext uri="{FF2B5EF4-FFF2-40B4-BE49-F238E27FC236}">
                <a16:creationId xmlns:a16="http://schemas.microsoft.com/office/drawing/2014/main" id="{F6CDE949-9A7D-94A6-E373-45F9D0722F54}"/>
              </a:ext>
            </a:extLst>
          </p:cNvPr>
          <p:cNvCxnSpPr>
            <a:cxnSpLocks/>
          </p:cNvCxnSpPr>
          <p:nvPr userDrawn="1"/>
        </p:nvCxnSpPr>
        <p:spPr>
          <a:xfrm>
            <a:off x="2048607" y="6140388"/>
            <a:ext cx="0" cy="354542"/>
          </a:xfrm>
          <a:prstGeom prst="line">
            <a:avLst/>
          </a:prstGeom>
          <a:ln>
            <a:solidFill>
              <a:schemeClr val="tx1">
                <a:alpha val="26000"/>
              </a:schemeClr>
            </a:solidFill>
          </a:ln>
        </p:spPr>
        <p:style>
          <a:lnRef idx="2">
            <a:schemeClr val="accent1"/>
          </a:lnRef>
          <a:fillRef idx="0">
            <a:schemeClr val="accent1"/>
          </a:fillRef>
          <a:effectRef idx="1">
            <a:schemeClr val="accent1"/>
          </a:effectRef>
          <a:fontRef idx="minor">
            <a:schemeClr val="tx1"/>
          </a:fontRef>
        </p:style>
      </p:cxnSp>
      <p:sp>
        <p:nvSpPr>
          <p:cNvPr id="4" name="Slide Number Placeholder 5">
            <a:extLst>
              <a:ext uri="{FF2B5EF4-FFF2-40B4-BE49-F238E27FC236}">
                <a16:creationId xmlns:a16="http://schemas.microsoft.com/office/drawing/2014/main" id="{5E527702-6D25-7861-8EB5-404CE4A85949}"/>
              </a:ext>
            </a:extLst>
          </p:cNvPr>
          <p:cNvSpPr txBox="1">
            <a:spLocks/>
          </p:cNvSpPr>
          <p:nvPr userDrawn="1"/>
        </p:nvSpPr>
        <p:spPr>
          <a:xfrm>
            <a:off x="2106507" y="6129254"/>
            <a:ext cx="853973"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baseline="0">
                <a:solidFill>
                  <a:schemeClr val="tx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E" dirty="0"/>
              <a:t>Page </a:t>
            </a:r>
            <a:fld id="{D32FFA9C-ACEC-4B87-9D33-03CFB048E816}" type="slidenum">
              <a:rPr lang="en-IE" smtClean="0"/>
              <a:pPr/>
              <a:t>‹#›</a:t>
            </a:fld>
            <a:endParaRPr lang="en-IE" dirty="0"/>
          </a:p>
        </p:txBody>
      </p:sp>
      <p:sp>
        <p:nvSpPr>
          <p:cNvPr id="2" name="TextBox 1">
            <a:extLst>
              <a:ext uri="{FF2B5EF4-FFF2-40B4-BE49-F238E27FC236}">
                <a16:creationId xmlns:a16="http://schemas.microsoft.com/office/drawing/2014/main" id="{AC148027-8ABF-52A5-853C-4034219EC75B}"/>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lumOff val="50000"/>
                  </a:schemeClr>
                </a:solidFill>
              </a:rPr>
              <a:t>Licensed under CC BY 4.0</a:t>
            </a:r>
          </a:p>
        </p:txBody>
      </p:sp>
    </p:spTree>
    <p:extLst>
      <p:ext uri="{BB962C8B-B14F-4D97-AF65-F5344CB8AC3E}">
        <p14:creationId xmlns:p14="http://schemas.microsoft.com/office/powerpoint/2010/main" val="1532616477"/>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1_Thank you">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736138-9208-1582-A1A2-A3214CA75A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D7E74BA-AFD2-048B-EECC-11EB1BB61E3E}"/>
              </a:ext>
            </a:extLst>
          </p:cNvPr>
          <p:cNvSpPr>
            <a:spLocks noGrp="1"/>
          </p:cNvSpPr>
          <p:nvPr>
            <p:ph type="ctrTitle" hasCustomPrompt="1"/>
          </p:nvPr>
        </p:nvSpPr>
        <p:spPr>
          <a:xfrm>
            <a:off x="798952" y="2856179"/>
            <a:ext cx="5177586" cy="1706732"/>
          </a:xfrm>
        </p:spPr>
        <p:txBody>
          <a:bodyPr anchor="b"/>
          <a:lstStyle>
            <a:lvl1pPr algn="l">
              <a:defRPr sz="6000">
                <a:solidFill>
                  <a:schemeClr val="bg2"/>
                </a:solidFill>
              </a:defRPr>
            </a:lvl1pPr>
          </a:lstStyle>
          <a:p>
            <a:r>
              <a:rPr lang="en-US" dirty="0"/>
              <a:t>Click to edit Questions?</a:t>
            </a:r>
            <a:endParaRPr lang="en-IE" dirty="0"/>
          </a:p>
        </p:txBody>
      </p:sp>
      <p:sp>
        <p:nvSpPr>
          <p:cNvPr id="9" name="Subtitle 2">
            <a:extLst>
              <a:ext uri="{FF2B5EF4-FFF2-40B4-BE49-F238E27FC236}">
                <a16:creationId xmlns:a16="http://schemas.microsoft.com/office/drawing/2014/main" id="{A13311DF-0857-DAB1-8E64-74A54FC43CD4}"/>
              </a:ext>
            </a:extLst>
          </p:cNvPr>
          <p:cNvSpPr>
            <a:spLocks noGrp="1"/>
          </p:cNvSpPr>
          <p:nvPr>
            <p:ph type="subTitle" idx="1" hasCustomPrompt="1"/>
          </p:nvPr>
        </p:nvSpPr>
        <p:spPr>
          <a:xfrm>
            <a:off x="798952"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3" name="Graphic 7">
            <a:extLst>
              <a:ext uri="{FF2B5EF4-FFF2-40B4-BE49-F238E27FC236}">
                <a16:creationId xmlns:a16="http://schemas.microsoft.com/office/drawing/2014/main" id="{A2EF07C2-F081-E407-679A-F1F305ABF75C}"/>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313940" y="6157781"/>
            <a:ext cx="1639743" cy="365125"/>
          </a:xfrm>
          <a:prstGeom prst="rect">
            <a:avLst/>
          </a:prstGeom>
        </p:spPr>
      </p:pic>
      <p:pic>
        <p:nvPicPr>
          <p:cNvPr id="2" name="Graphic 7">
            <a:extLst>
              <a:ext uri="{FF2B5EF4-FFF2-40B4-BE49-F238E27FC236}">
                <a16:creationId xmlns:a16="http://schemas.microsoft.com/office/drawing/2014/main" id="{EA7DCA96-9B86-7BF3-B11C-28933DAFEE27}"/>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63089" y="345207"/>
            <a:ext cx="1591896" cy="842294"/>
          </a:xfrm>
          <a:prstGeom prst="rect">
            <a:avLst/>
          </a:prstGeom>
        </p:spPr>
      </p:pic>
      <p:sp>
        <p:nvSpPr>
          <p:cNvPr id="5" name="TextBox 4">
            <a:extLst>
              <a:ext uri="{FF2B5EF4-FFF2-40B4-BE49-F238E27FC236}">
                <a16:creationId xmlns:a16="http://schemas.microsoft.com/office/drawing/2014/main" id="{F67464F8-264C-4D9B-1AD7-A55CA5BBA909}"/>
              </a:ext>
            </a:extLst>
          </p:cNvPr>
          <p:cNvSpPr txBox="1"/>
          <p:nvPr userDrawn="1"/>
        </p:nvSpPr>
        <p:spPr>
          <a:xfrm>
            <a:off x="733318" y="4756188"/>
            <a:ext cx="5166804" cy="83099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6" name="TextBox 5">
            <a:extLst>
              <a:ext uri="{FF2B5EF4-FFF2-40B4-BE49-F238E27FC236}">
                <a16:creationId xmlns:a16="http://schemas.microsoft.com/office/drawing/2014/main" id="{D17186AE-A6D0-4164-5F2B-D5D6D1C7531E}"/>
              </a:ext>
            </a:extLst>
          </p:cNvPr>
          <p:cNvSpPr txBox="1"/>
          <p:nvPr userDrawn="1"/>
        </p:nvSpPr>
        <p:spPr>
          <a:xfrm>
            <a:off x="733318" y="5607818"/>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7" name="TextBox 6">
            <a:extLst>
              <a:ext uri="{FF2B5EF4-FFF2-40B4-BE49-F238E27FC236}">
                <a16:creationId xmlns:a16="http://schemas.microsoft.com/office/drawing/2014/main" id="{02E3CC91-0E39-BCB3-B459-8C79A6A3AF2C}"/>
              </a:ext>
            </a:extLst>
          </p:cNvPr>
          <p:cNvSpPr txBox="1"/>
          <p:nvPr userDrawn="1"/>
        </p:nvSpPr>
        <p:spPr>
          <a:xfrm>
            <a:off x="270311" y="6546171"/>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71205734"/>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2_Thank you">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4700F8-2D19-C5D6-766C-DA9344D251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hasCustomPrompt="1"/>
          </p:nvPr>
        </p:nvSpPr>
        <p:spPr>
          <a:xfrm>
            <a:off x="6717970" y="2856179"/>
            <a:ext cx="5177586" cy="1706732"/>
          </a:xfrm>
        </p:spPr>
        <p:txBody>
          <a:bodyPr anchor="b"/>
          <a:lstStyle>
            <a:lvl1pPr algn="l">
              <a:defRPr sz="6000">
                <a:solidFill>
                  <a:schemeClr val="bg2"/>
                </a:solidFill>
              </a:defRPr>
            </a:lvl1pPr>
          </a:lstStyle>
          <a:p>
            <a:r>
              <a:rPr lang="en-US" dirty="0"/>
              <a:t>Click to edit Thank you</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6717970" y="2410982"/>
            <a:ext cx="5177586" cy="398062"/>
          </a:xfrm>
        </p:spPr>
        <p:txBody>
          <a:bodyPr>
            <a:normAutofit/>
          </a:bodyPr>
          <a:lstStyle>
            <a:lvl1pPr marL="0" indent="0" algn="l">
              <a:buNone/>
              <a:defRPr sz="1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Thank you page subtitle style</a:t>
            </a:r>
            <a:endParaRPr lang="en-IE" dirty="0"/>
          </a:p>
        </p:txBody>
      </p:sp>
      <p:pic>
        <p:nvPicPr>
          <p:cNvPr id="5" name="Graphic 7">
            <a:extLst>
              <a:ext uri="{FF2B5EF4-FFF2-40B4-BE49-F238E27FC236}">
                <a16:creationId xmlns:a16="http://schemas.microsoft.com/office/drawing/2014/main" id="{29009E1D-E3E2-7321-F6B4-74400639E9D4}"/>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pic>
        <p:nvPicPr>
          <p:cNvPr id="4" name="Graphic 3">
            <a:extLst>
              <a:ext uri="{FF2B5EF4-FFF2-40B4-BE49-F238E27FC236}">
                <a16:creationId xmlns:a16="http://schemas.microsoft.com/office/drawing/2014/main" id="{4E0C4FC0-5265-2215-3322-3E9813C82B27}"/>
              </a:ext>
            </a:extLst>
          </p:cNvPr>
          <p:cNvPicPr>
            <a:picLocks noChangeAspect="1"/>
          </p:cNvPicPr>
          <p:nvPr userDrawn="1"/>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228045" y="345161"/>
            <a:ext cx="1592949" cy="842387"/>
          </a:xfrm>
          <a:prstGeom prst="rect">
            <a:avLst/>
          </a:prstGeom>
        </p:spPr>
      </p:pic>
      <p:sp>
        <p:nvSpPr>
          <p:cNvPr id="6" name="TextBox 5">
            <a:extLst>
              <a:ext uri="{FF2B5EF4-FFF2-40B4-BE49-F238E27FC236}">
                <a16:creationId xmlns:a16="http://schemas.microsoft.com/office/drawing/2014/main" id="{B057A611-FD38-C39B-5A33-DD535494BE25}"/>
              </a:ext>
            </a:extLst>
          </p:cNvPr>
          <p:cNvSpPr txBox="1"/>
          <p:nvPr userDrawn="1"/>
        </p:nvSpPr>
        <p:spPr>
          <a:xfrm>
            <a:off x="6690234" y="4832144"/>
            <a:ext cx="5166804" cy="954107"/>
          </a:xfrm>
          <a:prstGeom prst="rect">
            <a:avLst/>
          </a:prstGeom>
          <a:noFill/>
        </p:spPr>
        <p:txBody>
          <a:bodyPr wrap="square" rtlCol="0">
            <a:spAutoFit/>
          </a:bodyPr>
          <a:lstStyle/>
          <a:p>
            <a:r>
              <a:rPr lang="en-IE" sz="800" b="1" kern="1200" dirty="0">
                <a:solidFill>
                  <a:schemeClr val="bg1"/>
                </a:solidFill>
                <a:effectLst/>
                <a:latin typeface="+mn-lt"/>
                <a:ea typeface="+mn-ea"/>
                <a:cs typeface="+mn-cs"/>
              </a:rPr>
              <a:t>Disclaimer</a:t>
            </a:r>
            <a:r>
              <a:rPr lang="en-IE" sz="800" kern="1200" dirty="0">
                <a:solidFill>
                  <a:schemeClr val="bg1"/>
                </a:solidFill>
                <a:effectLst/>
                <a:latin typeface="+mn-lt"/>
                <a:ea typeface="+mn-ea"/>
                <a:cs typeface="+mn-cs"/>
              </a:rPr>
              <a:t> </a:t>
            </a:r>
            <a:br>
              <a:rPr lang="en-IE" sz="800" kern="1200" dirty="0">
                <a:solidFill>
                  <a:schemeClr val="bg1"/>
                </a:solidFill>
                <a:effectLst/>
                <a:latin typeface="+mn-lt"/>
                <a:ea typeface="+mn-ea"/>
                <a:cs typeface="+mn-cs"/>
              </a:rPr>
            </a:br>
            <a:br>
              <a:rPr lang="en-IE" sz="800" kern="1200" dirty="0">
                <a:solidFill>
                  <a:schemeClr val="bg1"/>
                </a:solidFill>
                <a:effectLst/>
                <a:latin typeface="+mn-lt"/>
                <a:ea typeface="+mn-ea"/>
                <a:cs typeface="+mn-cs"/>
              </a:rPr>
            </a:br>
            <a:r>
              <a:rPr lang="en-IE" sz="800" kern="1200" dirty="0">
                <a:solidFill>
                  <a:schemeClr val="bg1"/>
                </a:solidFill>
                <a:effectLst/>
                <a:latin typeface="+mn-lt"/>
                <a:ea typeface="+mn-ea"/>
                <a:cs typeface="+mn-cs"/>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endParaRPr lang="en-IE" sz="800" dirty="0">
              <a:solidFill>
                <a:schemeClr val="bg2">
                  <a:lumMod val="90000"/>
                </a:schemeClr>
              </a:solidFill>
            </a:endParaRPr>
          </a:p>
        </p:txBody>
      </p:sp>
      <p:sp>
        <p:nvSpPr>
          <p:cNvPr id="7" name="TextBox 6">
            <a:extLst>
              <a:ext uri="{FF2B5EF4-FFF2-40B4-BE49-F238E27FC236}">
                <a16:creationId xmlns:a16="http://schemas.microsoft.com/office/drawing/2014/main" id="{DC431F86-C47C-C28A-82EE-02F4D3EA7D91}"/>
              </a:ext>
            </a:extLst>
          </p:cNvPr>
          <p:cNvSpPr txBox="1"/>
          <p:nvPr userDrawn="1"/>
        </p:nvSpPr>
        <p:spPr>
          <a:xfrm>
            <a:off x="6690234" y="5687263"/>
            <a:ext cx="5166804" cy="338554"/>
          </a:xfrm>
          <a:prstGeom prst="rect">
            <a:avLst/>
          </a:prstGeom>
          <a:noFill/>
        </p:spPr>
        <p:txBody>
          <a:bodyPr wrap="square" rtlCol="0">
            <a:spAutoFit/>
          </a:bodyPr>
          <a:lstStyle/>
          <a:p>
            <a:r>
              <a:rPr lang="en-IE" sz="800" b="1" dirty="0">
                <a:solidFill>
                  <a:schemeClr val="bg1"/>
                </a:solidFill>
              </a:rPr>
              <a:t>Copyright © 2024 Digital4Sustainability. The resources contained herein are publicly available under the Creative Commons license 4.0 B.Y.</a:t>
            </a:r>
            <a:endParaRPr lang="en-IE" sz="800" kern="1200" dirty="0">
              <a:solidFill>
                <a:schemeClr val="bg1"/>
              </a:solidFill>
              <a:effectLst/>
              <a:latin typeface="+mn-lt"/>
              <a:ea typeface="+mn-ea"/>
              <a:cs typeface="+mn-cs"/>
            </a:endParaRPr>
          </a:p>
        </p:txBody>
      </p:sp>
      <p:sp>
        <p:nvSpPr>
          <p:cNvPr id="9" name="TextBox 8">
            <a:extLst>
              <a:ext uri="{FF2B5EF4-FFF2-40B4-BE49-F238E27FC236}">
                <a16:creationId xmlns:a16="http://schemas.microsoft.com/office/drawing/2014/main" id="{D85BA2E5-F8FE-FAF4-22EC-5575A13D5D74}"/>
              </a:ext>
            </a:extLst>
          </p:cNvPr>
          <p:cNvSpPr txBox="1"/>
          <p:nvPr userDrawn="1"/>
        </p:nvSpPr>
        <p:spPr>
          <a:xfrm>
            <a:off x="10202645" y="655731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286167810"/>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6AC7B9-7D15-4757-E863-627BD24ED6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0" name="Graphic 9">
            <a:extLst>
              <a:ext uri="{FF2B5EF4-FFF2-40B4-BE49-F238E27FC236}">
                <a16:creationId xmlns:a16="http://schemas.microsoft.com/office/drawing/2014/main" id="{2970F6B9-FDB2-4936-A35A-812CB4B7536B}"/>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tx2">
              <a:lumMod val="75000"/>
              <a:lumOff val="25000"/>
            </a:schemeClr>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2</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D1DEFDB7-7C4F-3564-D39C-E08C30E908A1}"/>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0C43BDE9-9817-B15A-120B-2315C17FE91D}"/>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5BA431E4-671C-4BDF-8B6D-57AD1430EF9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B88F100E-A1A9-59E1-A0F8-2F2F68B8115D}"/>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EB1B777B-EAF1-1E17-4DF9-05FD50B23EC8}"/>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20745439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D008A5-992A-ED70-36C0-1BB1E750E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5AF6255-26A7-6705-FB19-54B6B5146B9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1"/>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3</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CB2F9104-F05D-275A-A92B-724DB1DCA64C}"/>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5A0D7927-E63F-C024-1212-A9D436462D18}"/>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EF5EBB40-5B7F-BE73-695F-DDA910069AB0}"/>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0E435BA3-819B-133F-FDA8-C801133ED54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39495866-CD94-65FE-5497-A8EEDDDCCFD9}"/>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260142537"/>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P4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C7A585-EBEA-A284-B32A-ACF8624A3C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5C9427F0-FFFA-06C6-216A-2027797363BD}"/>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3"/>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4</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5FA998F7-C9FD-75FE-1989-58711110D309}"/>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77C4852A-BF15-55CF-C1EE-B2A1EE9F8AD6}"/>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4C5077F1-3C88-B628-4B01-71ECE53BCAC5}"/>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7554C7CE-D57B-EC80-6FBB-DA05B68AE03A}"/>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048B3900-9637-EBF5-D3A0-E9545CBAE5F2}"/>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864424135"/>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P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503F2D-5F43-5AC4-BE1B-FCD948D7A8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11" name="Graphic 10">
            <a:extLst>
              <a:ext uri="{FF2B5EF4-FFF2-40B4-BE49-F238E27FC236}">
                <a16:creationId xmlns:a16="http://schemas.microsoft.com/office/drawing/2014/main" id="{30D0CE66-9ECF-9CE9-1300-C202CEA9CF1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4"/>
          </a:solidFill>
          <a:ln>
            <a:noFill/>
          </a:ln>
        </p:spPr>
        <p:txBody>
          <a:bodyPr wrap="square" anchor="ctr">
            <a:spAutoFit/>
          </a:bodyPr>
          <a:lstStyle>
            <a:lvl1pPr marL="0" indent="0" algn="ctr">
              <a:buNone/>
              <a:defRPr sz="17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5</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82C0BEE-4A33-1E63-CFA8-EB9CBB3B633B}"/>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102AD2FA-1042-B052-7C31-DDD6B5C8E932}"/>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8" name="Picture Placeholder 5">
            <a:extLst>
              <a:ext uri="{FF2B5EF4-FFF2-40B4-BE49-F238E27FC236}">
                <a16:creationId xmlns:a16="http://schemas.microsoft.com/office/drawing/2014/main" id="{21D2E51D-3703-6B84-0A5B-A9E8C8F8217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F7C2B3BD-21FE-18EA-3636-D79431CB9F7C}"/>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TextBox 9">
            <a:extLst>
              <a:ext uri="{FF2B5EF4-FFF2-40B4-BE49-F238E27FC236}">
                <a16:creationId xmlns:a16="http://schemas.microsoft.com/office/drawing/2014/main" id="{805D1D7D-F9FF-D9C6-7690-B7E84626170B}"/>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1893405893"/>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P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DAF9A-005A-72C9-41CC-E0521114E3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pic>
        <p:nvPicPr>
          <p:cNvPr id="8" name="Graphic 7">
            <a:extLst>
              <a:ext uri="{FF2B5EF4-FFF2-40B4-BE49-F238E27FC236}">
                <a16:creationId xmlns:a16="http://schemas.microsoft.com/office/drawing/2014/main" id="{4E9C2C2C-240B-3370-1614-0582A555418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228045" y="345161"/>
            <a:ext cx="1592949" cy="842387"/>
          </a:xfrm>
          <a:prstGeom prst="rect">
            <a:avLst/>
          </a:prstGeom>
        </p:spPr>
      </p:pic>
      <p:sp>
        <p:nvSpPr>
          <p:cNvPr id="2" name="Title 1">
            <a:extLst>
              <a:ext uri="{FF2B5EF4-FFF2-40B4-BE49-F238E27FC236}">
                <a16:creationId xmlns:a16="http://schemas.microsoft.com/office/drawing/2014/main" id="{E132482C-CE81-CE90-E63D-FFC01FE569E7}"/>
              </a:ext>
            </a:extLst>
          </p:cNvPr>
          <p:cNvSpPr>
            <a:spLocks noGrp="1"/>
          </p:cNvSpPr>
          <p:nvPr>
            <p:ph type="ctrTitle"/>
          </p:nvPr>
        </p:nvSpPr>
        <p:spPr>
          <a:xfrm>
            <a:off x="5596349" y="3179562"/>
            <a:ext cx="5695345" cy="1125749"/>
          </a:xfrm>
        </p:spPr>
        <p:txBody>
          <a:bodyPr anchor="t">
            <a:normAutofit/>
          </a:bodyPr>
          <a:lstStyle>
            <a:lvl1pPr algn="l">
              <a:defRPr sz="3600">
                <a:solidFill>
                  <a:schemeClr val="bg2"/>
                </a:solidFill>
              </a:defRPr>
            </a:lvl1pPr>
          </a:lstStyle>
          <a:p>
            <a:r>
              <a:rPr lang="en-US"/>
              <a:t>Click to edit Master title style</a:t>
            </a:r>
            <a:endParaRPr lang="en-IE" dirty="0"/>
          </a:p>
        </p:txBody>
      </p:sp>
      <p:sp>
        <p:nvSpPr>
          <p:cNvPr id="3" name="Subtitle 2">
            <a:extLst>
              <a:ext uri="{FF2B5EF4-FFF2-40B4-BE49-F238E27FC236}">
                <a16:creationId xmlns:a16="http://schemas.microsoft.com/office/drawing/2014/main" id="{B5291256-A199-5127-D994-C5FC00CFBBB3}"/>
              </a:ext>
            </a:extLst>
          </p:cNvPr>
          <p:cNvSpPr>
            <a:spLocks noGrp="1"/>
          </p:cNvSpPr>
          <p:nvPr>
            <p:ph type="subTitle" idx="1" hasCustomPrompt="1"/>
          </p:nvPr>
        </p:nvSpPr>
        <p:spPr>
          <a:xfrm>
            <a:off x="5596351" y="2495735"/>
            <a:ext cx="2340286" cy="564253"/>
          </a:xfrm>
          <a:prstGeom prst="roundRect">
            <a:avLst>
              <a:gd name="adj" fmla="val 50000"/>
            </a:avLst>
          </a:prstGeom>
          <a:solidFill>
            <a:schemeClr val="accent5"/>
          </a:solidFill>
          <a:ln>
            <a:noFill/>
          </a:ln>
        </p:spPr>
        <p:txBody>
          <a:bodyPr wrap="square" anchor="ctr">
            <a:spAutoFit/>
          </a:bodyPr>
          <a:lstStyle>
            <a:lvl1pPr marL="0" indent="0" algn="ctr">
              <a:buNone/>
              <a:defRPr sz="17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Work Package 6</a:t>
            </a:r>
            <a:endParaRPr lang="en-IE" dirty="0"/>
          </a:p>
        </p:txBody>
      </p:sp>
      <p:pic>
        <p:nvPicPr>
          <p:cNvPr id="4" name="Graphic 7">
            <a:extLst>
              <a:ext uri="{FF2B5EF4-FFF2-40B4-BE49-F238E27FC236}">
                <a16:creationId xmlns:a16="http://schemas.microsoft.com/office/drawing/2014/main" id="{D33EA5D9-1098-42A8-20D1-D51F51A59777}"/>
              </a:ext>
            </a:extLst>
          </p:cNvPr>
          <p:cNvPicPr>
            <a:picLocks noChangeAspect="1"/>
          </p:cNvPicPr>
          <p:nvPr userDrawn="1"/>
        </p:nvPicPr>
        <p:blipFill>
          <a:blip r:embed="rId5" cstate="screen">
            <a:extLst>
              <a:ext uri="{28A0092B-C50C-407E-A947-70E740481C1C}">
                <a14:useLocalDpi xmlns:a14="http://schemas.microsoft.com/office/drawing/2010/main" val="0"/>
              </a:ext>
            </a:extLst>
          </a:blip>
          <a:srcRect/>
          <a:stretch/>
        </p:blipFill>
        <p:spPr>
          <a:xfrm>
            <a:off x="10263303" y="6124575"/>
            <a:ext cx="1639743" cy="365125"/>
          </a:xfrm>
          <a:prstGeom prst="rect">
            <a:avLst/>
          </a:prstGeom>
        </p:spPr>
      </p:pic>
      <p:sp>
        <p:nvSpPr>
          <p:cNvPr id="5" name="Picture Placeholder 5">
            <a:extLst>
              <a:ext uri="{FF2B5EF4-FFF2-40B4-BE49-F238E27FC236}">
                <a16:creationId xmlns:a16="http://schemas.microsoft.com/office/drawing/2014/main" id="{F0F665FD-19AA-1007-691C-AED4A9E992D0}"/>
              </a:ext>
            </a:extLst>
          </p:cNvPr>
          <p:cNvSpPr>
            <a:spLocks noGrp="1"/>
          </p:cNvSpPr>
          <p:nvPr>
            <p:ph type="pic" sz="quarter" idx="10" hasCustomPrompt="1"/>
          </p:nvPr>
        </p:nvSpPr>
        <p:spPr>
          <a:xfrm>
            <a:off x="5551488"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6" name="Picture Placeholder 5">
            <a:extLst>
              <a:ext uri="{FF2B5EF4-FFF2-40B4-BE49-F238E27FC236}">
                <a16:creationId xmlns:a16="http://schemas.microsoft.com/office/drawing/2014/main" id="{ED2E7510-D608-B032-830F-00775C5C4970}"/>
              </a:ext>
            </a:extLst>
          </p:cNvPr>
          <p:cNvSpPr>
            <a:spLocks noGrp="1"/>
          </p:cNvSpPr>
          <p:nvPr>
            <p:ph type="pic" sz="quarter" idx="11" hasCustomPrompt="1"/>
          </p:nvPr>
        </p:nvSpPr>
        <p:spPr>
          <a:xfrm>
            <a:off x="7090627"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9" name="Picture Placeholder 5">
            <a:extLst>
              <a:ext uri="{FF2B5EF4-FFF2-40B4-BE49-F238E27FC236}">
                <a16:creationId xmlns:a16="http://schemas.microsoft.com/office/drawing/2014/main" id="{CE54CB1B-26BE-C1F1-86B1-22794349A3A2}"/>
              </a:ext>
            </a:extLst>
          </p:cNvPr>
          <p:cNvSpPr>
            <a:spLocks noGrp="1"/>
          </p:cNvSpPr>
          <p:nvPr>
            <p:ph type="pic" sz="quarter" idx="12" hasCustomPrompt="1"/>
          </p:nvPr>
        </p:nvSpPr>
        <p:spPr>
          <a:xfrm>
            <a:off x="8629766"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0" name="Picture Placeholder 5">
            <a:extLst>
              <a:ext uri="{FF2B5EF4-FFF2-40B4-BE49-F238E27FC236}">
                <a16:creationId xmlns:a16="http://schemas.microsoft.com/office/drawing/2014/main" id="{4DFF7D98-850E-3EC8-74D5-2F88A41A5C1B}"/>
              </a:ext>
            </a:extLst>
          </p:cNvPr>
          <p:cNvSpPr>
            <a:spLocks noGrp="1"/>
          </p:cNvSpPr>
          <p:nvPr>
            <p:ph type="pic" sz="quarter" idx="13" hasCustomPrompt="1"/>
          </p:nvPr>
        </p:nvSpPr>
        <p:spPr>
          <a:xfrm>
            <a:off x="10168904" y="4572000"/>
            <a:ext cx="1147762" cy="1147763"/>
          </a:xfrm>
        </p:spPr>
        <p:txBody>
          <a:bodyPr anchor="ctr"/>
          <a:lstStyle>
            <a:lvl1pPr marL="0" indent="0" algn="ctr">
              <a:buNone/>
              <a:defRPr>
                <a:solidFill>
                  <a:schemeClr val="bg1">
                    <a:lumMod val="95000"/>
                  </a:schemeClr>
                </a:solidFill>
              </a:defRPr>
            </a:lvl1pPr>
          </a:lstStyle>
          <a:p>
            <a:r>
              <a:rPr lang="it-IT" dirty="0" err="1"/>
              <a:t>Insert</a:t>
            </a:r>
            <a:r>
              <a:rPr lang="it-IT" dirty="0"/>
              <a:t> logo</a:t>
            </a:r>
            <a:endParaRPr lang="en-IE" dirty="0"/>
          </a:p>
        </p:txBody>
      </p:sp>
      <p:sp>
        <p:nvSpPr>
          <p:cNvPr id="11" name="TextBox 10">
            <a:extLst>
              <a:ext uri="{FF2B5EF4-FFF2-40B4-BE49-F238E27FC236}">
                <a16:creationId xmlns:a16="http://schemas.microsoft.com/office/drawing/2014/main" id="{320E758C-0C17-52F7-517C-EB8AA0DC80BA}"/>
              </a:ext>
            </a:extLst>
          </p:cNvPr>
          <p:cNvSpPr txBox="1"/>
          <p:nvPr userDrawn="1"/>
        </p:nvSpPr>
        <p:spPr>
          <a:xfrm>
            <a:off x="10197634" y="6508172"/>
            <a:ext cx="1955800" cy="262416"/>
          </a:xfrm>
          <a:prstGeom prst="rect">
            <a:avLst/>
          </a:prstGeom>
          <a:noFill/>
        </p:spPr>
        <p:txBody>
          <a:bodyPr wrap="square" rtlCol="0">
            <a:spAutoFit/>
          </a:bodyPr>
          <a:lstStyle/>
          <a:p>
            <a:pPr algn="l"/>
            <a:r>
              <a:rPr lang="en-IE" sz="1050" dirty="0">
                <a:solidFill>
                  <a:schemeClr val="bg2">
                    <a:lumMod val="50000"/>
                  </a:schemeClr>
                </a:solidFill>
              </a:rPr>
              <a:t>Licensed under CC BY 4.0</a:t>
            </a:r>
          </a:p>
        </p:txBody>
      </p:sp>
    </p:spTree>
    <p:extLst>
      <p:ext uri="{BB962C8B-B14F-4D97-AF65-F5344CB8AC3E}">
        <p14:creationId xmlns:p14="http://schemas.microsoft.com/office/powerpoint/2010/main" val="34133398"/>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361C74-1E13-0914-963C-A164BFD2A5EE}"/>
              </a:ext>
            </a:extLst>
          </p:cNvPr>
          <p:cNvSpPr>
            <a:spLocks noGrp="1"/>
          </p:cNvSpPr>
          <p:nvPr>
            <p:ph type="title"/>
          </p:nvPr>
        </p:nvSpPr>
        <p:spPr>
          <a:xfrm>
            <a:off x="363984" y="365125"/>
            <a:ext cx="10989816" cy="1325563"/>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a:extLst>
              <a:ext uri="{FF2B5EF4-FFF2-40B4-BE49-F238E27FC236}">
                <a16:creationId xmlns:a16="http://schemas.microsoft.com/office/drawing/2014/main" id="{C915CA4E-50C9-932A-70A1-2FA4FA1EB7E7}"/>
              </a:ext>
            </a:extLst>
          </p:cNvPr>
          <p:cNvSpPr>
            <a:spLocks noGrp="1"/>
          </p:cNvSpPr>
          <p:nvPr>
            <p:ph type="body" idx="1"/>
          </p:nvPr>
        </p:nvSpPr>
        <p:spPr>
          <a:xfrm>
            <a:off x="363984" y="1825625"/>
            <a:ext cx="10989816"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Date Placeholder 3">
            <a:extLst>
              <a:ext uri="{FF2B5EF4-FFF2-40B4-BE49-F238E27FC236}">
                <a16:creationId xmlns:a16="http://schemas.microsoft.com/office/drawing/2014/main" id="{4663AC5C-ECFD-57B3-94B3-7194D08FF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C9ADD-1257-46D5-9E33-B515A1D8B48E}" type="datetime2">
              <a:rPr lang="de-DE" smtClean="0"/>
              <a:t>Mittwoch, 25. März 2026</a:t>
            </a:fld>
            <a:endParaRPr lang="en-IE"/>
          </a:p>
        </p:txBody>
      </p:sp>
      <p:sp>
        <p:nvSpPr>
          <p:cNvPr id="5" name="Footer Placeholder 4">
            <a:extLst>
              <a:ext uri="{FF2B5EF4-FFF2-40B4-BE49-F238E27FC236}">
                <a16:creationId xmlns:a16="http://schemas.microsoft.com/office/drawing/2014/main" id="{4E602EF8-9DF0-A655-AE88-6086574A46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BA3BEFD5-93E7-57A9-6372-7256BA40C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FFA9C-ACEC-4B87-9D33-03CFB048E816}" type="slidenum">
              <a:rPr lang="en-IE" smtClean="0"/>
              <a:t>‹#›</a:t>
            </a:fld>
            <a:endParaRPr lang="en-IE"/>
          </a:p>
        </p:txBody>
      </p:sp>
    </p:spTree>
    <p:extLst>
      <p:ext uri="{BB962C8B-B14F-4D97-AF65-F5344CB8AC3E}">
        <p14:creationId xmlns:p14="http://schemas.microsoft.com/office/powerpoint/2010/main" val="2297850487"/>
      </p:ext>
    </p:extLst>
  </p:cSld>
  <p:clrMap bg1="lt1" tx1="dk1" bg2="lt2" tx2="dk2" accent1="accent1" accent2="accent2" accent3="accent3" accent4="accent4" accent5="accent5" accent6="accent6" hlink="hlink" folHlink="folHlink"/>
  <p:sldLayoutIdLst>
    <p:sldLayoutId id="2147483694" r:id="rId1"/>
    <p:sldLayoutId id="2147483747" r:id="rId2"/>
    <p:sldLayoutId id="2147483748" r:id="rId3"/>
    <p:sldLayoutId id="2147483741" r:id="rId4"/>
    <p:sldLayoutId id="2147483742" r:id="rId5"/>
    <p:sldLayoutId id="2147483743" r:id="rId6"/>
    <p:sldLayoutId id="2147483744" r:id="rId7"/>
    <p:sldLayoutId id="2147483745" r:id="rId8"/>
    <p:sldLayoutId id="2147483746" r:id="rId9"/>
    <p:sldLayoutId id="2147483712" r:id="rId10"/>
    <p:sldLayoutId id="2147483713" r:id="rId11"/>
    <p:sldLayoutId id="2147483719" r:id="rId12"/>
    <p:sldLayoutId id="2147483720" r:id="rId13"/>
    <p:sldLayoutId id="2147483721" r:id="rId14"/>
    <p:sldLayoutId id="2147483716" r:id="rId15"/>
    <p:sldLayoutId id="2147483717" r:id="rId16"/>
    <p:sldLayoutId id="2147483718" r:id="rId17"/>
    <p:sldLayoutId id="2147483714" r:id="rId18"/>
    <p:sldLayoutId id="2147483722" r:id="rId19"/>
    <p:sldLayoutId id="2147483723" r:id="rId20"/>
    <p:sldLayoutId id="2147483725" r:id="rId21"/>
    <p:sldLayoutId id="2147483732" r:id="rId22"/>
    <p:sldLayoutId id="2147483724" r:id="rId23"/>
    <p:sldLayoutId id="2147483726" r:id="rId24"/>
    <p:sldLayoutId id="2147483727" r:id="rId25"/>
    <p:sldLayoutId id="2147483728" r:id="rId26"/>
    <p:sldLayoutId id="2147483735" r:id="rId27"/>
    <p:sldLayoutId id="2147483652" r:id="rId28"/>
    <p:sldLayoutId id="2147483730" r:id="rId29"/>
    <p:sldLayoutId id="2147483733" r:id="rId30"/>
    <p:sldLayoutId id="2147483734" r:id="rId31"/>
    <p:sldLayoutId id="2147483731" r:id="rId32"/>
    <p:sldLayoutId id="2147483654" r:id="rId33"/>
    <p:sldLayoutId id="2147483683" r:id="rId34"/>
    <p:sldLayoutId id="2147483649" r:id="rId35"/>
    <p:sldLayoutId id="2147483675" r:id="rId36"/>
    <p:sldLayoutId id="2147483676" r:id="rId37"/>
    <p:sldLayoutId id="2147483709" r:id="rId38"/>
    <p:sldLayoutId id="2147483705" r:id="rId39"/>
    <p:sldLayoutId id="2147483704" r:id="rId40"/>
    <p:sldLayoutId id="2147483703" r:id="rId41"/>
    <p:sldLayoutId id="2147483700" r:id="rId42"/>
    <p:sldLayoutId id="2147483701" r:id="rId43"/>
  </p:sldLayoutIdLst>
  <p:transition spd="slow">
    <p:push dir="u"/>
  </p:transition>
  <p:hf hdr="0" ftr="0" dt="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2"/>
        </a:buClr>
        <a:buSzPct val="124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rgbClr val="92D050"/>
        </a:buClr>
        <a:buSzPct val="127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10" userDrawn="1">
          <p15:clr>
            <a:srgbClr val="F26B43"/>
          </p15:clr>
        </p15:guide>
        <p15:guide id="6" orient="horz" pos="40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6.xml"/><Relationship Id="rId16"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30.svg"/><Relationship Id="rId5" Type="http://schemas.openxmlformats.org/officeDocument/2006/relationships/diagramQuickStyle" Target="../diagrams/quickStyle1.xml"/><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sv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DA1F6-8A02-FC81-D234-05CAF20CF5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8B25D9-9175-8752-EBA5-DA53E969D77D}"/>
              </a:ext>
            </a:extLst>
          </p:cNvPr>
          <p:cNvSpPr>
            <a:spLocks noGrp="1"/>
          </p:cNvSpPr>
          <p:nvPr>
            <p:ph type="ctrTitle"/>
          </p:nvPr>
        </p:nvSpPr>
        <p:spPr/>
        <p:txBody>
          <a:bodyPr>
            <a:normAutofit fontScale="90000"/>
          </a:bodyPr>
          <a:lstStyle/>
          <a:p>
            <a:r>
              <a:rPr lang="en-US" dirty="0"/>
              <a:t>Module </a:t>
            </a:r>
            <a:r>
              <a:rPr lang="hr-HR" dirty="0"/>
              <a:t>3</a:t>
            </a:r>
            <a:r>
              <a:rPr lang="en-US" dirty="0"/>
              <a:t>: </a:t>
            </a:r>
            <a:r>
              <a:rPr lang="hr-HR" b="1" dirty="0">
                <a:latin typeface="Montserrat" panose="00000500000000000000" pitchFamily="2" charset="-18"/>
              </a:rPr>
              <a:t>Pedagogical Foundations</a:t>
            </a:r>
            <a:endParaRPr lang="en-IE" dirty="0"/>
          </a:p>
        </p:txBody>
      </p:sp>
    </p:spTree>
    <p:extLst>
      <p:ext uri="{BB962C8B-B14F-4D97-AF65-F5344CB8AC3E}">
        <p14:creationId xmlns:p14="http://schemas.microsoft.com/office/powerpoint/2010/main" val="83368668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1932F-0F52-67FA-FF48-07A99F8D2F1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13EE01E-2A67-DE7E-F9A0-5527159EF048}"/>
              </a:ext>
            </a:extLst>
          </p:cNvPr>
          <p:cNvSpPr>
            <a:spLocks noGrp="1"/>
          </p:cNvSpPr>
          <p:nvPr>
            <p:ph type="title"/>
          </p:nvPr>
        </p:nvSpPr>
        <p:spPr>
          <a:xfrm>
            <a:off x="363985" y="826766"/>
            <a:ext cx="7721236" cy="1325563"/>
          </a:xfrm>
        </p:spPr>
        <p:txBody>
          <a:bodyPr/>
          <a:lstStyle/>
          <a:p>
            <a:r>
              <a:rPr lang="hr-HR" b="1">
                <a:solidFill>
                  <a:schemeClr val="accent1"/>
                </a:solidFill>
              </a:rPr>
              <a:t>Module 3 </a:t>
            </a:r>
            <a:r>
              <a:rPr lang="en-US" b="1">
                <a:solidFill>
                  <a:schemeClr val="accent1"/>
                </a:solidFill>
              </a:rPr>
              <a:t>Summary </a:t>
            </a:r>
            <a:r>
              <a:rPr lang="en-US" b="1" dirty="0">
                <a:solidFill>
                  <a:schemeClr val="accent1"/>
                </a:solidFill>
              </a:rPr>
              <a:t>Checklist</a:t>
            </a:r>
          </a:p>
        </p:txBody>
      </p:sp>
      <p:sp>
        <p:nvSpPr>
          <p:cNvPr id="8" name="Text Placeholder 7">
            <a:extLst>
              <a:ext uri="{FF2B5EF4-FFF2-40B4-BE49-F238E27FC236}">
                <a16:creationId xmlns:a16="http://schemas.microsoft.com/office/drawing/2014/main" id="{089D904A-D891-11C7-140B-1F20EB4CB15C}"/>
              </a:ext>
            </a:extLst>
          </p:cNvPr>
          <p:cNvSpPr>
            <a:spLocks noGrp="1"/>
          </p:cNvSpPr>
          <p:nvPr>
            <p:ph type="body" sz="quarter" idx="17"/>
          </p:nvPr>
        </p:nvSpPr>
        <p:spPr>
          <a:xfrm>
            <a:off x="363985" y="2703024"/>
            <a:ext cx="8079791" cy="2148376"/>
          </a:xfrm>
        </p:spPr>
        <p:txBody>
          <a:bodyPr numCol="1">
            <a:normAutofit/>
          </a:bodyPr>
          <a:lstStyle/>
          <a:p>
            <a:pPr marL="342900" indent="-342900">
              <a:buFont typeface="+mj-lt"/>
              <a:buAutoNum type="arabicPeriod"/>
            </a:pPr>
            <a:r>
              <a:rPr lang="en-US" dirty="0"/>
              <a:t>Focus on what learners </a:t>
            </a:r>
            <a:r>
              <a:rPr lang="en-US" b="1" dirty="0"/>
              <a:t>do</a:t>
            </a:r>
            <a:r>
              <a:rPr lang="en-US" dirty="0"/>
              <a:t>, not just what you </a:t>
            </a:r>
            <a:r>
              <a:rPr lang="en-US" b="1" dirty="0"/>
              <a:t>say</a:t>
            </a:r>
            <a:r>
              <a:rPr lang="en-US" dirty="0"/>
              <a:t>.</a:t>
            </a:r>
          </a:p>
          <a:p>
            <a:pPr marL="342900" indent="-342900">
              <a:buFont typeface="+mj-lt"/>
              <a:buAutoNum type="arabicPeriod"/>
            </a:pPr>
            <a:r>
              <a:rPr lang="en-US" dirty="0"/>
              <a:t>Use the </a:t>
            </a:r>
            <a:r>
              <a:rPr lang="en-US" b="1" dirty="0"/>
              <a:t>Micro-Methods Toolbox</a:t>
            </a:r>
            <a:r>
              <a:rPr lang="en-US" dirty="0"/>
              <a:t> to vary your delivery.</a:t>
            </a:r>
          </a:p>
          <a:p>
            <a:pPr marL="342900" indent="-342900">
              <a:buFont typeface="+mj-lt"/>
              <a:buAutoNum type="arabicPeriod"/>
            </a:pPr>
            <a:r>
              <a:rPr lang="en-US" dirty="0"/>
              <a:t>Ensure </a:t>
            </a:r>
            <a:r>
              <a:rPr lang="en-US" b="1" dirty="0"/>
              <a:t>Constructive Alignment</a:t>
            </a:r>
            <a:r>
              <a:rPr lang="en-US" dirty="0"/>
              <a:t> between ULOs and Evidence.</a:t>
            </a:r>
          </a:p>
          <a:p>
            <a:pPr marL="342900" indent="-342900">
              <a:buFont typeface="+mj-lt"/>
              <a:buAutoNum type="arabicPeriod"/>
            </a:pPr>
            <a:r>
              <a:rPr lang="en-US" dirty="0"/>
              <a:t>Adjust your role (Demonstrate vs. Challenge) based on </a:t>
            </a:r>
            <a:r>
              <a:rPr lang="en-US" b="1" dirty="0"/>
              <a:t>EQF levels</a:t>
            </a:r>
            <a:r>
              <a:rPr lang="en-US" dirty="0"/>
              <a:t>.</a:t>
            </a:r>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2" name="Graphic 1" descr="Clipboard Checked outline">
            <a:extLst>
              <a:ext uri="{FF2B5EF4-FFF2-40B4-BE49-F238E27FC236}">
                <a16:creationId xmlns:a16="http://schemas.microsoft.com/office/drawing/2014/main" id="{39EC4C7A-C319-8A8F-E2F7-2F5D59782F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7740" y="1956657"/>
            <a:ext cx="2736883" cy="2736883"/>
          </a:xfrm>
          <a:prstGeom prst="rect">
            <a:avLst/>
          </a:prstGeom>
        </p:spPr>
      </p:pic>
    </p:spTree>
    <p:extLst>
      <p:ext uri="{BB962C8B-B14F-4D97-AF65-F5344CB8AC3E}">
        <p14:creationId xmlns:p14="http://schemas.microsoft.com/office/powerpoint/2010/main" val="142511824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DE71C65-67D0-5F18-1AD6-1E39C46D6149}"/>
              </a:ext>
            </a:extLst>
          </p:cNvPr>
          <p:cNvSpPr>
            <a:spLocks noGrp="1"/>
          </p:cNvSpPr>
          <p:nvPr>
            <p:ph type="ctrTitle"/>
          </p:nvPr>
        </p:nvSpPr>
        <p:spPr/>
        <p:txBody>
          <a:bodyPr>
            <a:normAutofit fontScale="90000"/>
          </a:bodyPr>
          <a:lstStyle/>
          <a:p>
            <a:r>
              <a:rPr lang="it-IT" dirty="0"/>
              <a:t>Thank </a:t>
            </a:r>
            <a:r>
              <a:rPr lang="it-IT" dirty="0" err="1"/>
              <a:t>you</a:t>
            </a:r>
            <a:r>
              <a:rPr lang="it-IT" dirty="0"/>
              <a:t> for </a:t>
            </a:r>
            <a:r>
              <a:rPr lang="it-IT" dirty="0" err="1"/>
              <a:t>your</a:t>
            </a:r>
            <a:r>
              <a:rPr lang="it-IT" dirty="0"/>
              <a:t> time</a:t>
            </a:r>
            <a:endParaRPr lang="en-IE" dirty="0"/>
          </a:p>
        </p:txBody>
      </p:sp>
    </p:spTree>
    <p:extLst>
      <p:ext uri="{BB962C8B-B14F-4D97-AF65-F5344CB8AC3E}">
        <p14:creationId xmlns:p14="http://schemas.microsoft.com/office/powerpoint/2010/main" val="20650972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4814596" y="811764"/>
            <a:ext cx="0" cy="5234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C9520288-044D-7D4D-86D1-39B1A4B63AFF}"/>
              </a:ext>
            </a:extLst>
          </p:cNvPr>
          <p:cNvSpPr>
            <a:spLocks noGrp="1"/>
          </p:cNvSpPr>
          <p:nvPr>
            <p:ph type="body" sz="quarter" idx="10"/>
          </p:nvPr>
        </p:nvSpPr>
        <p:spPr/>
        <p:txBody>
          <a:bodyPr>
            <a:normAutofit fontScale="92500" lnSpcReduction="10000"/>
          </a:bodyPr>
          <a:lstStyle/>
          <a:p>
            <a:r>
              <a:rPr lang="en-US" dirty="0"/>
              <a:t>The Four Pillars: Adult Learning, Competence-Based, Active Learning, and Constructive Alignment.</a:t>
            </a:r>
          </a:p>
          <a:p>
            <a:r>
              <a:rPr lang="en-US" dirty="0"/>
              <a:t>Adult Learning (Andragogy): Activating prior knowledge.</a:t>
            </a:r>
          </a:p>
          <a:p>
            <a:r>
              <a:rPr lang="en-US" dirty="0"/>
              <a:t>Competence-Based Learning: Focusing on observable evidence.</a:t>
            </a:r>
          </a:p>
          <a:p>
            <a:r>
              <a:rPr lang="en-US" dirty="0"/>
              <a:t>Active Learning Toolbox: Practical micro-methods for your sessions.</a:t>
            </a:r>
          </a:p>
          <a:p>
            <a:r>
              <a:rPr lang="en-US" dirty="0"/>
              <a:t>Constructive Alignment: Connecting outcomes, activities, and assessment.</a:t>
            </a:r>
          </a:p>
          <a:p>
            <a:r>
              <a:rPr lang="en-US" dirty="0"/>
              <a:t>EQF Adaptation: Adjusting levels of autonomy</a:t>
            </a:r>
            <a:endParaRPr lang="en-IE" dirty="0"/>
          </a:p>
        </p:txBody>
      </p:sp>
    </p:spTree>
    <p:extLst>
      <p:ext uri="{BB962C8B-B14F-4D97-AF65-F5344CB8AC3E}">
        <p14:creationId xmlns:p14="http://schemas.microsoft.com/office/powerpoint/2010/main" val="10150132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7E69E7-F34D-57FA-614A-467864CA2A6D}"/>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36173" b="21565"/>
          <a:stretch>
            <a:fillRect/>
          </a:stretch>
        </p:blipFill>
        <p:spPr>
          <a:xfrm>
            <a:off x="4046025" y="2364971"/>
            <a:ext cx="6963909" cy="2943010"/>
          </a:xfrm>
          <a:prstGeom prst="rect">
            <a:avLst/>
          </a:prstGeom>
        </p:spPr>
      </p:pic>
      <p:sp>
        <p:nvSpPr>
          <p:cNvPr id="7" name="Title 6">
            <a:extLst>
              <a:ext uri="{FF2B5EF4-FFF2-40B4-BE49-F238E27FC236}">
                <a16:creationId xmlns:a16="http://schemas.microsoft.com/office/drawing/2014/main" id="{92A7EEE7-3D96-6B68-2DF0-DF1CAB3292B8}"/>
              </a:ext>
            </a:extLst>
          </p:cNvPr>
          <p:cNvSpPr>
            <a:spLocks noGrp="1"/>
          </p:cNvSpPr>
          <p:nvPr>
            <p:ph type="title"/>
          </p:nvPr>
        </p:nvSpPr>
        <p:spPr>
          <a:xfrm>
            <a:off x="363985" y="826766"/>
            <a:ext cx="7408415" cy="1325563"/>
          </a:xfrm>
        </p:spPr>
        <p:txBody>
          <a:bodyPr/>
          <a:lstStyle/>
          <a:p>
            <a:r>
              <a:rPr lang="en-US" b="1" dirty="0">
                <a:solidFill>
                  <a:schemeClr val="accent1"/>
                </a:solidFill>
              </a:rPr>
              <a:t>The Four Principles of Modern Education</a:t>
            </a:r>
            <a:endParaRPr lang="en-IE" b="1" dirty="0">
              <a:solidFill>
                <a:schemeClr val="accent1"/>
              </a:solidFill>
            </a:endParaRPr>
          </a:p>
        </p:txBody>
      </p:sp>
      <p:sp>
        <p:nvSpPr>
          <p:cNvPr id="3" name="Text Placeholder 2">
            <a:extLst>
              <a:ext uri="{FF2B5EF4-FFF2-40B4-BE49-F238E27FC236}">
                <a16:creationId xmlns:a16="http://schemas.microsoft.com/office/drawing/2014/main" id="{2A5B6878-2A95-8EF5-81B6-1D2742F1FD53}"/>
              </a:ext>
            </a:extLst>
          </p:cNvPr>
          <p:cNvSpPr txBox="1">
            <a:spLocks noGrp="1"/>
          </p:cNvSpPr>
          <p:nvPr>
            <p:ph type="body" sz="quarter" idx="17"/>
          </p:nvPr>
        </p:nvSpPr>
        <p:spPr>
          <a:xfrm>
            <a:off x="363985" y="2887826"/>
            <a:ext cx="4058386" cy="1525546"/>
          </a:xfrm>
          <a:prstGeom prst="rect">
            <a:avLst/>
          </a:prstGeom>
          <a:noFill/>
        </p:spPr>
        <p:txBody>
          <a:bodyPr wrap="square" numCol="1" rtlCol="0">
            <a:spAutoFit/>
          </a:bodyPr>
          <a:lstStyle/>
          <a:p>
            <a:pPr algn="ctr"/>
            <a:r>
              <a:rPr lang="en-US" sz="2400" b="1" i="1" dirty="0">
                <a:solidFill>
                  <a:schemeClr val="accent2"/>
                </a:solidFill>
              </a:rPr>
              <a:t>"We don't just transfer knowledge</a:t>
            </a:r>
            <a:r>
              <a:rPr lang="hr-HR" sz="2400" b="1" i="1" dirty="0">
                <a:solidFill>
                  <a:schemeClr val="accent2"/>
                </a:solidFill>
              </a:rPr>
              <a:t>,</a:t>
            </a:r>
            <a:r>
              <a:rPr lang="en-US" sz="2400" b="1" i="1" dirty="0">
                <a:solidFill>
                  <a:schemeClr val="accent2"/>
                </a:solidFill>
              </a:rPr>
              <a:t> </a:t>
            </a:r>
            <a:endParaRPr lang="hr-HR" sz="2400" b="1" i="1" dirty="0">
              <a:solidFill>
                <a:schemeClr val="accent2"/>
              </a:solidFill>
            </a:endParaRPr>
          </a:p>
          <a:p>
            <a:pPr algn="ctr"/>
            <a:r>
              <a:rPr lang="en-US" sz="2400" b="1" i="1" dirty="0">
                <a:solidFill>
                  <a:schemeClr val="accent2"/>
                </a:solidFill>
              </a:rPr>
              <a:t>we build capability."</a:t>
            </a:r>
            <a:endParaRPr lang="hr-HR" sz="2400" b="1" i="1" dirty="0">
              <a:solidFill>
                <a:schemeClr val="accent2"/>
              </a:solidFill>
            </a:endParaRPr>
          </a:p>
        </p:txBody>
      </p:sp>
    </p:spTree>
    <p:extLst>
      <p:ext uri="{BB962C8B-B14F-4D97-AF65-F5344CB8AC3E}">
        <p14:creationId xmlns:p14="http://schemas.microsoft.com/office/powerpoint/2010/main" val="12384962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0749B-750F-8B31-62AE-9B60AA6EE2E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73BF665-0638-A11F-0A26-EDD81B7AFC70}"/>
              </a:ext>
            </a:extLst>
          </p:cNvPr>
          <p:cNvPicPr>
            <a:picLocks noChangeAspect="1"/>
          </p:cNvPicPr>
          <p:nvPr/>
        </p:nvPicPr>
        <p:blipFill>
          <a:blip r:embed="rId3" cstate="screen">
            <a:extLst>
              <a:ext uri="{28A0092B-C50C-407E-A947-70E740481C1C}">
                <a14:useLocalDpi xmlns:a14="http://schemas.microsoft.com/office/drawing/2010/main" val="0"/>
              </a:ext>
            </a:extLst>
          </a:blip>
          <a:srcRect t="24048" b="3788"/>
          <a:stretch>
            <a:fillRect/>
          </a:stretch>
        </p:blipFill>
        <p:spPr>
          <a:xfrm>
            <a:off x="3027460" y="1489547"/>
            <a:ext cx="7441430" cy="5370022"/>
          </a:xfrm>
          <a:prstGeom prst="rect">
            <a:avLst/>
          </a:prstGeom>
        </p:spPr>
      </p:pic>
      <p:sp>
        <p:nvSpPr>
          <p:cNvPr id="7" name="Title 6">
            <a:extLst>
              <a:ext uri="{FF2B5EF4-FFF2-40B4-BE49-F238E27FC236}">
                <a16:creationId xmlns:a16="http://schemas.microsoft.com/office/drawing/2014/main" id="{0E99E9C8-7BC8-F3F9-69C1-5E11DF48E317}"/>
              </a:ext>
            </a:extLst>
          </p:cNvPr>
          <p:cNvSpPr>
            <a:spLocks noGrp="1"/>
          </p:cNvSpPr>
          <p:nvPr>
            <p:ph type="title"/>
          </p:nvPr>
        </p:nvSpPr>
        <p:spPr/>
        <p:txBody>
          <a:bodyPr/>
          <a:lstStyle/>
          <a:p>
            <a:r>
              <a:rPr lang="en-US" b="1" dirty="0">
                <a:solidFill>
                  <a:schemeClr val="accent1"/>
                </a:solidFill>
              </a:rPr>
              <a:t>Adult Learning Orientation (Knowles, 1984)</a:t>
            </a:r>
            <a:endParaRPr lang="en-IE" b="1" dirty="0">
              <a:solidFill>
                <a:schemeClr val="accent1"/>
              </a:solidFill>
            </a:endParaRPr>
          </a:p>
        </p:txBody>
      </p:sp>
    </p:spTree>
    <p:extLst>
      <p:ext uri="{BB962C8B-B14F-4D97-AF65-F5344CB8AC3E}">
        <p14:creationId xmlns:p14="http://schemas.microsoft.com/office/powerpoint/2010/main" val="398699556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B42B-9D9E-B92F-E5B6-C6302ECBE16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B6DDCA-EB4A-A14E-D4AC-ACFEA44706FB}"/>
              </a:ext>
            </a:extLst>
          </p:cNvPr>
          <p:cNvSpPr>
            <a:spLocks noGrp="1"/>
          </p:cNvSpPr>
          <p:nvPr>
            <p:ph type="title"/>
          </p:nvPr>
        </p:nvSpPr>
        <p:spPr>
          <a:xfrm>
            <a:off x="363985" y="826766"/>
            <a:ext cx="7721236" cy="1325563"/>
          </a:xfrm>
        </p:spPr>
        <p:txBody>
          <a:bodyPr/>
          <a:lstStyle/>
          <a:p>
            <a:r>
              <a:rPr lang="en-US" b="1" dirty="0">
                <a:solidFill>
                  <a:schemeClr val="accent1"/>
                </a:solidFill>
              </a:rPr>
              <a:t>Competence-Based Learning (Mulder, 2017)</a:t>
            </a:r>
            <a:endParaRPr lang="en-IE" b="1" dirty="0">
              <a:solidFill>
                <a:schemeClr val="accent1"/>
              </a:solidFill>
            </a:endParaRPr>
          </a:p>
        </p:txBody>
      </p:sp>
      <p:sp>
        <p:nvSpPr>
          <p:cNvPr id="8" name="Text Placeholder 7">
            <a:extLst>
              <a:ext uri="{FF2B5EF4-FFF2-40B4-BE49-F238E27FC236}">
                <a16:creationId xmlns:a16="http://schemas.microsoft.com/office/drawing/2014/main" id="{6928F7BF-2764-C0B1-1914-1DC9353DA53C}"/>
              </a:ext>
            </a:extLst>
          </p:cNvPr>
          <p:cNvSpPr>
            <a:spLocks noGrp="1"/>
          </p:cNvSpPr>
          <p:nvPr>
            <p:ph type="body" sz="quarter" idx="17"/>
          </p:nvPr>
        </p:nvSpPr>
        <p:spPr>
          <a:xfrm>
            <a:off x="363985" y="2523249"/>
            <a:ext cx="5732015" cy="1811502"/>
          </a:xfrm>
        </p:spPr>
        <p:txBody>
          <a:bodyPr numCol="1">
            <a:normAutofit fontScale="85000" lnSpcReduction="10000"/>
          </a:bodyPr>
          <a:lstStyle/>
          <a:p>
            <a:r>
              <a:rPr lang="en-US" b="1" dirty="0"/>
              <a:t>Traditional:</a:t>
            </a:r>
            <a:r>
              <a:rPr lang="en-US" dirty="0"/>
              <a:t> Knowledge-focused (Learner understands the </a:t>
            </a:r>
            <a:r>
              <a:rPr lang="en-US" i="1" dirty="0"/>
              <a:t>concept</a:t>
            </a:r>
            <a:r>
              <a:rPr lang="en-US" dirty="0"/>
              <a:t> of ESG).</a:t>
            </a:r>
          </a:p>
          <a:p>
            <a:r>
              <a:rPr lang="en-US" b="1" dirty="0"/>
              <a:t>Competence-Based:</a:t>
            </a:r>
            <a:r>
              <a:rPr lang="en-US" dirty="0"/>
              <a:t> Action-oriented (Learner </a:t>
            </a:r>
            <a:r>
              <a:rPr lang="en-US" i="1" dirty="0"/>
              <a:t>analyses</a:t>
            </a:r>
            <a:r>
              <a:rPr lang="en-US" dirty="0"/>
              <a:t> an ESG dashboard and identifies anomalies).</a:t>
            </a:r>
          </a:p>
          <a:p>
            <a:r>
              <a:rPr lang="en-US" b="1" dirty="0"/>
              <a:t>The Golden Rule:</a:t>
            </a:r>
            <a:r>
              <a:rPr lang="en-US" dirty="0"/>
              <a:t> If learners cannot produce an observable outcome, the competence has not been achieved</a:t>
            </a: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pic>
        <p:nvPicPr>
          <p:cNvPr id="3" name="Picture 2">
            <a:extLst>
              <a:ext uri="{FF2B5EF4-FFF2-40B4-BE49-F238E27FC236}">
                <a16:creationId xmlns:a16="http://schemas.microsoft.com/office/drawing/2014/main" id="{8BD69CE5-FAB5-039F-1C3F-7972AA5114B2}"/>
              </a:ext>
            </a:extLst>
          </p:cNvPr>
          <p:cNvPicPr>
            <a:picLocks noChangeAspect="1"/>
          </p:cNvPicPr>
          <p:nvPr/>
        </p:nvPicPr>
        <p:blipFill>
          <a:blip r:embed="rId3" cstate="screen">
            <a:extLst>
              <a:ext uri="{28A0092B-C50C-407E-A947-70E740481C1C}">
                <a14:useLocalDpi xmlns:a14="http://schemas.microsoft.com/office/drawing/2010/main" val="0"/>
              </a:ext>
            </a:extLst>
          </a:blip>
          <a:srcRect l="7647" t="21847" r="4771" b="4935"/>
          <a:stretch>
            <a:fillRect/>
          </a:stretch>
        </p:blipFill>
        <p:spPr>
          <a:xfrm>
            <a:off x="5838013" y="2273882"/>
            <a:ext cx="4494415" cy="3757352"/>
          </a:xfrm>
          <a:prstGeom prst="rect">
            <a:avLst/>
          </a:prstGeom>
        </p:spPr>
      </p:pic>
      <p:sp>
        <p:nvSpPr>
          <p:cNvPr id="30" name="TextBox 29">
            <a:extLst>
              <a:ext uri="{FF2B5EF4-FFF2-40B4-BE49-F238E27FC236}">
                <a16:creationId xmlns:a16="http://schemas.microsoft.com/office/drawing/2014/main" id="{12DF94EF-8829-FF3B-0EBE-0F3CD955801A}"/>
              </a:ext>
            </a:extLst>
          </p:cNvPr>
          <p:cNvSpPr txBox="1"/>
          <p:nvPr/>
        </p:nvSpPr>
        <p:spPr>
          <a:xfrm>
            <a:off x="8305800" y="4152558"/>
            <a:ext cx="2026628" cy="553998"/>
          </a:xfrm>
          <a:prstGeom prst="rect">
            <a:avLst/>
          </a:prstGeom>
          <a:solidFill>
            <a:schemeClr val="bg1"/>
          </a:solidFill>
        </p:spPr>
        <p:txBody>
          <a:bodyPr wrap="square" rtlCol="0">
            <a:spAutoFit/>
          </a:bodyPr>
          <a:lstStyle/>
          <a:p>
            <a:r>
              <a:rPr lang="hr-HR" sz="1000" dirty="0"/>
              <a:t>Learner analyses an ESG dashboard and identifies anomalies</a:t>
            </a:r>
          </a:p>
        </p:txBody>
      </p:sp>
      <p:sp>
        <p:nvSpPr>
          <p:cNvPr id="31" name="TextBox 30">
            <a:extLst>
              <a:ext uri="{FF2B5EF4-FFF2-40B4-BE49-F238E27FC236}">
                <a16:creationId xmlns:a16="http://schemas.microsoft.com/office/drawing/2014/main" id="{833B4E03-A1D3-65CF-EC8A-4FA3873AEC37}"/>
              </a:ext>
            </a:extLst>
          </p:cNvPr>
          <p:cNvSpPr txBox="1"/>
          <p:nvPr/>
        </p:nvSpPr>
        <p:spPr>
          <a:xfrm>
            <a:off x="5935980" y="4184008"/>
            <a:ext cx="2026628" cy="400110"/>
          </a:xfrm>
          <a:prstGeom prst="rect">
            <a:avLst/>
          </a:prstGeom>
          <a:solidFill>
            <a:schemeClr val="bg1"/>
          </a:solidFill>
        </p:spPr>
        <p:txBody>
          <a:bodyPr wrap="square" rtlCol="0">
            <a:spAutoFit/>
          </a:bodyPr>
          <a:lstStyle/>
          <a:p>
            <a:r>
              <a:rPr lang="hr-HR" sz="1000" dirty="0"/>
              <a:t>Learner understands the concept of ESG</a:t>
            </a:r>
          </a:p>
        </p:txBody>
      </p:sp>
    </p:spTree>
    <p:extLst>
      <p:ext uri="{BB962C8B-B14F-4D97-AF65-F5344CB8AC3E}">
        <p14:creationId xmlns:p14="http://schemas.microsoft.com/office/powerpoint/2010/main" val="219436148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4615-F24A-6866-22D3-71367B4517AD}"/>
            </a:ext>
          </a:extLst>
        </p:cNvPr>
        <p:cNvGrpSpPr/>
        <p:nvPr/>
      </p:nvGrpSpPr>
      <p:grpSpPr>
        <a:xfrm>
          <a:off x="0" y="0"/>
          <a:ext cx="0" cy="0"/>
          <a:chOff x="0" y="0"/>
          <a:chExt cx="0" cy="0"/>
        </a:xfrm>
      </p:grpSpPr>
      <p:graphicFrame>
        <p:nvGraphicFramePr>
          <p:cNvPr id="15" name="Content Placeholder 6">
            <a:extLst>
              <a:ext uri="{FF2B5EF4-FFF2-40B4-BE49-F238E27FC236}">
                <a16:creationId xmlns:a16="http://schemas.microsoft.com/office/drawing/2014/main" id="{D3C9AD3A-0A97-A01B-3A43-372F1D578FF3}"/>
              </a:ext>
            </a:extLst>
          </p:cNvPr>
          <p:cNvGraphicFramePr>
            <a:graphicFrameLocks noGrp="1"/>
          </p:cNvGraphicFramePr>
          <p:nvPr>
            <p:ph sz="half" idx="1"/>
            <p:extLst>
              <p:ext uri="{D42A27DB-BD31-4B8C-83A1-F6EECF244321}">
                <p14:modId xmlns:p14="http://schemas.microsoft.com/office/powerpoint/2010/main" val="4033113025"/>
              </p:ext>
            </p:extLst>
          </p:nvPr>
        </p:nvGraphicFramePr>
        <p:xfrm>
          <a:off x="363985" y="1349407"/>
          <a:ext cx="11102801" cy="4527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D1104FB1-0E87-4CC9-293F-863164FB518F}"/>
              </a:ext>
            </a:extLst>
          </p:cNvPr>
          <p:cNvSpPr>
            <a:spLocks noGrp="1"/>
          </p:cNvSpPr>
          <p:nvPr>
            <p:ph type="title"/>
          </p:nvPr>
        </p:nvSpPr>
        <p:spPr>
          <a:xfrm>
            <a:off x="363985" y="826766"/>
            <a:ext cx="7721236" cy="1325563"/>
          </a:xfrm>
        </p:spPr>
        <p:txBody>
          <a:bodyPr/>
          <a:lstStyle/>
          <a:p>
            <a:r>
              <a:rPr lang="en-US" b="1" dirty="0">
                <a:solidFill>
                  <a:schemeClr val="accent1"/>
                </a:solidFill>
              </a:rPr>
              <a:t>The Micro-Methods Toolbox</a:t>
            </a:r>
          </a:p>
        </p:txBody>
      </p:sp>
      <p:sp>
        <p:nvSpPr>
          <p:cNvPr id="6" name="TextBox 5">
            <a:extLst>
              <a:ext uri="{FF2B5EF4-FFF2-40B4-BE49-F238E27FC236}">
                <a16:creationId xmlns:a16="http://schemas.microsoft.com/office/drawing/2014/main" id="{9F7AE3ED-4509-869E-793C-DE7C6E1A1320}"/>
              </a:ext>
            </a:extLst>
          </p:cNvPr>
          <p:cNvSpPr txBox="1"/>
          <p:nvPr/>
        </p:nvSpPr>
        <p:spPr>
          <a:xfrm>
            <a:off x="7468291" y="2342635"/>
            <a:ext cx="1450427" cy="646331"/>
          </a:xfrm>
          <a:prstGeom prst="rect">
            <a:avLst/>
          </a:prstGeom>
          <a:noFill/>
        </p:spPr>
        <p:txBody>
          <a:bodyPr wrap="square" rtlCol="0">
            <a:spAutoFit/>
          </a:bodyPr>
          <a:lstStyle/>
          <a:p>
            <a:r>
              <a:rPr lang="hr-HR" dirty="0">
                <a:solidFill>
                  <a:schemeClr val="bg1"/>
                </a:solidFill>
              </a:rPr>
              <a:t>Applying judgement</a:t>
            </a:r>
          </a:p>
        </p:txBody>
      </p:sp>
      <p:sp>
        <p:nvSpPr>
          <p:cNvPr id="9" name="TextBox 8">
            <a:extLst>
              <a:ext uri="{FF2B5EF4-FFF2-40B4-BE49-F238E27FC236}">
                <a16:creationId xmlns:a16="http://schemas.microsoft.com/office/drawing/2014/main" id="{A3C344DF-79DC-143B-9AF2-D0B3829E16D2}"/>
              </a:ext>
            </a:extLst>
          </p:cNvPr>
          <p:cNvSpPr txBox="1"/>
          <p:nvPr/>
        </p:nvSpPr>
        <p:spPr>
          <a:xfrm>
            <a:off x="9615574" y="2341435"/>
            <a:ext cx="1975945" cy="646331"/>
          </a:xfrm>
          <a:prstGeom prst="rect">
            <a:avLst/>
          </a:prstGeom>
          <a:noFill/>
        </p:spPr>
        <p:txBody>
          <a:bodyPr wrap="square" rtlCol="0">
            <a:spAutoFit/>
          </a:bodyPr>
          <a:lstStyle/>
          <a:p>
            <a:r>
              <a:rPr lang="hr-HR" dirty="0">
                <a:solidFill>
                  <a:schemeClr val="bg1"/>
                </a:solidFill>
              </a:rPr>
              <a:t>Consolidating learning</a:t>
            </a:r>
          </a:p>
        </p:txBody>
      </p:sp>
      <p:pic>
        <p:nvPicPr>
          <p:cNvPr id="10" name="Graphic 9" descr="Thought bubble outline">
            <a:extLst>
              <a:ext uri="{FF2B5EF4-FFF2-40B4-BE49-F238E27FC236}">
                <a16:creationId xmlns:a16="http://schemas.microsoft.com/office/drawing/2014/main" id="{30B770E4-D209-ED4B-0B50-68BEE6B39A5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2718" y="3652345"/>
            <a:ext cx="914400" cy="914400"/>
          </a:xfrm>
          <a:prstGeom prst="rect">
            <a:avLst/>
          </a:prstGeom>
        </p:spPr>
      </p:pic>
      <p:pic>
        <p:nvPicPr>
          <p:cNvPr id="11" name="Graphic 10" descr="Link outline">
            <a:extLst>
              <a:ext uri="{FF2B5EF4-FFF2-40B4-BE49-F238E27FC236}">
                <a16:creationId xmlns:a16="http://schemas.microsoft.com/office/drawing/2014/main" id="{0C26B2E1-32FD-E411-2A98-4F73DAA820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73972" y="3652345"/>
            <a:ext cx="914400" cy="914400"/>
          </a:xfrm>
          <a:prstGeom prst="rect">
            <a:avLst/>
          </a:prstGeom>
        </p:spPr>
      </p:pic>
      <p:pic>
        <p:nvPicPr>
          <p:cNvPr id="12" name="Graphic 11" descr="Search Inventory outline">
            <a:extLst>
              <a:ext uri="{FF2B5EF4-FFF2-40B4-BE49-F238E27FC236}">
                <a16:creationId xmlns:a16="http://schemas.microsoft.com/office/drawing/2014/main" id="{06753021-64E8-A5F7-BFF7-B2D0AEF40E5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565226" y="3652345"/>
            <a:ext cx="914400" cy="914400"/>
          </a:xfrm>
          <a:prstGeom prst="rect">
            <a:avLst/>
          </a:prstGeom>
        </p:spPr>
      </p:pic>
      <p:pic>
        <p:nvPicPr>
          <p:cNvPr id="13" name="Graphic 12" descr="Mental Health outline">
            <a:extLst>
              <a:ext uri="{FF2B5EF4-FFF2-40B4-BE49-F238E27FC236}">
                <a16:creationId xmlns:a16="http://schemas.microsoft.com/office/drawing/2014/main" id="{E62A1226-F90A-F82B-C896-9BC7C1D4F03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736305" y="3652345"/>
            <a:ext cx="914400" cy="914400"/>
          </a:xfrm>
          <a:prstGeom prst="rect">
            <a:avLst/>
          </a:prstGeom>
        </p:spPr>
      </p:pic>
      <p:pic>
        <p:nvPicPr>
          <p:cNvPr id="14" name="Graphic 13" descr="List outline">
            <a:extLst>
              <a:ext uri="{FF2B5EF4-FFF2-40B4-BE49-F238E27FC236}">
                <a16:creationId xmlns:a16="http://schemas.microsoft.com/office/drawing/2014/main" id="{2B84A131-41E6-FFB0-127C-6CB669AFE50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987921" y="3612931"/>
            <a:ext cx="914400" cy="914400"/>
          </a:xfrm>
          <a:prstGeom prst="rect">
            <a:avLst/>
          </a:prstGeom>
        </p:spPr>
      </p:pic>
      <p:sp>
        <p:nvSpPr>
          <p:cNvPr id="16" name="TextBox 15">
            <a:extLst>
              <a:ext uri="{FF2B5EF4-FFF2-40B4-BE49-F238E27FC236}">
                <a16:creationId xmlns:a16="http://schemas.microsoft.com/office/drawing/2014/main" id="{88CAE8CF-8ADE-AC94-5333-87E0BECED645}"/>
              </a:ext>
            </a:extLst>
          </p:cNvPr>
          <p:cNvSpPr txBox="1"/>
          <p:nvPr/>
        </p:nvSpPr>
        <p:spPr>
          <a:xfrm rot="16200000">
            <a:off x="8580635" y="2721773"/>
            <a:ext cx="1891862" cy="369332"/>
          </a:xfrm>
          <a:prstGeom prst="rect">
            <a:avLst/>
          </a:prstGeom>
          <a:noFill/>
        </p:spPr>
        <p:txBody>
          <a:bodyPr wrap="square" rtlCol="0">
            <a:spAutoFit/>
          </a:bodyPr>
          <a:lstStyle/>
          <a:p>
            <a:r>
              <a:rPr lang="hr-HR" dirty="0">
                <a:solidFill>
                  <a:schemeClr val="bg1"/>
                </a:solidFill>
              </a:rPr>
              <a:t>Mini-Project</a:t>
            </a:r>
          </a:p>
        </p:txBody>
      </p:sp>
    </p:spTree>
    <p:extLst>
      <p:ext uri="{BB962C8B-B14F-4D97-AF65-F5344CB8AC3E}">
        <p14:creationId xmlns:p14="http://schemas.microsoft.com/office/powerpoint/2010/main" val="21807623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263C7573-0D61-DD2B-BF76-D55A922C62C5}"/>
              </a:ext>
            </a:extLst>
          </p:cNvPr>
          <p:cNvSpPr txBox="1">
            <a:spLocks/>
          </p:cNvSpPr>
          <p:nvPr/>
        </p:nvSpPr>
        <p:spPr>
          <a:xfrm>
            <a:off x="452885" y="356866"/>
            <a:ext cx="7721236"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16600" kern="1200">
                <a:solidFill>
                  <a:schemeClr val="accent2"/>
                </a:solidFill>
                <a:latin typeface="+mj-lt"/>
                <a:ea typeface="+mj-ea"/>
                <a:cs typeface="+mj-cs"/>
              </a:defRPr>
            </a:lvl1pPr>
          </a:lstStyle>
          <a:p>
            <a:r>
              <a:rPr lang="en-US" sz="2800" b="1" dirty="0">
                <a:solidFill>
                  <a:schemeClr val="accent1"/>
                </a:solidFill>
              </a:rPr>
              <a:t>Constructive Alignment (Biggs, 1996)</a:t>
            </a:r>
          </a:p>
        </p:txBody>
      </p:sp>
      <p:pic>
        <p:nvPicPr>
          <p:cNvPr id="10" name="Picture 9">
            <a:extLst>
              <a:ext uri="{FF2B5EF4-FFF2-40B4-BE49-F238E27FC236}">
                <a16:creationId xmlns:a16="http://schemas.microsoft.com/office/drawing/2014/main" id="{6DBFED5D-6BD2-8C90-DF6D-4CDFB1C0B879}"/>
              </a:ext>
            </a:extLst>
          </p:cNvPr>
          <p:cNvPicPr>
            <a:picLocks noChangeAspect="1"/>
          </p:cNvPicPr>
          <p:nvPr/>
        </p:nvPicPr>
        <p:blipFill>
          <a:blip r:embed="rId3">
            <a:extLst>
              <a:ext uri="{28A0092B-C50C-407E-A947-70E740481C1C}">
                <a14:useLocalDpi xmlns:a14="http://schemas.microsoft.com/office/drawing/2010/main" val="0"/>
              </a:ext>
            </a:extLst>
          </a:blip>
          <a:srcRect t="25747" b="17593"/>
          <a:stretch>
            <a:fillRect/>
          </a:stretch>
        </p:blipFill>
        <p:spPr>
          <a:xfrm>
            <a:off x="1911350" y="1682429"/>
            <a:ext cx="8369300" cy="4742068"/>
          </a:xfrm>
          <a:prstGeom prst="rect">
            <a:avLst/>
          </a:prstGeom>
        </p:spPr>
      </p:pic>
    </p:spTree>
    <p:extLst>
      <p:ext uri="{BB962C8B-B14F-4D97-AF65-F5344CB8AC3E}">
        <p14:creationId xmlns:p14="http://schemas.microsoft.com/office/powerpoint/2010/main" val="76301345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2859-815D-B334-5048-146D6FAD14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A83FECE-895C-41C7-DEB8-DECD5356A7B2}"/>
              </a:ext>
            </a:extLst>
          </p:cNvPr>
          <p:cNvSpPr>
            <a:spLocks noGrp="1"/>
          </p:cNvSpPr>
          <p:nvPr>
            <p:ph type="title"/>
          </p:nvPr>
        </p:nvSpPr>
        <p:spPr>
          <a:xfrm>
            <a:off x="340309" y="826766"/>
            <a:ext cx="7721236" cy="1325563"/>
          </a:xfrm>
        </p:spPr>
        <p:txBody>
          <a:bodyPr/>
          <a:lstStyle/>
          <a:p>
            <a:r>
              <a:rPr lang="en-US" b="1" dirty="0">
                <a:solidFill>
                  <a:schemeClr val="accent1"/>
                </a:solidFill>
              </a:rPr>
              <a:t>Adapting to EQF Levels</a:t>
            </a:r>
          </a:p>
        </p:txBody>
      </p:sp>
      <p:sp>
        <p:nvSpPr>
          <p:cNvPr id="8" name="Text Placeholder 7">
            <a:extLst>
              <a:ext uri="{FF2B5EF4-FFF2-40B4-BE49-F238E27FC236}">
                <a16:creationId xmlns:a16="http://schemas.microsoft.com/office/drawing/2014/main" id="{F3BEBBCA-760F-03CD-461B-45C632440827}"/>
              </a:ext>
            </a:extLst>
          </p:cNvPr>
          <p:cNvSpPr>
            <a:spLocks noGrp="1"/>
          </p:cNvSpPr>
          <p:nvPr>
            <p:ph type="body" sz="quarter" idx="17"/>
          </p:nvPr>
        </p:nvSpPr>
        <p:spPr>
          <a:xfrm>
            <a:off x="340309" y="2207724"/>
            <a:ext cx="9692691" cy="3823510"/>
          </a:xfrm>
        </p:spPr>
        <p:txBody>
          <a:bodyPr numCol="1">
            <a:normAutofit/>
          </a:bodyPr>
          <a:lstStyle/>
          <a:p>
            <a:r>
              <a:rPr lang="en-US" b="1" dirty="0"/>
              <a:t>Core Principle:</a:t>
            </a:r>
            <a:r>
              <a:rPr lang="en-US" dirty="0"/>
              <a:t> Adapt the support </a:t>
            </a:r>
            <a:endParaRPr lang="hr-HR" dirty="0"/>
          </a:p>
          <a:p>
            <a:r>
              <a:rPr lang="hr-HR" dirty="0"/>
              <a:t>l</a:t>
            </a:r>
            <a:r>
              <a:rPr lang="en-US" dirty="0" err="1"/>
              <a:t>evel</a:t>
            </a:r>
            <a:r>
              <a:rPr lang="hr-HR" dirty="0"/>
              <a:t> </a:t>
            </a:r>
            <a:r>
              <a:rPr lang="en-US" dirty="0"/>
              <a:t>but keep the ULO unchanged.</a:t>
            </a:r>
          </a:p>
          <a:p>
            <a:br>
              <a:rPr lang="en-US" sz="2000" dirty="0"/>
            </a:b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graphicFrame>
        <p:nvGraphicFramePr>
          <p:cNvPr id="3" name="Diagram 2">
            <a:extLst>
              <a:ext uri="{FF2B5EF4-FFF2-40B4-BE49-F238E27FC236}">
                <a16:creationId xmlns:a16="http://schemas.microsoft.com/office/drawing/2014/main" id="{F086BAAF-A9F2-2FA9-B9FB-2546C5B3797C}"/>
              </a:ext>
            </a:extLst>
          </p:cNvPr>
          <p:cNvGraphicFramePr/>
          <p:nvPr>
            <p:extLst>
              <p:ext uri="{D42A27DB-BD31-4B8C-83A1-F6EECF244321}">
                <p14:modId xmlns:p14="http://schemas.microsoft.com/office/powerpoint/2010/main" val="2053370044"/>
              </p:ext>
            </p:extLst>
          </p:nvPr>
        </p:nvGraphicFramePr>
        <p:xfrm>
          <a:off x="2926255" y="1394924"/>
          <a:ext cx="9065135" cy="4756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84219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36C2F-4ECF-B201-7D6A-97984112DD79}"/>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E7819D6-6D1C-3908-32A1-6006AB99FB14}"/>
              </a:ext>
            </a:extLst>
          </p:cNvPr>
          <p:cNvSpPr>
            <a:spLocks noGrp="1"/>
          </p:cNvSpPr>
          <p:nvPr>
            <p:ph type="title"/>
          </p:nvPr>
        </p:nvSpPr>
        <p:spPr>
          <a:xfrm>
            <a:off x="363985" y="826766"/>
            <a:ext cx="7721236" cy="1325563"/>
          </a:xfrm>
        </p:spPr>
        <p:txBody>
          <a:bodyPr/>
          <a:lstStyle/>
          <a:p>
            <a:r>
              <a:rPr lang="en-US" b="1" dirty="0">
                <a:solidFill>
                  <a:schemeClr val="accent1"/>
                </a:solidFill>
              </a:rPr>
              <a:t>Supporting Diverse Learners</a:t>
            </a:r>
          </a:p>
        </p:txBody>
      </p:sp>
      <p:sp>
        <p:nvSpPr>
          <p:cNvPr id="8" name="Text Placeholder 7">
            <a:extLst>
              <a:ext uri="{FF2B5EF4-FFF2-40B4-BE49-F238E27FC236}">
                <a16:creationId xmlns:a16="http://schemas.microsoft.com/office/drawing/2014/main" id="{086B9B44-16D8-C6B0-682C-AFC2831EF18F}"/>
              </a:ext>
            </a:extLst>
          </p:cNvPr>
          <p:cNvSpPr>
            <a:spLocks noGrp="1"/>
          </p:cNvSpPr>
          <p:nvPr>
            <p:ph type="body" sz="quarter" idx="17"/>
          </p:nvPr>
        </p:nvSpPr>
        <p:spPr>
          <a:xfrm>
            <a:off x="363985" y="2207724"/>
            <a:ext cx="8079791" cy="3823510"/>
          </a:xfrm>
        </p:spPr>
        <p:txBody>
          <a:bodyPr numCol="1">
            <a:normAutofit/>
          </a:bodyPr>
          <a:lstStyle/>
          <a:p>
            <a:r>
              <a:rPr lang="en-US" b="1" dirty="0"/>
              <a:t>Universal Design for Learning (UDL):</a:t>
            </a:r>
            <a:r>
              <a:rPr lang="en-US" dirty="0"/>
              <a:t> Providing multiple ways to engage.</a:t>
            </a:r>
          </a:p>
          <a:p>
            <a:r>
              <a:rPr lang="en-US" b="1" dirty="0"/>
              <a:t>Clarify Expectations:</a:t>
            </a:r>
            <a:r>
              <a:rPr lang="en-US" dirty="0"/>
              <a:t> Start every LU by explaining the goal.</a:t>
            </a:r>
          </a:p>
          <a:p>
            <a:r>
              <a:rPr lang="en-US" b="1" dirty="0"/>
              <a:t>Scaffold Skills:</a:t>
            </a:r>
            <a:r>
              <a:rPr lang="en-US" dirty="0"/>
              <a:t> Provide extra help for digital tools if needed.</a:t>
            </a:r>
          </a:p>
          <a:p>
            <a:r>
              <a:rPr lang="en-US" b="1" dirty="0"/>
              <a:t>Stretch Tasks:</a:t>
            </a:r>
            <a:r>
              <a:rPr lang="en-US" dirty="0"/>
              <a:t> Provide additional challenges for advanced learners.</a:t>
            </a:r>
          </a:p>
          <a:p>
            <a:pPr marL="342900" indent="-342900">
              <a:lnSpc>
                <a:spcPct val="150000"/>
              </a:lnSpc>
              <a:buFont typeface="Arial" panose="020B0604020202020204" pitchFamily="34" charset="0"/>
              <a:buChar char="•"/>
            </a:pPr>
            <a:endParaRPr lang="hr-HR" sz="2400" dirty="0"/>
          </a:p>
          <a:p>
            <a:pPr marL="342900" indent="-342900">
              <a:lnSpc>
                <a:spcPct val="150000"/>
              </a:lnSpc>
              <a:buFont typeface="Arial" panose="020B0604020202020204" pitchFamily="34" charset="0"/>
              <a:buChar char="•"/>
            </a:pPr>
            <a:endParaRPr lang="hr-HR" sz="2400" dirty="0"/>
          </a:p>
          <a:p>
            <a:pPr marL="342900" indent="-342900">
              <a:buFont typeface="Arial" panose="020B0604020202020204" pitchFamily="34" charset="0"/>
              <a:buChar char="•"/>
            </a:pPr>
            <a:endParaRPr lang="en-US" sz="3800" dirty="0"/>
          </a:p>
          <a:p>
            <a:endParaRPr lang="en-IE" b="1" dirty="0"/>
          </a:p>
        </p:txBody>
      </p:sp>
    </p:spTree>
    <p:extLst>
      <p:ext uri="{BB962C8B-B14F-4D97-AF65-F5344CB8AC3E}">
        <p14:creationId xmlns:p14="http://schemas.microsoft.com/office/powerpoint/2010/main" val="1509496158"/>
      </p:ext>
    </p:extLst>
  </p:cSld>
  <p:clrMapOvr>
    <a:masterClrMapping/>
  </p:clrMapOvr>
  <p:transition spd="slow">
    <p:push dir="u"/>
  </p:transition>
</p:sld>
</file>

<file path=ppt/theme/theme1.xml><?xml version="1.0" encoding="utf-8"?>
<a:theme xmlns:a="http://schemas.openxmlformats.org/drawingml/2006/main" name="Office Theme">
  <a:themeElements>
    <a:clrScheme name="Digital4Sustainability">
      <a:dk1>
        <a:srgbClr val="48516A"/>
      </a:dk1>
      <a:lt1>
        <a:sysClr val="window" lastClr="FFFFFF"/>
      </a:lt1>
      <a:dk2>
        <a:srgbClr val="282B35"/>
      </a:dk2>
      <a:lt2>
        <a:srgbClr val="F5F5F6"/>
      </a:lt2>
      <a:accent1>
        <a:srgbClr val="00AC4E"/>
      </a:accent1>
      <a:accent2>
        <a:srgbClr val="009889"/>
      </a:accent2>
      <a:accent3>
        <a:srgbClr val="283A97"/>
      </a:accent3>
      <a:accent4>
        <a:srgbClr val="92C83E"/>
      </a:accent4>
      <a:accent5>
        <a:srgbClr val="72B6B0"/>
      </a:accent5>
      <a:accent6>
        <a:srgbClr val="F0B142"/>
      </a:accent6>
      <a:hlink>
        <a:srgbClr val="F6C95A"/>
      </a:hlink>
      <a:folHlink>
        <a:srgbClr val="FDDEA8"/>
      </a:folHlink>
    </a:clrScheme>
    <a:fontScheme name="Digital4Sustainability">
      <a:majorFont>
        <a:latin typeface="Titillium Web 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al4Sustainability Powerpoint Template v3 (1)" id="{E2400A4C-4433-405A-8A95-6867B2BA1C85}" vid="{CAC44FD9-B193-438F-BA9A-538A7629C4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910e70e-56fc-4034-87de-158ef45b341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003758A2918549A1984890213796B3" ma:contentTypeVersion="13" ma:contentTypeDescription="Create a new document." ma:contentTypeScope="" ma:versionID="9898243226e71cba43176ebf8901168c">
  <xsd:schema xmlns:xsd="http://www.w3.org/2001/XMLSchema" xmlns:xs="http://www.w3.org/2001/XMLSchema" xmlns:p="http://schemas.microsoft.com/office/2006/metadata/properties" xmlns:ns3="8910e70e-56fc-4034-87de-158ef45b3418" xmlns:ns4="e2442d10-90f2-49ef-8949-7e5ac17a22bf" targetNamespace="http://schemas.microsoft.com/office/2006/metadata/properties" ma:root="true" ma:fieldsID="20de105009f369c60cec6bae93f2762f" ns3:_="" ns4:_="">
    <xsd:import namespace="8910e70e-56fc-4034-87de-158ef45b3418"/>
    <xsd:import namespace="e2442d10-90f2-49ef-8949-7e5ac17a22bf"/>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10e70e-56fc-4034-87de-158ef45b3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442d10-90f2-49ef-8949-7e5ac17a22b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7DA7C4-2F75-49A4-A4FA-DC1E94422C86}">
  <ds:schemaRefs>
    <ds:schemaRef ds:uri="http://schemas.microsoft.com/sharepoint/v3/contenttype/forms"/>
  </ds:schemaRefs>
</ds:datastoreItem>
</file>

<file path=customXml/itemProps2.xml><?xml version="1.0" encoding="utf-8"?>
<ds:datastoreItem xmlns:ds="http://schemas.openxmlformats.org/officeDocument/2006/customXml" ds:itemID="{B7E4E117-1663-4C8C-8C82-A08DF3ECDA7D}">
  <ds:schemaRefs>
    <ds:schemaRef ds:uri="e2442d10-90f2-49ef-8949-7e5ac17a22bf"/>
    <ds:schemaRef ds:uri="http://schemas.microsoft.com/office/2006/documentManagement/types"/>
    <ds:schemaRef ds:uri="http://www.w3.org/XML/1998/namespace"/>
    <ds:schemaRef ds:uri="http://purl.org/dc/terms/"/>
    <ds:schemaRef ds:uri="http://schemas.microsoft.com/office/2006/metadata/properties"/>
    <ds:schemaRef ds:uri="http://schemas.openxmlformats.org/package/2006/metadata/core-properties"/>
    <ds:schemaRef ds:uri="8910e70e-56fc-4034-87de-158ef45b3418"/>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F6B73D8C-60B5-4FD7-B1EC-8A2E34A00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10e70e-56fc-4034-87de-158ef45b3418"/>
    <ds:schemaRef ds:uri="e2442d10-90f2-49ef-8949-7e5ac17a22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Digital4Sustainability Powerpoint Template v3 (2)</Template>
  <TotalTime>287</TotalTime>
  <Words>1010</Words>
  <Application>Microsoft Office PowerPoint</Application>
  <PresentationFormat>Widescreen</PresentationFormat>
  <Paragraphs>99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Montserrat</vt:lpstr>
      <vt:lpstr>Poppins</vt:lpstr>
      <vt:lpstr>Titillium Web Bold</vt:lpstr>
      <vt:lpstr>Office Theme</vt:lpstr>
      <vt:lpstr>Module 3: Pedagogical Foundations</vt:lpstr>
      <vt:lpstr>PowerPoint Presentation</vt:lpstr>
      <vt:lpstr>The Four Principles of Modern Education</vt:lpstr>
      <vt:lpstr>Adult Learning Orientation (Knowles, 1984)</vt:lpstr>
      <vt:lpstr>Competence-Based Learning (Mulder, 2017)</vt:lpstr>
      <vt:lpstr>The Micro-Methods Toolbox</vt:lpstr>
      <vt:lpstr>PowerPoint Presentation</vt:lpstr>
      <vt:lpstr>Adapting to EQF Levels</vt:lpstr>
      <vt:lpstr>Supporting Diverse Learners</vt:lpstr>
      <vt:lpstr>Module 3 Summary Checklist</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Katarina Cicvarić</dc:creator>
  <cp:lastModifiedBy>Katarina Cicvarić</cp:lastModifiedBy>
  <cp:revision>5</cp:revision>
  <dcterms:created xsi:type="dcterms:W3CDTF">2026-03-24T10:29:26Z</dcterms:created>
  <dcterms:modified xsi:type="dcterms:W3CDTF">2026-03-25T13:32:13Z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0x0101003C003758A2918549A1984890213796B3</vt:lpwstr>
  </property>
</Properties>
</file>