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331" r:id="rId5"/>
    <p:sldId id="2245" r:id="rId6"/>
    <p:sldId id="2309" r:id="rId7"/>
    <p:sldId id="2341" r:id="rId8"/>
    <p:sldId id="2338" r:id="rId9"/>
    <p:sldId id="2332" r:id="rId10"/>
    <p:sldId id="2333" r:id="rId11"/>
    <p:sldId id="2339" r:id="rId12"/>
    <p:sldId id="2334" r:id="rId13"/>
    <p:sldId id="2335" r:id="rId14"/>
    <p:sldId id="2337" r:id="rId15"/>
    <p:sldId id="224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00194E-A5FF-D256-AF14-562D669A32A0}" name="Designers Generic" initials="DG" userId="S::designers@matrixinternet.ie::94e93334-1b81-4208-8a34-04a9008f56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030"/>
    <a:srgbClr val="536B7E"/>
    <a:srgbClr val="FFAB81"/>
    <a:srgbClr val="FF5200"/>
    <a:srgbClr val="ECBA82"/>
    <a:srgbClr val="F9DAD0"/>
    <a:srgbClr val="A491D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78424" autoAdjust="0"/>
  </p:normalViewPr>
  <p:slideViewPr>
    <p:cSldViewPr snapToGrid="0">
      <p:cViewPr varScale="1">
        <p:scale>
          <a:sx n="47" d="100"/>
          <a:sy n="47" d="100"/>
        </p:scale>
        <p:origin x="576" y="43"/>
      </p:cViewPr>
      <p:guideLst>
        <p:guide pos="3840"/>
        <p:guide orient="horz" pos="2160"/>
      </p:guideLst>
    </p:cSldViewPr>
  </p:slideViewPr>
  <p:notesTextViewPr>
    <p:cViewPr>
      <p:scale>
        <a:sx n="1" d="1"/>
        <a:sy n="1" d="1"/>
      </p:scale>
      <p:origin x="0" y="0"/>
    </p:cViewPr>
  </p:notesTextViewPr>
  <p:sorterViewPr>
    <p:cViewPr>
      <p:scale>
        <a:sx n="54" d="100"/>
        <a:sy n="54" d="100"/>
      </p:scale>
      <p:origin x="0" y="0"/>
    </p:cViewPr>
  </p:sorter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F72D4-1C3B-488C-9AF6-7E5C00073978}"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hr-HR"/>
        </a:p>
      </dgm:t>
    </dgm:pt>
    <dgm:pt modelId="{12BBF383-C66C-40AE-853E-0DA3F5675482}">
      <dgm:prSet phldrT="[Text]" phldr="0"/>
      <dgm:spPr/>
      <dgm:t>
        <a:bodyPr/>
        <a:lstStyle/>
        <a:p>
          <a:r>
            <a:rPr lang="hr-HR" dirty="0"/>
            <a:t>Criteria for Documentation</a:t>
          </a:r>
        </a:p>
      </dgm:t>
    </dgm:pt>
    <dgm:pt modelId="{4AE61FC8-C7EE-4C59-9062-B9B4BED332E3}" type="parTrans" cxnId="{58BC7DF2-ACC1-4D52-8413-1CFCEF3DC809}">
      <dgm:prSet/>
      <dgm:spPr/>
      <dgm:t>
        <a:bodyPr/>
        <a:lstStyle/>
        <a:p>
          <a:endParaRPr lang="hr-HR"/>
        </a:p>
      </dgm:t>
    </dgm:pt>
    <dgm:pt modelId="{FCC2CE7B-247D-45CE-9511-216D78624B28}" type="sibTrans" cxnId="{58BC7DF2-ACC1-4D52-8413-1CFCEF3DC809}">
      <dgm:prSet/>
      <dgm:spPr/>
      <dgm:t>
        <a:bodyPr/>
        <a:lstStyle/>
        <a:p>
          <a:endParaRPr lang="hr-HR"/>
        </a:p>
      </dgm:t>
    </dgm:pt>
    <dgm:pt modelId="{F179988C-178B-4BB1-A713-EE4BB821F037}">
      <dgm:prSet phldrT="[Text]"/>
      <dgm:spPr/>
      <dgm:t>
        <a:bodyPr/>
        <a:lstStyle/>
        <a:p>
          <a:pPr>
            <a:buNone/>
          </a:pPr>
          <a:r>
            <a:rPr lang="en-US" b="1" i="0" dirty="0"/>
            <a:t>VISIBLE:</a:t>
          </a:r>
          <a:r>
            <a:rPr lang="en-US" b="0" i="0" dirty="0"/>
            <a:t> Trainers must be able to show </a:t>
          </a:r>
          <a:r>
            <a:rPr lang="en-US" b="0" i="1" dirty="0"/>
            <a:t>what</a:t>
          </a:r>
          <a:r>
            <a:rPr lang="en-US" b="0" i="0" dirty="0"/>
            <a:t> the learner did.</a:t>
          </a:r>
          <a:endParaRPr lang="hr-HR" dirty="0"/>
        </a:p>
      </dgm:t>
    </dgm:pt>
    <dgm:pt modelId="{5568620C-1CBC-449E-A1D3-EDC945D544E3}" type="parTrans" cxnId="{ADE3EDD3-872F-4ACC-AD8B-04E33B0BFE14}">
      <dgm:prSet/>
      <dgm:spPr/>
      <dgm:t>
        <a:bodyPr/>
        <a:lstStyle/>
        <a:p>
          <a:endParaRPr lang="hr-HR"/>
        </a:p>
      </dgm:t>
    </dgm:pt>
    <dgm:pt modelId="{89782C21-4C17-4F73-A359-800E1BB343D3}" type="sibTrans" cxnId="{ADE3EDD3-872F-4ACC-AD8B-04E33B0BFE14}">
      <dgm:prSet/>
      <dgm:spPr/>
      <dgm:t>
        <a:bodyPr/>
        <a:lstStyle/>
        <a:p>
          <a:endParaRPr lang="hr-HR"/>
        </a:p>
      </dgm:t>
    </dgm:pt>
    <dgm:pt modelId="{A487AA29-09E3-4BAB-9A27-4BF1D557BBE8}">
      <dgm:prSet phldrT="[Text]"/>
      <dgm:spPr/>
      <dgm:t>
        <a:bodyPr/>
        <a:lstStyle/>
        <a:p>
          <a:pPr>
            <a:buNone/>
          </a:pPr>
          <a:r>
            <a:rPr lang="en-US" b="1" i="0" dirty="0"/>
            <a:t>TRACEABLE:</a:t>
          </a:r>
          <a:r>
            <a:rPr lang="en-US" b="0" i="0" dirty="0"/>
            <a:t> It must connect to a specific Unit Learning Outcome (ULO).</a:t>
          </a:r>
          <a:endParaRPr lang="hr-HR" dirty="0"/>
        </a:p>
      </dgm:t>
    </dgm:pt>
    <dgm:pt modelId="{D7263054-1B98-4F71-B5E0-C90317A96378}" type="parTrans" cxnId="{D170560F-3DFE-43C8-AD29-4DD2C4C6D5C0}">
      <dgm:prSet/>
      <dgm:spPr/>
      <dgm:t>
        <a:bodyPr/>
        <a:lstStyle/>
        <a:p>
          <a:endParaRPr lang="hr-HR"/>
        </a:p>
      </dgm:t>
    </dgm:pt>
    <dgm:pt modelId="{93099757-DA62-4662-A578-3E3AED27E0C9}" type="sibTrans" cxnId="{D170560F-3DFE-43C8-AD29-4DD2C4C6D5C0}">
      <dgm:prSet/>
      <dgm:spPr/>
      <dgm:t>
        <a:bodyPr/>
        <a:lstStyle/>
        <a:p>
          <a:endParaRPr lang="hr-HR"/>
        </a:p>
      </dgm:t>
    </dgm:pt>
    <dgm:pt modelId="{E8A6809F-769B-42E7-832B-23F3E914455E}">
      <dgm:prSet phldrT="[Text]"/>
      <dgm:spPr/>
      <dgm:t>
        <a:bodyPr/>
        <a:lstStyle/>
        <a:p>
          <a:pPr>
            <a:buNone/>
          </a:pPr>
          <a:r>
            <a:rPr lang="en-US" b="1" i="0" dirty="0"/>
            <a:t>LIGHTWEIGHT:</a:t>
          </a:r>
          <a:r>
            <a:rPr lang="en-US" b="0" i="0" dirty="0"/>
            <a:t> Short, focused, and authentic (avoid lengthy academic essays).</a:t>
          </a:r>
          <a:endParaRPr lang="hr-HR" dirty="0"/>
        </a:p>
      </dgm:t>
    </dgm:pt>
    <dgm:pt modelId="{CFE38111-F00B-40AA-8BD8-6DC61240CCF4}" type="parTrans" cxnId="{9ECCB10F-0013-48E1-A4A7-428CA0E63F7E}">
      <dgm:prSet/>
      <dgm:spPr/>
      <dgm:t>
        <a:bodyPr/>
        <a:lstStyle/>
        <a:p>
          <a:endParaRPr lang="hr-HR"/>
        </a:p>
      </dgm:t>
    </dgm:pt>
    <dgm:pt modelId="{8637DB11-43D9-4B5E-879D-B6642C354DBC}" type="sibTrans" cxnId="{9ECCB10F-0013-48E1-A4A7-428CA0E63F7E}">
      <dgm:prSet/>
      <dgm:spPr/>
      <dgm:t>
        <a:bodyPr/>
        <a:lstStyle/>
        <a:p>
          <a:endParaRPr lang="hr-HR"/>
        </a:p>
      </dgm:t>
    </dgm:pt>
    <dgm:pt modelId="{B0DEBB55-A6C7-4125-AD78-351AD0370F53}">
      <dgm:prSet phldrT="[Text]"/>
      <dgm:spPr/>
      <dgm:t>
        <a:bodyPr/>
        <a:lstStyle/>
        <a:p>
          <a:pPr>
            <a:buNone/>
          </a:pPr>
          <a:r>
            <a:rPr lang="en-US" dirty="0"/>
            <a:t>REUSABLE: Suitable for review, feedback, and </a:t>
          </a:r>
          <a:r>
            <a:rPr lang="en-US"/>
            <a:t>reporting.</a:t>
          </a:r>
          <a:endParaRPr lang="hr-HR" dirty="0"/>
        </a:p>
      </dgm:t>
    </dgm:pt>
    <dgm:pt modelId="{9E8655DE-0B9F-426B-BA61-B96613C4C201}" type="parTrans" cxnId="{B71ECA2D-ED3F-482A-9DF4-A316657E9FEA}">
      <dgm:prSet/>
      <dgm:spPr/>
      <dgm:t>
        <a:bodyPr/>
        <a:lstStyle/>
        <a:p>
          <a:endParaRPr lang="hr-HR"/>
        </a:p>
      </dgm:t>
    </dgm:pt>
    <dgm:pt modelId="{EC034D4E-C5D4-4FD2-AA1A-077E34E59B99}" type="sibTrans" cxnId="{B71ECA2D-ED3F-482A-9DF4-A316657E9FEA}">
      <dgm:prSet/>
      <dgm:spPr/>
      <dgm:t>
        <a:bodyPr/>
        <a:lstStyle/>
        <a:p>
          <a:endParaRPr lang="hr-HR"/>
        </a:p>
      </dgm:t>
    </dgm:pt>
    <dgm:pt modelId="{A90516CE-8ECE-4AAD-BD75-E73494121E6A}" type="pres">
      <dgm:prSet presAssocID="{FA6F72D4-1C3B-488C-9AF6-7E5C00073978}" presName="cycle" presStyleCnt="0">
        <dgm:presLayoutVars>
          <dgm:chMax val="1"/>
          <dgm:dir/>
          <dgm:animLvl val="ctr"/>
          <dgm:resizeHandles val="exact"/>
        </dgm:presLayoutVars>
      </dgm:prSet>
      <dgm:spPr/>
    </dgm:pt>
    <dgm:pt modelId="{A6C809B6-4386-4006-92CE-34F2B21210C9}" type="pres">
      <dgm:prSet presAssocID="{12BBF383-C66C-40AE-853E-0DA3F5675482}" presName="centerShape" presStyleLbl="node0" presStyleIdx="0" presStyleCnt="1"/>
      <dgm:spPr/>
    </dgm:pt>
    <dgm:pt modelId="{B371221B-309E-4448-8697-E7D4C6A4B7F0}" type="pres">
      <dgm:prSet presAssocID="{5568620C-1CBC-449E-A1D3-EDC945D544E3}" presName="parTrans" presStyleLbl="bgSibTrans2D1" presStyleIdx="0" presStyleCnt="4"/>
      <dgm:spPr/>
    </dgm:pt>
    <dgm:pt modelId="{6B05FE5F-17A5-40C8-81AF-668E3CD8AF1E}" type="pres">
      <dgm:prSet presAssocID="{F179988C-178B-4BB1-A713-EE4BB821F037}" presName="node" presStyleLbl="node1" presStyleIdx="0" presStyleCnt="4">
        <dgm:presLayoutVars>
          <dgm:bulletEnabled val="1"/>
        </dgm:presLayoutVars>
      </dgm:prSet>
      <dgm:spPr/>
    </dgm:pt>
    <dgm:pt modelId="{5CC40D14-24F4-4989-9406-FBED7F7DD5E1}" type="pres">
      <dgm:prSet presAssocID="{D7263054-1B98-4F71-B5E0-C90317A96378}" presName="parTrans" presStyleLbl="bgSibTrans2D1" presStyleIdx="1" presStyleCnt="4"/>
      <dgm:spPr/>
    </dgm:pt>
    <dgm:pt modelId="{24C40EF8-7F53-4752-A639-93C06F3F57D1}" type="pres">
      <dgm:prSet presAssocID="{A487AA29-09E3-4BAB-9A27-4BF1D557BBE8}" presName="node" presStyleLbl="node1" presStyleIdx="1" presStyleCnt="4">
        <dgm:presLayoutVars>
          <dgm:bulletEnabled val="1"/>
        </dgm:presLayoutVars>
      </dgm:prSet>
      <dgm:spPr/>
    </dgm:pt>
    <dgm:pt modelId="{EFDA6F56-4C23-496F-8F67-67E2FE68EDE5}" type="pres">
      <dgm:prSet presAssocID="{CFE38111-F00B-40AA-8BD8-6DC61240CCF4}" presName="parTrans" presStyleLbl="bgSibTrans2D1" presStyleIdx="2" presStyleCnt="4"/>
      <dgm:spPr/>
    </dgm:pt>
    <dgm:pt modelId="{A45B6351-357B-46BF-9611-2D0361378D32}" type="pres">
      <dgm:prSet presAssocID="{E8A6809F-769B-42E7-832B-23F3E914455E}" presName="node" presStyleLbl="node1" presStyleIdx="2" presStyleCnt="4">
        <dgm:presLayoutVars>
          <dgm:bulletEnabled val="1"/>
        </dgm:presLayoutVars>
      </dgm:prSet>
      <dgm:spPr/>
    </dgm:pt>
    <dgm:pt modelId="{7048E5AE-7EA0-4CDD-B4DD-0A9C784F20F0}" type="pres">
      <dgm:prSet presAssocID="{9E8655DE-0B9F-426B-BA61-B96613C4C201}" presName="parTrans" presStyleLbl="bgSibTrans2D1" presStyleIdx="3" presStyleCnt="4"/>
      <dgm:spPr/>
    </dgm:pt>
    <dgm:pt modelId="{5EC284DF-7B76-4343-A3F8-650A77EAB659}" type="pres">
      <dgm:prSet presAssocID="{B0DEBB55-A6C7-4125-AD78-351AD0370F53}" presName="node" presStyleLbl="node1" presStyleIdx="3" presStyleCnt="4">
        <dgm:presLayoutVars>
          <dgm:bulletEnabled val="1"/>
        </dgm:presLayoutVars>
      </dgm:prSet>
      <dgm:spPr/>
    </dgm:pt>
  </dgm:ptLst>
  <dgm:cxnLst>
    <dgm:cxn modelId="{D170560F-3DFE-43C8-AD29-4DD2C4C6D5C0}" srcId="{12BBF383-C66C-40AE-853E-0DA3F5675482}" destId="{A487AA29-09E3-4BAB-9A27-4BF1D557BBE8}" srcOrd="1" destOrd="0" parTransId="{D7263054-1B98-4F71-B5E0-C90317A96378}" sibTransId="{93099757-DA62-4662-A578-3E3AED27E0C9}"/>
    <dgm:cxn modelId="{9ECCB10F-0013-48E1-A4A7-428CA0E63F7E}" srcId="{12BBF383-C66C-40AE-853E-0DA3F5675482}" destId="{E8A6809F-769B-42E7-832B-23F3E914455E}" srcOrd="2" destOrd="0" parTransId="{CFE38111-F00B-40AA-8BD8-6DC61240CCF4}" sibTransId="{8637DB11-43D9-4B5E-879D-B6642C354DBC}"/>
    <dgm:cxn modelId="{31895814-0D0D-4163-A27E-778647BDAD2B}" type="presOf" srcId="{F179988C-178B-4BB1-A713-EE4BB821F037}" destId="{6B05FE5F-17A5-40C8-81AF-668E3CD8AF1E}" srcOrd="0" destOrd="0" presId="urn:microsoft.com/office/officeart/2005/8/layout/radial4"/>
    <dgm:cxn modelId="{38774C27-3B98-4FDE-9F12-29D28F5D80B5}" type="presOf" srcId="{CFE38111-F00B-40AA-8BD8-6DC61240CCF4}" destId="{EFDA6F56-4C23-496F-8F67-67E2FE68EDE5}" srcOrd="0" destOrd="0" presId="urn:microsoft.com/office/officeart/2005/8/layout/radial4"/>
    <dgm:cxn modelId="{B71ECA2D-ED3F-482A-9DF4-A316657E9FEA}" srcId="{12BBF383-C66C-40AE-853E-0DA3F5675482}" destId="{B0DEBB55-A6C7-4125-AD78-351AD0370F53}" srcOrd="3" destOrd="0" parTransId="{9E8655DE-0B9F-426B-BA61-B96613C4C201}" sibTransId="{EC034D4E-C5D4-4FD2-AA1A-077E34E59B99}"/>
    <dgm:cxn modelId="{B539C85B-1CB3-4022-93E2-96DE510F4890}" type="presOf" srcId="{B0DEBB55-A6C7-4125-AD78-351AD0370F53}" destId="{5EC284DF-7B76-4343-A3F8-650A77EAB659}" srcOrd="0" destOrd="0" presId="urn:microsoft.com/office/officeart/2005/8/layout/radial4"/>
    <dgm:cxn modelId="{68063063-DBB4-4D23-AD6E-606525464DEA}" type="presOf" srcId="{E8A6809F-769B-42E7-832B-23F3E914455E}" destId="{A45B6351-357B-46BF-9611-2D0361378D32}" srcOrd="0" destOrd="0" presId="urn:microsoft.com/office/officeart/2005/8/layout/radial4"/>
    <dgm:cxn modelId="{A329F556-A782-416F-B79A-1B2B5E3315B1}" type="presOf" srcId="{12BBF383-C66C-40AE-853E-0DA3F5675482}" destId="{A6C809B6-4386-4006-92CE-34F2B21210C9}" srcOrd="0" destOrd="0" presId="urn:microsoft.com/office/officeart/2005/8/layout/radial4"/>
    <dgm:cxn modelId="{145F54A3-A634-4307-924B-D041CB1A47F0}" type="presOf" srcId="{A487AA29-09E3-4BAB-9A27-4BF1D557BBE8}" destId="{24C40EF8-7F53-4752-A639-93C06F3F57D1}" srcOrd="0" destOrd="0" presId="urn:microsoft.com/office/officeart/2005/8/layout/radial4"/>
    <dgm:cxn modelId="{CC2BDFC4-5B5C-48DB-B866-21E38D7342ED}" type="presOf" srcId="{D7263054-1B98-4F71-B5E0-C90317A96378}" destId="{5CC40D14-24F4-4989-9406-FBED7F7DD5E1}" srcOrd="0" destOrd="0" presId="urn:microsoft.com/office/officeart/2005/8/layout/radial4"/>
    <dgm:cxn modelId="{ADE3EDD3-872F-4ACC-AD8B-04E33B0BFE14}" srcId="{12BBF383-C66C-40AE-853E-0DA3F5675482}" destId="{F179988C-178B-4BB1-A713-EE4BB821F037}" srcOrd="0" destOrd="0" parTransId="{5568620C-1CBC-449E-A1D3-EDC945D544E3}" sibTransId="{89782C21-4C17-4F73-A359-800E1BB343D3}"/>
    <dgm:cxn modelId="{F53E7BDD-F377-4525-91B5-154E6656561A}" type="presOf" srcId="{5568620C-1CBC-449E-A1D3-EDC945D544E3}" destId="{B371221B-309E-4448-8697-E7D4C6A4B7F0}" srcOrd="0" destOrd="0" presId="urn:microsoft.com/office/officeart/2005/8/layout/radial4"/>
    <dgm:cxn modelId="{A09DD7EF-C9D9-48AB-9FE5-20D63383B7F6}" type="presOf" srcId="{FA6F72D4-1C3B-488C-9AF6-7E5C00073978}" destId="{A90516CE-8ECE-4AAD-BD75-E73494121E6A}" srcOrd="0" destOrd="0" presId="urn:microsoft.com/office/officeart/2005/8/layout/radial4"/>
    <dgm:cxn modelId="{58BC7DF2-ACC1-4D52-8413-1CFCEF3DC809}" srcId="{FA6F72D4-1C3B-488C-9AF6-7E5C00073978}" destId="{12BBF383-C66C-40AE-853E-0DA3F5675482}" srcOrd="0" destOrd="0" parTransId="{4AE61FC8-C7EE-4C59-9062-B9B4BED332E3}" sibTransId="{FCC2CE7B-247D-45CE-9511-216D78624B28}"/>
    <dgm:cxn modelId="{A046AEF9-43D2-4AEF-8DEE-B154BC9A6F57}" type="presOf" srcId="{9E8655DE-0B9F-426B-BA61-B96613C4C201}" destId="{7048E5AE-7EA0-4CDD-B4DD-0A9C784F20F0}" srcOrd="0" destOrd="0" presId="urn:microsoft.com/office/officeart/2005/8/layout/radial4"/>
    <dgm:cxn modelId="{0F6D9C7E-CC95-4E6F-8513-3C1AC221B24E}" type="presParOf" srcId="{A90516CE-8ECE-4AAD-BD75-E73494121E6A}" destId="{A6C809B6-4386-4006-92CE-34F2B21210C9}" srcOrd="0" destOrd="0" presId="urn:microsoft.com/office/officeart/2005/8/layout/radial4"/>
    <dgm:cxn modelId="{E4F0573C-C7AF-4EC0-9B2F-FBA021B9584E}" type="presParOf" srcId="{A90516CE-8ECE-4AAD-BD75-E73494121E6A}" destId="{B371221B-309E-4448-8697-E7D4C6A4B7F0}" srcOrd="1" destOrd="0" presId="urn:microsoft.com/office/officeart/2005/8/layout/radial4"/>
    <dgm:cxn modelId="{DBF892A1-3AD4-4D7E-BF4E-59CE4060611C}" type="presParOf" srcId="{A90516CE-8ECE-4AAD-BD75-E73494121E6A}" destId="{6B05FE5F-17A5-40C8-81AF-668E3CD8AF1E}" srcOrd="2" destOrd="0" presId="urn:microsoft.com/office/officeart/2005/8/layout/radial4"/>
    <dgm:cxn modelId="{FD8345EC-8CEB-4734-923A-780431BD441A}" type="presParOf" srcId="{A90516CE-8ECE-4AAD-BD75-E73494121E6A}" destId="{5CC40D14-24F4-4989-9406-FBED7F7DD5E1}" srcOrd="3" destOrd="0" presId="urn:microsoft.com/office/officeart/2005/8/layout/radial4"/>
    <dgm:cxn modelId="{03B4EEB8-AE4B-4AD0-89BC-FA529E7B2C7D}" type="presParOf" srcId="{A90516CE-8ECE-4AAD-BD75-E73494121E6A}" destId="{24C40EF8-7F53-4752-A639-93C06F3F57D1}" srcOrd="4" destOrd="0" presId="urn:microsoft.com/office/officeart/2005/8/layout/radial4"/>
    <dgm:cxn modelId="{6E3738D3-D266-4F34-BE5D-9EC867CD645B}" type="presParOf" srcId="{A90516CE-8ECE-4AAD-BD75-E73494121E6A}" destId="{EFDA6F56-4C23-496F-8F67-67E2FE68EDE5}" srcOrd="5" destOrd="0" presId="urn:microsoft.com/office/officeart/2005/8/layout/radial4"/>
    <dgm:cxn modelId="{5ADA5F9A-0EF1-4181-A3DC-1C4E56A0396A}" type="presParOf" srcId="{A90516CE-8ECE-4AAD-BD75-E73494121E6A}" destId="{A45B6351-357B-46BF-9611-2D0361378D32}" srcOrd="6" destOrd="0" presId="urn:microsoft.com/office/officeart/2005/8/layout/radial4"/>
    <dgm:cxn modelId="{B97A0AA2-A248-48DB-8CFA-C25ADEFAAA83}" type="presParOf" srcId="{A90516CE-8ECE-4AAD-BD75-E73494121E6A}" destId="{7048E5AE-7EA0-4CDD-B4DD-0A9C784F20F0}" srcOrd="7" destOrd="0" presId="urn:microsoft.com/office/officeart/2005/8/layout/radial4"/>
    <dgm:cxn modelId="{F39CB5B7-FEEC-4C12-976E-40B231D6B031}" type="presParOf" srcId="{A90516CE-8ECE-4AAD-BD75-E73494121E6A}" destId="{5EC284DF-7B76-4343-A3F8-650A77EAB659}"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809B6-4386-4006-92CE-34F2B21210C9}">
      <dsp:nvSpPr>
        <dsp:cNvPr id="0" name=""/>
        <dsp:cNvSpPr/>
      </dsp:nvSpPr>
      <dsp:spPr>
        <a:xfrm>
          <a:off x="2780300" y="2591961"/>
          <a:ext cx="2056660" cy="20566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kern="1200" dirty="0"/>
            <a:t>Criteria for Documentation</a:t>
          </a:r>
        </a:p>
      </dsp:txBody>
      <dsp:txXfrm>
        <a:off x="3081491" y="2893152"/>
        <a:ext cx="1454278" cy="1454278"/>
      </dsp:txXfrm>
    </dsp:sp>
    <dsp:sp modelId="{B371221B-309E-4448-8697-E7D4C6A4B7F0}">
      <dsp:nvSpPr>
        <dsp:cNvPr id="0" name=""/>
        <dsp:cNvSpPr/>
      </dsp:nvSpPr>
      <dsp:spPr>
        <a:xfrm rot="11700000">
          <a:off x="947571" y="2801397"/>
          <a:ext cx="1797346" cy="58614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5FE5F-17A5-40C8-81AF-668E3CD8AF1E}">
      <dsp:nvSpPr>
        <dsp:cNvPr id="0" name=""/>
        <dsp:cNvSpPr/>
      </dsp:nvSpPr>
      <dsp:spPr>
        <a:xfrm>
          <a:off x="1279" y="2080347"/>
          <a:ext cx="1953827" cy="156306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1" i="0" kern="1200" dirty="0"/>
            <a:t>VISIBLE:</a:t>
          </a:r>
          <a:r>
            <a:rPr lang="en-US" sz="1300" b="0" i="0" kern="1200" dirty="0"/>
            <a:t> Trainers must be able to show </a:t>
          </a:r>
          <a:r>
            <a:rPr lang="en-US" sz="1300" b="0" i="1" kern="1200" dirty="0"/>
            <a:t>what</a:t>
          </a:r>
          <a:r>
            <a:rPr lang="en-US" sz="1300" b="0" i="0" kern="1200" dirty="0"/>
            <a:t> the learner did.</a:t>
          </a:r>
          <a:endParaRPr lang="hr-HR" sz="1300" kern="1200" dirty="0"/>
        </a:p>
      </dsp:txBody>
      <dsp:txXfrm>
        <a:off x="47059" y="2126127"/>
        <a:ext cx="1862267" cy="1471501"/>
      </dsp:txXfrm>
    </dsp:sp>
    <dsp:sp modelId="{5CC40D14-24F4-4989-9406-FBED7F7DD5E1}">
      <dsp:nvSpPr>
        <dsp:cNvPr id="0" name=""/>
        <dsp:cNvSpPr/>
      </dsp:nvSpPr>
      <dsp:spPr>
        <a:xfrm rot="14700000">
          <a:off x="2051361" y="1485952"/>
          <a:ext cx="1797346" cy="586148"/>
        </a:xfrm>
        <a:prstGeom prst="leftArrow">
          <a:avLst>
            <a:gd name="adj1" fmla="val 60000"/>
            <a:gd name="adj2" fmla="val 50000"/>
          </a:avLst>
        </a:prstGeom>
        <a:solidFill>
          <a:schemeClr val="accent2">
            <a:hueOff val="1123846"/>
            <a:satOff val="-13962"/>
            <a:lumOff val="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C40EF8-7F53-4752-A639-93C06F3F57D1}">
      <dsp:nvSpPr>
        <dsp:cNvPr id="0" name=""/>
        <dsp:cNvSpPr/>
      </dsp:nvSpPr>
      <dsp:spPr>
        <a:xfrm>
          <a:off x="1593325" y="183021"/>
          <a:ext cx="1953827" cy="1563061"/>
        </a:xfrm>
        <a:prstGeom prst="roundRect">
          <a:avLst>
            <a:gd name="adj" fmla="val 10000"/>
          </a:avLst>
        </a:prstGeom>
        <a:solidFill>
          <a:schemeClr val="accent2">
            <a:hueOff val="1123846"/>
            <a:satOff val="-13962"/>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1" i="0" kern="1200" dirty="0"/>
            <a:t>TRACEABLE:</a:t>
          </a:r>
          <a:r>
            <a:rPr lang="en-US" sz="1300" b="0" i="0" kern="1200" dirty="0"/>
            <a:t> It must connect to a specific Unit Learning Outcome (ULO).</a:t>
          </a:r>
          <a:endParaRPr lang="hr-HR" sz="1300" kern="1200" dirty="0"/>
        </a:p>
      </dsp:txBody>
      <dsp:txXfrm>
        <a:off x="1639105" y="228801"/>
        <a:ext cx="1862267" cy="1471501"/>
      </dsp:txXfrm>
    </dsp:sp>
    <dsp:sp modelId="{EFDA6F56-4C23-496F-8F67-67E2FE68EDE5}">
      <dsp:nvSpPr>
        <dsp:cNvPr id="0" name=""/>
        <dsp:cNvSpPr/>
      </dsp:nvSpPr>
      <dsp:spPr>
        <a:xfrm rot="17700000">
          <a:off x="3768553" y="1485952"/>
          <a:ext cx="1797346" cy="586148"/>
        </a:xfrm>
        <a:prstGeom prst="leftArrow">
          <a:avLst>
            <a:gd name="adj1" fmla="val 60000"/>
            <a:gd name="adj2" fmla="val 50000"/>
          </a:avLst>
        </a:prstGeom>
        <a:solidFill>
          <a:schemeClr val="accent2">
            <a:hueOff val="2247692"/>
            <a:satOff val="-27924"/>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5B6351-357B-46BF-9611-2D0361378D32}">
      <dsp:nvSpPr>
        <dsp:cNvPr id="0" name=""/>
        <dsp:cNvSpPr/>
      </dsp:nvSpPr>
      <dsp:spPr>
        <a:xfrm>
          <a:off x="4070108" y="183021"/>
          <a:ext cx="1953827" cy="1563061"/>
        </a:xfrm>
        <a:prstGeom prst="roundRect">
          <a:avLst>
            <a:gd name="adj" fmla="val 10000"/>
          </a:avLst>
        </a:prstGeom>
        <a:solidFill>
          <a:schemeClr val="accent2">
            <a:hueOff val="2247692"/>
            <a:satOff val="-27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1" i="0" kern="1200" dirty="0"/>
            <a:t>LIGHTWEIGHT:</a:t>
          </a:r>
          <a:r>
            <a:rPr lang="en-US" sz="1300" b="0" i="0" kern="1200" dirty="0"/>
            <a:t> Short, focused, and authentic (avoid lengthy academic essays).</a:t>
          </a:r>
          <a:endParaRPr lang="hr-HR" sz="1300" kern="1200" dirty="0"/>
        </a:p>
      </dsp:txBody>
      <dsp:txXfrm>
        <a:off x="4115888" y="228801"/>
        <a:ext cx="1862267" cy="1471501"/>
      </dsp:txXfrm>
    </dsp:sp>
    <dsp:sp modelId="{7048E5AE-7EA0-4CDD-B4DD-0A9C784F20F0}">
      <dsp:nvSpPr>
        <dsp:cNvPr id="0" name=""/>
        <dsp:cNvSpPr/>
      </dsp:nvSpPr>
      <dsp:spPr>
        <a:xfrm rot="20700000">
          <a:off x="4872342" y="2801397"/>
          <a:ext cx="1797346" cy="586148"/>
        </a:xfrm>
        <a:prstGeom prst="leftArrow">
          <a:avLst>
            <a:gd name="adj1" fmla="val 60000"/>
            <a:gd name="adj2" fmla="val 50000"/>
          </a:avLst>
        </a:prstGeom>
        <a:solidFill>
          <a:schemeClr val="accent2">
            <a:hueOff val="3371538"/>
            <a:satOff val="-41886"/>
            <a:lumOff val="7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C284DF-7B76-4343-A3F8-650A77EAB659}">
      <dsp:nvSpPr>
        <dsp:cNvPr id="0" name=""/>
        <dsp:cNvSpPr/>
      </dsp:nvSpPr>
      <dsp:spPr>
        <a:xfrm>
          <a:off x="5662154" y="2080347"/>
          <a:ext cx="1953827" cy="1563061"/>
        </a:xfrm>
        <a:prstGeom prst="roundRect">
          <a:avLst>
            <a:gd name="adj" fmla="val 10000"/>
          </a:avLst>
        </a:prstGeom>
        <a:solidFill>
          <a:schemeClr val="accent2">
            <a:hueOff val="3371538"/>
            <a:satOff val="-41886"/>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REUSABLE: Suitable for review, feedback, and </a:t>
          </a:r>
          <a:r>
            <a:rPr lang="en-US" sz="1300" kern="1200"/>
            <a:t>reporting.</a:t>
          </a:r>
          <a:endParaRPr lang="hr-HR" sz="1300" kern="1200" dirty="0"/>
        </a:p>
      </dsp:txBody>
      <dsp:txXfrm>
        <a:off x="5707934" y="2126127"/>
        <a:ext cx="1862267" cy="147150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D86641-C9C2-9E2C-26E9-F730564AAE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D1AED50-525B-4505-221E-A0835592E6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DD54B5-6FCE-4600-8149-57A03059C707}" type="datetimeFigureOut">
              <a:rPr lang="en-IE" smtClean="0"/>
              <a:t>13/05/2026</a:t>
            </a:fld>
            <a:endParaRPr lang="en-IE"/>
          </a:p>
        </p:txBody>
      </p:sp>
      <p:sp>
        <p:nvSpPr>
          <p:cNvPr id="4" name="Footer Placeholder 3">
            <a:extLst>
              <a:ext uri="{FF2B5EF4-FFF2-40B4-BE49-F238E27FC236}">
                <a16:creationId xmlns:a16="http://schemas.microsoft.com/office/drawing/2014/main" id="{56A79482-07C3-CEDE-7EED-7BCD3A5D3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F2546EFC-9AE9-A78D-DC1F-E8C4EFC637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C480E8-0C41-429C-829C-CB9A26C63A84}" type="slidenum">
              <a:rPr lang="en-IE" smtClean="0"/>
              <a:t>‹#›</a:t>
            </a:fld>
            <a:endParaRPr lang="en-IE"/>
          </a:p>
        </p:txBody>
      </p:sp>
    </p:spTree>
    <p:extLst>
      <p:ext uri="{BB962C8B-B14F-4D97-AF65-F5344CB8AC3E}">
        <p14:creationId xmlns:p14="http://schemas.microsoft.com/office/powerpoint/2010/main" val="3704125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26F3F-C137-41D3-BAEA-043E7C708A3E}" type="datetimeFigureOut">
              <a:rPr lang="en-IE" smtClean="0"/>
              <a:t>13/05/2026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06324-0747-4C1B-9F29-13F9F9776C79}" type="slidenum">
              <a:rPr lang="en-IE" smtClean="0"/>
              <a:t>‹#›</a:t>
            </a:fld>
            <a:endParaRPr lang="en-IE"/>
          </a:p>
        </p:txBody>
      </p:sp>
    </p:spTree>
    <p:extLst>
      <p:ext uri="{BB962C8B-B14F-4D97-AF65-F5344CB8AC3E}">
        <p14:creationId xmlns:p14="http://schemas.microsoft.com/office/powerpoint/2010/main" val="44526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Welcome to Module 5. This module focuses on two distinct but related goals: first, how we assess whether learning has happened, and second, how we report that data to the project. For those involved in the pilot phase, this is the most critical administrative part of your role.</a:t>
            </a:r>
          </a:p>
          <a:p>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1</a:t>
            </a:fld>
            <a:endParaRPr lang="en-IE"/>
          </a:p>
        </p:txBody>
      </p:sp>
    </p:spTree>
    <p:extLst>
      <p:ext uri="{BB962C8B-B14F-4D97-AF65-F5344CB8AC3E}">
        <p14:creationId xmlns:p14="http://schemas.microsoft.com/office/powerpoint/2010/main" val="268267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A0202-166F-090C-0C80-C3D003A4D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383FE-01B6-9EDF-E1E8-BC075A46E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F8CAB-09CB-00D1-1083-45D67329047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Quality reporting is a chain of responsibility. The </a:t>
            </a:r>
            <a:r>
              <a:rPr lang="en-US" sz="1200" b="1" i="0" kern="1200" dirty="0">
                <a:solidFill>
                  <a:schemeClr val="tx1"/>
                </a:solidFill>
                <a:effectLst/>
                <a:latin typeface="+mn-lt"/>
                <a:ea typeface="+mn-ea"/>
                <a:cs typeface="+mn-cs"/>
              </a:rPr>
              <a:t>Trainer</a:t>
            </a:r>
            <a:r>
              <a:rPr lang="en-US" sz="1200" b="0" i="0" kern="1200" dirty="0">
                <a:solidFill>
                  <a:schemeClr val="tx1"/>
                </a:solidFill>
                <a:effectLst/>
                <a:latin typeface="+mn-lt"/>
                <a:ea typeface="+mn-ea"/>
                <a:cs typeface="+mn-cs"/>
              </a:rPr>
              <a:t> collects the raw data and removes sensitive personal info. The </a:t>
            </a:r>
            <a:r>
              <a:rPr lang="en-US" sz="1200" b="1" i="0" kern="1200" dirty="0">
                <a:solidFill>
                  <a:schemeClr val="tx1"/>
                </a:solidFill>
                <a:effectLst/>
                <a:latin typeface="+mn-lt"/>
                <a:ea typeface="+mn-ea"/>
                <a:cs typeface="+mn-cs"/>
              </a:rPr>
              <a:t>Institution</a:t>
            </a:r>
            <a:r>
              <a:rPr lang="en-US" sz="1200" b="0" i="0" kern="1200" dirty="0">
                <a:solidFill>
                  <a:schemeClr val="tx1"/>
                </a:solidFill>
                <a:effectLst/>
                <a:latin typeface="+mn-lt"/>
                <a:ea typeface="+mn-ea"/>
                <a:cs typeface="+mn-cs"/>
              </a:rPr>
              <a:t> stores it securely and ensures GDPR compliance. Finally, the </a:t>
            </a:r>
            <a:r>
              <a:rPr lang="en-US" sz="1200" b="1" i="0" kern="1200" dirty="0">
                <a:solidFill>
                  <a:schemeClr val="tx1"/>
                </a:solidFill>
                <a:effectLst/>
                <a:latin typeface="+mn-lt"/>
                <a:ea typeface="+mn-ea"/>
                <a:cs typeface="+mn-cs"/>
              </a:rPr>
              <a:t>QA and Coordination team</a:t>
            </a:r>
            <a:r>
              <a:rPr lang="en-US" sz="1200" b="0" i="0" kern="1200" dirty="0">
                <a:solidFill>
                  <a:schemeClr val="tx1"/>
                </a:solidFill>
                <a:effectLst/>
                <a:latin typeface="+mn-lt"/>
                <a:ea typeface="+mn-ea"/>
                <a:cs typeface="+mn-cs"/>
              </a:rPr>
              <a:t> aggregates everything to validate the project's impact. If one link in this chain fails, the entire pilot data becomes unreliable. Your accuracy at Step 1 is vital for the whole consortium.</a:t>
            </a: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C7F3ED1D-D3FD-11D6-2BF4-7991BAFCB2F7}"/>
              </a:ext>
            </a:extLst>
          </p:cNvPr>
          <p:cNvSpPr>
            <a:spLocks noGrp="1"/>
          </p:cNvSpPr>
          <p:nvPr>
            <p:ph type="sldNum" sz="quarter" idx="5"/>
          </p:nvPr>
        </p:nvSpPr>
        <p:spPr/>
        <p:txBody>
          <a:bodyPr/>
          <a:lstStyle/>
          <a:p>
            <a:fld id="{75106324-0747-4C1B-9F29-13F9F9776C79}" type="slidenum">
              <a:rPr lang="en-IE" smtClean="0"/>
              <a:t>10</a:t>
            </a:fld>
            <a:endParaRPr lang="en-IE"/>
          </a:p>
        </p:txBody>
      </p:sp>
    </p:spTree>
    <p:extLst>
      <p:ext uri="{BB962C8B-B14F-4D97-AF65-F5344CB8AC3E}">
        <p14:creationId xmlns:p14="http://schemas.microsoft.com/office/powerpoint/2010/main" val="3575184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888B6-F24A-55FE-88A9-D22134B4C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8D0D4-F013-E2B4-841F-CB1CCCA45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042AF-7A76-09F4-499D-445C08F8C3F4}"/>
              </a:ext>
            </a:extLst>
          </p:cNvPr>
          <p:cNvSpPr>
            <a:spLocks noGrp="1"/>
          </p:cNvSpPr>
          <p:nvPr>
            <p:ph type="body" idx="1"/>
          </p:nvPr>
        </p:nvSpPr>
        <p:spPr/>
        <p:txBody>
          <a:bodyPr/>
          <a:lstStyle/>
          <a:p>
            <a:r>
              <a:rPr lang="en-US" dirty="0"/>
              <a:t>To conclude: your reporting is what makes this project "real" for the European Commission. Follow the templates, keep the evidence visible, and remember that your reflections are just as important as the students' results.</a:t>
            </a:r>
          </a:p>
          <a:p>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F8251276-AA64-625D-5721-26707E21A2A3}"/>
              </a:ext>
            </a:extLst>
          </p:cNvPr>
          <p:cNvSpPr>
            <a:spLocks noGrp="1"/>
          </p:cNvSpPr>
          <p:nvPr>
            <p:ph type="sldNum" sz="quarter" idx="5"/>
          </p:nvPr>
        </p:nvSpPr>
        <p:spPr/>
        <p:txBody>
          <a:bodyPr/>
          <a:lstStyle/>
          <a:p>
            <a:fld id="{75106324-0747-4C1B-9F29-13F9F9776C79}" type="slidenum">
              <a:rPr lang="en-IE" smtClean="0"/>
              <a:t>11</a:t>
            </a:fld>
            <a:endParaRPr lang="en-IE"/>
          </a:p>
        </p:txBody>
      </p:sp>
    </p:spTree>
    <p:extLst>
      <p:ext uri="{BB962C8B-B14F-4D97-AF65-F5344CB8AC3E}">
        <p14:creationId xmlns:p14="http://schemas.microsoft.com/office/powerpoint/2010/main" val="3678421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Thank you for your attention to these administrative details. In the next module, we will look at the actual "Learning Material Packs" and resources you have at your disposal for your training sessions.</a:t>
            </a:r>
          </a:p>
          <a:p>
            <a:br>
              <a:rPr lang="en-US" dirty="0"/>
            </a:br>
            <a:br>
              <a:rPr lang="en-US" dirty="0"/>
            </a:br>
            <a:br>
              <a:rPr lang="en-US" dirty="0"/>
            </a:br>
            <a:br>
              <a:rPr lang="en-US" dirty="0"/>
            </a:br>
            <a:br>
              <a:rPr lang="en-US" dirty="0"/>
            </a:br>
            <a:endParaRPr lang="de-IE" dirty="0"/>
          </a:p>
        </p:txBody>
      </p:sp>
      <p:sp>
        <p:nvSpPr>
          <p:cNvPr id="4" name="Foliennummernplatzhalter 3"/>
          <p:cNvSpPr>
            <a:spLocks noGrp="1"/>
          </p:cNvSpPr>
          <p:nvPr>
            <p:ph type="sldNum" sz="quarter" idx="5"/>
          </p:nvPr>
        </p:nvSpPr>
        <p:spPr/>
        <p:txBody>
          <a:bodyPr/>
          <a:lstStyle/>
          <a:p>
            <a:fld id="{75106324-0747-4C1B-9F29-13F9F9776C79}" type="slidenum">
              <a:rPr lang="en-IE" smtClean="0"/>
              <a:t>12</a:t>
            </a:fld>
            <a:endParaRPr lang="en-IE"/>
          </a:p>
        </p:txBody>
      </p:sp>
    </p:spTree>
    <p:extLst>
      <p:ext uri="{BB962C8B-B14F-4D97-AF65-F5344CB8AC3E}">
        <p14:creationId xmlns:p14="http://schemas.microsoft.com/office/powerpoint/2010/main" val="364117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will start by explaining why we collect evidence—it’s not just paperwork; it’s about validating our entire curriculum. We will then go through the "Minimum Evidence Set" required for every pilot session and discuss the specific criteria for high-quality documentation.</a:t>
            </a:r>
          </a:p>
          <a:p>
            <a:br>
              <a:rPr lang="en-US" dirty="0"/>
            </a:br>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2</a:t>
            </a:fld>
            <a:endParaRPr lang="en-IE"/>
          </a:p>
        </p:txBody>
      </p:sp>
    </p:spTree>
    <p:extLst>
      <p:ext uri="{BB962C8B-B14F-4D97-AF65-F5344CB8AC3E}">
        <p14:creationId xmlns:p14="http://schemas.microsoft.com/office/powerpoint/2010/main" val="216843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 this project, evidence is much more than paperwork—it is our primary tool for validation. First, it validates the </a:t>
            </a:r>
            <a:r>
              <a:rPr lang="en-US" sz="1200" b="1" i="0" kern="1200" dirty="0">
                <a:solidFill>
                  <a:schemeClr val="tx1"/>
                </a:solidFill>
                <a:effectLst/>
                <a:latin typeface="+mn-lt"/>
                <a:ea typeface="+mn-ea"/>
                <a:cs typeface="+mn-cs"/>
              </a:rPr>
              <a:t>Learner</a:t>
            </a:r>
            <a:r>
              <a:rPr lang="en-US" sz="1200" b="0" i="0" kern="1200" dirty="0">
                <a:solidFill>
                  <a:schemeClr val="tx1"/>
                </a:solidFill>
                <a:effectLst/>
                <a:latin typeface="+mn-lt"/>
                <a:ea typeface="+mn-ea"/>
                <a:cs typeface="+mn-cs"/>
              </a:rPr>
              <a:t> (did they actually reach the ULO?). Second, it validates our </a:t>
            </a:r>
            <a:r>
              <a:rPr lang="en-US" sz="1200" b="1" i="0" kern="1200" dirty="0">
                <a:solidFill>
                  <a:schemeClr val="tx1"/>
                </a:solidFill>
                <a:effectLst/>
                <a:latin typeface="+mn-lt"/>
                <a:ea typeface="+mn-ea"/>
                <a:cs typeface="+mn-cs"/>
              </a:rPr>
              <a:t>Quality Assurance</a:t>
            </a:r>
            <a:r>
              <a:rPr lang="en-US" sz="1200" b="0" i="0" kern="1200" dirty="0">
                <a:solidFill>
                  <a:schemeClr val="tx1"/>
                </a:solidFill>
                <a:effectLst/>
                <a:latin typeface="+mn-lt"/>
                <a:ea typeface="+mn-ea"/>
                <a:cs typeface="+mn-cs"/>
              </a:rPr>
              <a:t> (is the Learning Unit effective in different countries?). And third, it drives </a:t>
            </a:r>
            <a:r>
              <a:rPr lang="en-US" sz="1200" b="1" i="0" kern="1200" dirty="0">
                <a:solidFill>
                  <a:schemeClr val="tx1"/>
                </a:solidFill>
                <a:effectLst/>
                <a:latin typeface="+mn-lt"/>
                <a:ea typeface="+mn-ea"/>
                <a:cs typeface="+mn-cs"/>
              </a:rPr>
              <a:t>Curriculum Refinement</a:t>
            </a:r>
            <a:r>
              <a:rPr lang="en-US" sz="1200" b="0" i="0" kern="1200" dirty="0">
                <a:solidFill>
                  <a:schemeClr val="tx1"/>
                </a:solidFill>
                <a:effectLst/>
                <a:latin typeface="+mn-lt"/>
                <a:ea typeface="+mn-ea"/>
                <a:cs typeface="+mn-cs"/>
              </a:rPr>
              <a:t>. We are building a scalable European ecosystem, and your data tells us exactly where the gaps are. We move from assumptions to evidence-based education.</a:t>
            </a:r>
            <a:br>
              <a:rPr lang="en-US" dirty="0"/>
            </a:br>
            <a:br>
              <a:rPr lang="en-US" dirty="0"/>
            </a:br>
            <a:br>
              <a:rPr lang="en-US" dirty="0"/>
            </a:br>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3</a:t>
            </a:fld>
            <a:endParaRPr lang="en-IE"/>
          </a:p>
        </p:txBody>
      </p:sp>
    </p:spTree>
    <p:extLst>
      <p:ext uri="{BB962C8B-B14F-4D97-AF65-F5344CB8AC3E}">
        <p14:creationId xmlns:p14="http://schemas.microsoft.com/office/powerpoint/2010/main" val="354708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02FF5-F13D-CE9D-7E60-B8B4C7D5B2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0A446-E25C-3A6E-2E5B-A37B5AE77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99E3B-08E3-9DFF-FE1C-DFF2DFB31318}"/>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It is vital to distinguish between these two concepts. </a:t>
            </a:r>
            <a:r>
              <a:rPr lang="en-US" sz="1200" b="1" i="0" kern="1200" dirty="0">
                <a:solidFill>
                  <a:schemeClr val="tx1"/>
                </a:solidFill>
                <a:effectLst/>
                <a:latin typeface="+mn-lt"/>
                <a:ea typeface="+mn-ea"/>
                <a:cs typeface="+mn-cs"/>
              </a:rPr>
              <a:t>Educational Assessment</a:t>
            </a:r>
            <a:r>
              <a:rPr lang="en-US" sz="1200" b="0" i="0" kern="1200" dirty="0">
                <a:solidFill>
                  <a:schemeClr val="tx1"/>
                </a:solidFill>
                <a:effectLst/>
                <a:latin typeface="+mn-lt"/>
                <a:ea typeface="+mn-ea"/>
                <a:cs typeface="+mn-cs"/>
              </a:rPr>
              <a:t> is what you do in the classroom to check if the student learned. </a:t>
            </a:r>
            <a:r>
              <a:rPr lang="en-US" sz="1200" b="1" i="0" kern="1200" dirty="0">
                <a:solidFill>
                  <a:schemeClr val="tx1"/>
                </a:solidFill>
                <a:effectLst/>
                <a:latin typeface="+mn-lt"/>
                <a:ea typeface="+mn-ea"/>
                <a:cs typeface="+mn-cs"/>
              </a:rPr>
              <a:t>Pilot Reporting</a:t>
            </a:r>
            <a:r>
              <a:rPr lang="en-US" sz="1200" b="0" i="0" kern="1200" dirty="0">
                <a:solidFill>
                  <a:schemeClr val="tx1"/>
                </a:solidFill>
                <a:effectLst/>
                <a:latin typeface="+mn-lt"/>
                <a:ea typeface="+mn-ea"/>
                <a:cs typeface="+mn-cs"/>
              </a:rPr>
              <a:t> is what you do after the classroom to prove to the European Commission and the project coordinators that the session took place and followed the methodology. One is about the student’s success; the other is about the project’s compliance. This module ensures you succeed in both</a:t>
            </a:r>
            <a:endParaRPr lang="hr-HR" dirty="0"/>
          </a:p>
        </p:txBody>
      </p:sp>
      <p:sp>
        <p:nvSpPr>
          <p:cNvPr id="4" name="Slide Number Placeholder 3">
            <a:extLst>
              <a:ext uri="{FF2B5EF4-FFF2-40B4-BE49-F238E27FC236}">
                <a16:creationId xmlns:a16="http://schemas.microsoft.com/office/drawing/2014/main" id="{E426B9D8-7424-FD39-4D4D-CDFE72C7FFDC}"/>
              </a:ext>
            </a:extLst>
          </p:cNvPr>
          <p:cNvSpPr>
            <a:spLocks noGrp="1"/>
          </p:cNvSpPr>
          <p:nvPr>
            <p:ph type="sldNum" sz="quarter" idx="5"/>
          </p:nvPr>
        </p:nvSpPr>
        <p:spPr/>
        <p:txBody>
          <a:bodyPr/>
          <a:lstStyle/>
          <a:p>
            <a:fld id="{75106324-0747-4C1B-9F29-13F9F9776C79}" type="slidenum">
              <a:rPr lang="en-IE" smtClean="0"/>
              <a:t>4</a:t>
            </a:fld>
            <a:endParaRPr lang="en-IE"/>
          </a:p>
        </p:txBody>
      </p:sp>
    </p:spTree>
    <p:extLst>
      <p:ext uri="{BB962C8B-B14F-4D97-AF65-F5344CB8AC3E}">
        <p14:creationId xmlns:p14="http://schemas.microsoft.com/office/powerpoint/2010/main" val="149927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C8770-83A2-1571-C236-52DE39F81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DE824-603F-54C5-02C4-B887625B8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8A2EB7-D5A2-A6C6-34B7-EBDB3A7B0DB0}"/>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To ensure consistency across the 13 countries in our consortium, we require a 'Minimum Evidence Set.' You must collect all five items. Notice that </a:t>
            </a:r>
            <a:r>
              <a:rPr lang="en-US" sz="1200" b="1" i="0" kern="1200" dirty="0">
                <a:solidFill>
                  <a:schemeClr val="tx1"/>
                </a:solidFill>
                <a:effectLst/>
                <a:latin typeface="+mn-lt"/>
                <a:ea typeface="+mn-ea"/>
                <a:cs typeface="+mn-cs"/>
              </a:rPr>
              <a:t>Trainer Reflections</a:t>
            </a:r>
            <a:r>
              <a:rPr lang="en-US" sz="1200" b="0" i="0" kern="1200" dirty="0">
                <a:solidFill>
                  <a:schemeClr val="tx1"/>
                </a:solidFill>
                <a:effectLst/>
                <a:latin typeface="+mn-lt"/>
                <a:ea typeface="+mn-ea"/>
                <a:cs typeface="+mn-cs"/>
              </a:rPr>
              <a:t> are now mandatory. Your professional opinion on whether a Learning Unit was too difficult or the materials were unclear is the most valuable data we have for the final version of the curricula. Without these five items, a pilot session cannot be officially validated.</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057D54B9-6F64-543C-AAEF-C81E3F5831CF}"/>
              </a:ext>
            </a:extLst>
          </p:cNvPr>
          <p:cNvSpPr>
            <a:spLocks noGrp="1"/>
          </p:cNvSpPr>
          <p:nvPr>
            <p:ph type="sldNum" sz="quarter" idx="5"/>
          </p:nvPr>
        </p:nvSpPr>
        <p:spPr/>
        <p:txBody>
          <a:bodyPr/>
          <a:lstStyle/>
          <a:p>
            <a:fld id="{75106324-0747-4C1B-9F29-13F9F9776C79}" type="slidenum">
              <a:rPr lang="en-IE" smtClean="0"/>
              <a:t>5</a:t>
            </a:fld>
            <a:endParaRPr lang="en-IE"/>
          </a:p>
        </p:txBody>
      </p:sp>
    </p:spTree>
    <p:extLst>
      <p:ext uri="{BB962C8B-B14F-4D97-AF65-F5344CB8AC3E}">
        <p14:creationId xmlns:p14="http://schemas.microsoft.com/office/powerpoint/2010/main" val="113811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871F6-86BE-AD0A-01BA-0657C6ED5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5A5AB-D7B1-1FCC-DFC6-AA09E3D9F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92BED-9B48-5267-3721-6664EC7D3A2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This slide represents the core of our quality control. We must distinguish between 'participation' and 'performance.' A student who is present and engaged is doing well, but that is not evidence of learning for reporting purposes. We need a 'traceable artifact.' For example, if you conduct a workshop where students discuss ESG indicators, don't just report that they talked—have them fill out a simple worksheet or write a one-paragraph conclusion. That physical or digital artifact is what we archive as proof of competence</a:t>
            </a: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739B75DD-081E-6BF4-846D-3E9CF5343DBD}"/>
              </a:ext>
            </a:extLst>
          </p:cNvPr>
          <p:cNvSpPr>
            <a:spLocks noGrp="1"/>
          </p:cNvSpPr>
          <p:nvPr>
            <p:ph type="sldNum" sz="quarter" idx="5"/>
          </p:nvPr>
        </p:nvSpPr>
        <p:spPr/>
        <p:txBody>
          <a:bodyPr/>
          <a:lstStyle/>
          <a:p>
            <a:fld id="{75106324-0747-4C1B-9F29-13F9F9776C79}" type="slidenum">
              <a:rPr lang="en-IE" smtClean="0"/>
              <a:t>6</a:t>
            </a:fld>
            <a:endParaRPr lang="en-IE"/>
          </a:p>
        </p:txBody>
      </p:sp>
    </p:spTree>
    <p:extLst>
      <p:ext uri="{BB962C8B-B14F-4D97-AF65-F5344CB8AC3E}">
        <p14:creationId xmlns:p14="http://schemas.microsoft.com/office/powerpoint/2010/main" val="116920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79A5A-960E-0077-EF60-55396B04E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5D846-C8A6-6289-FAB1-3C661C824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E5F94-B6BE-3ADD-52F3-4FF21C9968AC}"/>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Documentation should follow these four criteria. It must be </a:t>
            </a:r>
            <a:r>
              <a:rPr lang="en-US" sz="1200" b="1" i="0" kern="1200" dirty="0">
                <a:solidFill>
                  <a:schemeClr val="tx1"/>
                </a:solidFill>
                <a:effectLst/>
                <a:latin typeface="+mn-lt"/>
                <a:ea typeface="+mn-ea"/>
                <a:cs typeface="+mn-cs"/>
              </a:rPr>
              <a:t>Visible</a:t>
            </a:r>
            <a:r>
              <a:rPr lang="en-US" sz="1200" b="0" i="0" kern="1200" dirty="0">
                <a:solidFill>
                  <a:schemeClr val="tx1"/>
                </a:solidFill>
                <a:effectLst/>
                <a:latin typeface="+mn-lt"/>
                <a:ea typeface="+mn-ea"/>
                <a:cs typeface="+mn-cs"/>
              </a:rPr>
              <a:t> (as discussed), </a:t>
            </a:r>
            <a:r>
              <a:rPr lang="en-US" sz="1200" b="1" i="0" kern="1200" dirty="0">
                <a:solidFill>
                  <a:schemeClr val="tx1"/>
                </a:solidFill>
                <a:effectLst/>
                <a:latin typeface="+mn-lt"/>
                <a:ea typeface="+mn-ea"/>
                <a:cs typeface="+mn-cs"/>
              </a:rPr>
              <a:t>Traceable</a:t>
            </a:r>
            <a:r>
              <a:rPr lang="en-US" sz="1200" b="0" i="0" kern="1200" dirty="0">
                <a:solidFill>
                  <a:schemeClr val="tx1"/>
                </a:solidFill>
                <a:effectLst/>
                <a:latin typeface="+mn-lt"/>
                <a:ea typeface="+mn-ea"/>
                <a:cs typeface="+mn-cs"/>
              </a:rPr>
              <a:t> (clearly linked to a specific ULO verb), </a:t>
            </a:r>
            <a:r>
              <a:rPr lang="en-US" sz="1200" b="1" i="0" kern="1200" dirty="0">
                <a:solidFill>
                  <a:schemeClr val="tx1"/>
                </a:solidFill>
                <a:effectLst/>
                <a:latin typeface="+mn-lt"/>
                <a:ea typeface="+mn-ea"/>
                <a:cs typeface="+mn-cs"/>
              </a:rPr>
              <a:t>Lightweight</a:t>
            </a:r>
            <a:r>
              <a:rPr lang="en-US" sz="1200" b="0" i="0" kern="1200" dirty="0">
                <a:solidFill>
                  <a:schemeClr val="tx1"/>
                </a:solidFill>
                <a:effectLst/>
                <a:latin typeface="+mn-lt"/>
                <a:ea typeface="+mn-ea"/>
                <a:cs typeface="+mn-cs"/>
              </a:rPr>
              <a:t> (we prefer a short 3-sentence rationale over a 20-page essay), and </a:t>
            </a:r>
            <a:r>
              <a:rPr lang="en-US" sz="1200" b="1" i="0" kern="1200" dirty="0">
                <a:solidFill>
                  <a:schemeClr val="tx1"/>
                </a:solidFill>
                <a:effectLst/>
                <a:latin typeface="+mn-lt"/>
                <a:ea typeface="+mn-ea"/>
                <a:cs typeface="+mn-cs"/>
              </a:rPr>
              <a:t>Reusable</a:t>
            </a:r>
            <a:r>
              <a:rPr lang="en-US" sz="1200" b="0" i="0" kern="1200" dirty="0">
                <a:solidFill>
                  <a:schemeClr val="tx1"/>
                </a:solidFill>
                <a:effectLst/>
                <a:latin typeface="+mn-lt"/>
                <a:ea typeface="+mn-ea"/>
                <a:cs typeface="+mn-cs"/>
              </a:rPr>
              <a:t>. Reusability means the data is clean and structured enough so that our curriculum teams can analyze it months from now to improve the module's design."</a:t>
            </a:r>
          </a:p>
          <a:p>
            <a:br>
              <a:rPr lang="en-US" dirty="0"/>
            </a:br>
            <a:br>
              <a:rPr lang="en-US" dirty="0"/>
            </a:br>
            <a:endParaRPr lang="hr-HR" dirty="0"/>
          </a:p>
        </p:txBody>
      </p:sp>
      <p:sp>
        <p:nvSpPr>
          <p:cNvPr id="4" name="Slide Number Placeholder 3">
            <a:extLst>
              <a:ext uri="{FF2B5EF4-FFF2-40B4-BE49-F238E27FC236}">
                <a16:creationId xmlns:a16="http://schemas.microsoft.com/office/drawing/2014/main" id="{7C0A3648-FDAF-0EDD-2493-41B109F0D78B}"/>
              </a:ext>
            </a:extLst>
          </p:cNvPr>
          <p:cNvSpPr>
            <a:spLocks noGrp="1"/>
          </p:cNvSpPr>
          <p:nvPr>
            <p:ph type="sldNum" sz="quarter" idx="5"/>
          </p:nvPr>
        </p:nvSpPr>
        <p:spPr/>
        <p:txBody>
          <a:bodyPr/>
          <a:lstStyle/>
          <a:p>
            <a:fld id="{75106324-0747-4C1B-9F29-13F9F9776C79}" type="slidenum">
              <a:rPr lang="en-IE" smtClean="0"/>
              <a:t>7</a:t>
            </a:fld>
            <a:endParaRPr lang="en-IE"/>
          </a:p>
        </p:txBody>
      </p:sp>
    </p:spTree>
    <p:extLst>
      <p:ext uri="{BB962C8B-B14F-4D97-AF65-F5344CB8AC3E}">
        <p14:creationId xmlns:p14="http://schemas.microsoft.com/office/powerpoint/2010/main" val="255180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D1C1F-11E1-1190-078D-2424ADE15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1D42B-1FC5-CE91-CE0D-3B9F87F5B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B6CBC-5352-101C-FBE8-967C15707E35}"/>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"Reporting for self-paced delivery (like the IZZI platform) is different because there is no live trainer to collect artifacts. Here, the 'Content Administrator' takes over. We rely on automated data: logs that prove the learner logged in and screenshots of their final score or summary screen. This ensures that even without a teacher present, the quality and completion of the module are verified."</a:t>
            </a:r>
          </a:p>
          <a:p>
            <a:br>
              <a:rPr lang="en-US" dirty="0"/>
            </a:br>
            <a:br>
              <a:rPr lang="en-US" dirty="0"/>
            </a:br>
            <a:endParaRPr lang="hr-HR" dirty="0"/>
          </a:p>
        </p:txBody>
      </p:sp>
      <p:sp>
        <p:nvSpPr>
          <p:cNvPr id="4" name="Slide Number Placeholder 3">
            <a:extLst>
              <a:ext uri="{FF2B5EF4-FFF2-40B4-BE49-F238E27FC236}">
                <a16:creationId xmlns:a16="http://schemas.microsoft.com/office/drawing/2014/main" id="{FE4059D5-D67D-1E4D-DFEA-93750F691919}"/>
              </a:ext>
            </a:extLst>
          </p:cNvPr>
          <p:cNvSpPr>
            <a:spLocks noGrp="1"/>
          </p:cNvSpPr>
          <p:nvPr>
            <p:ph type="sldNum" sz="quarter" idx="5"/>
          </p:nvPr>
        </p:nvSpPr>
        <p:spPr/>
        <p:txBody>
          <a:bodyPr/>
          <a:lstStyle/>
          <a:p>
            <a:fld id="{75106324-0747-4C1B-9F29-13F9F9776C79}" type="slidenum">
              <a:rPr lang="en-IE" smtClean="0"/>
              <a:t>8</a:t>
            </a:fld>
            <a:endParaRPr lang="en-IE"/>
          </a:p>
        </p:txBody>
      </p:sp>
    </p:spTree>
    <p:extLst>
      <p:ext uri="{BB962C8B-B14F-4D97-AF65-F5344CB8AC3E}">
        <p14:creationId xmlns:p14="http://schemas.microsoft.com/office/powerpoint/2010/main" val="4160134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9BDAC-C5E3-9E6B-CBC4-C4111DB56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FA646-EBE9-2980-1B6D-565F7795E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67B1B-67EE-C55D-6CBD-89859036C07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For the pilot phase, we use a 'Pass/Fail' model. However, to ensure a European standard of quality, we've set a minimum threshold of 60% for any automated quizzes or exams. For more complex delivery, like full profiles, you must use the specific rubrics found in the Learning Material Packs (LMP) to determine if a learner's project meets the required competence level.</a:t>
            </a: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1D42F869-0186-0809-C2FC-1FF81D5B0E39}"/>
              </a:ext>
            </a:extLst>
          </p:cNvPr>
          <p:cNvSpPr>
            <a:spLocks noGrp="1"/>
          </p:cNvSpPr>
          <p:nvPr>
            <p:ph type="sldNum" sz="quarter" idx="5"/>
          </p:nvPr>
        </p:nvSpPr>
        <p:spPr/>
        <p:txBody>
          <a:bodyPr/>
          <a:lstStyle/>
          <a:p>
            <a:fld id="{75106324-0747-4C1B-9F29-13F9F9776C79}" type="slidenum">
              <a:rPr lang="en-IE" smtClean="0"/>
              <a:t>9</a:t>
            </a:fld>
            <a:endParaRPr lang="en-IE"/>
          </a:p>
        </p:txBody>
      </p:sp>
    </p:spTree>
    <p:extLst>
      <p:ext uri="{BB962C8B-B14F-4D97-AF65-F5344CB8AC3E}">
        <p14:creationId xmlns:p14="http://schemas.microsoft.com/office/powerpoint/2010/main" val="3192609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BABA07-0E3C-DE87-C959-30E0DD456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2390A7FF-991F-DE74-E3EB-D880AEA17830}"/>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8913024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96C386-A21B-01AC-AC2C-265F94B6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8234B3C-AF8A-6762-5A3F-69C1E935EE6B}"/>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2045620"/>
            <a:ext cx="4927600" cy="3897312"/>
          </a:xfrm>
        </p:spPr>
        <p:txBody>
          <a:bodyPr>
            <a:normAutofit/>
          </a:bodyPr>
          <a:lstStyle>
            <a:lvl1pPr marL="457200" indent="-457200">
              <a:buClr>
                <a:schemeClr val="accent1"/>
              </a:buClr>
              <a:buSzPct val="150000"/>
              <a:buFont typeface="+mj-lt"/>
              <a:buAutoNum type="arabicPeriod"/>
              <a:defRPr sz="16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a:p>
            <a:pPr lvl="0"/>
            <a:r>
              <a:rPr lang="en-US" dirty="0"/>
              <a:t>Click to edit topic 2</a:t>
            </a:r>
          </a:p>
          <a:p>
            <a:pPr lvl="0"/>
            <a:r>
              <a:rPr lang="en-US" dirty="0"/>
              <a:t>Click to edit topic 3</a:t>
            </a:r>
          </a:p>
          <a:p>
            <a:pPr lvl="0"/>
            <a:r>
              <a:rPr lang="en-US" dirty="0"/>
              <a:t>Click to edit topic 4</a:t>
            </a:r>
          </a:p>
          <a:p>
            <a:pPr lvl="0"/>
            <a:r>
              <a:rPr lang="en-US" dirty="0"/>
              <a:t>Click to edit topic 5</a:t>
            </a:r>
          </a:p>
        </p:txBody>
      </p:sp>
      <p:pic>
        <p:nvPicPr>
          <p:cNvPr id="16" name="Graphic 7">
            <a:extLst>
              <a:ext uri="{FF2B5EF4-FFF2-40B4-BE49-F238E27FC236}">
                <a16:creationId xmlns:a16="http://schemas.microsoft.com/office/drawing/2014/main" id="{09FA143D-FBAF-5981-664A-6E98CF098F4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8" name="Graphic 7">
            <a:extLst>
              <a:ext uri="{FF2B5EF4-FFF2-40B4-BE49-F238E27FC236}">
                <a16:creationId xmlns:a16="http://schemas.microsoft.com/office/drawing/2014/main" id="{C50A9103-AE7B-E5CA-21BA-6FCA35F03045}"/>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extBox 1">
            <a:extLst>
              <a:ext uri="{FF2B5EF4-FFF2-40B4-BE49-F238E27FC236}">
                <a16:creationId xmlns:a16="http://schemas.microsoft.com/office/drawing/2014/main" id="{77778FC2-8FF9-8C52-3D04-46D5C5CB0871}"/>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69294899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enda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5DEC7-9C9B-1775-A280-8A6FA782F4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Graphic 7">
            <a:extLst>
              <a:ext uri="{FF2B5EF4-FFF2-40B4-BE49-F238E27FC236}">
                <a16:creationId xmlns:a16="http://schemas.microsoft.com/office/drawing/2014/main" id="{963FB351-9A63-36A9-E248-4EFE8034B83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1612487"/>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4" name="Text Placeholder 3">
            <a:extLst>
              <a:ext uri="{FF2B5EF4-FFF2-40B4-BE49-F238E27FC236}">
                <a16:creationId xmlns:a16="http://schemas.microsoft.com/office/drawing/2014/main" id="{2E5037E0-0CB5-84BF-F256-1C8FBDF5BB4A}"/>
              </a:ext>
            </a:extLst>
          </p:cNvPr>
          <p:cNvSpPr>
            <a:spLocks noGrp="1"/>
          </p:cNvSpPr>
          <p:nvPr>
            <p:ph type="body" sz="quarter" idx="11" hasCustomPrompt="1"/>
          </p:nvPr>
        </p:nvSpPr>
        <p:spPr>
          <a:xfrm>
            <a:off x="5546724" y="1973346"/>
            <a:ext cx="4968875" cy="565317"/>
          </a:xfrm>
        </p:spPr>
        <p:txBody>
          <a:bodyPr>
            <a:normAutofit/>
          </a:bodyPr>
          <a:lstStyle>
            <a:lvl1pPr marL="0" indent="0">
              <a:buNone/>
              <a:defRPr sz="1300"/>
            </a:lvl1pPr>
          </a:lstStyle>
          <a:p>
            <a:pPr lvl="0"/>
            <a:r>
              <a:rPr lang="en-US" dirty="0"/>
              <a:t>Click to edit topic description</a:t>
            </a:r>
          </a:p>
        </p:txBody>
      </p:sp>
      <p:sp>
        <p:nvSpPr>
          <p:cNvPr id="7" name="Text Placeholder 8">
            <a:extLst>
              <a:ext uri="{FF2B5EF4-FFF2-40B4-BE49-F238E27FC236}">
                <a16:creationId xmlns:a16="http://schemas.microsoft.com/office/drawing/2014/main" id="{90D2F066-77B6-7665-E81A-9125D4177B53}"/>
              </a:ext>
            </a:extLst>
          </p:cNvPr>
          <p:cNvSpPr>
            <a:spLocks noGrp="1"/>
          </p:cNvSpPr>
          <p:nvPr>
            <p:ph type="body" sz="quarter" idx="12" hasCustomPrompt="1"/>
          </p:nvPr>
        </p:nvSpPr>
        <p:spPr>
          <a:xfrm>
            <a:off x="5557838" y="292494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8" name="Text Placeholder 3">
            <a:extLst>
              <a:ext uri="{FF2B5EF4-FFF2-40B4-BE49-F238E27FC236}">
                <a16:creationId xmlns:a16="http://schemas.microsoft.com/office/drawing/2014/main" id="{D4E31504-FAFF-1AFF-A235-E9E4DE83D901}"/>
              </a:ext>
            </a:extLst>
          </p:cNvPr>
          <p:cNvSpPr>
            <a:spLocks noGrp="1"/>
          </p:cNvSpPr>
          <p:nvPr>
            <p:ph type="body" sz="quarter" idx="13" hasCustomPrompt="1"/>
          </p:nvPr>
        </p:nvSpPr>
        <p:spPr>
          <a:xfrm>
            <a:off x="5546724" y="3285803"/>
            <a:ext cx="4968875" cy="565317"/>
          </a:xfrm>
        </p:spPr>
        <p:txBody>
          <a:bodyPr>
            <a:normAutofit/>
          </a:bodyPr>
          <a:lstStyle>
            <a:lvl1pPr marL="0" indent="0">
              <a:buNone/>
              <a:defRPr sz="1300"/>
            </a:lvl1pPr>
          </a:lstStyle>
          <a:p>
            <a:pPr lvl="0"/>
            <a:r>
              <a:rPr lang="en-US" dirty="0"/>
              <a:t>Click to edit topic description</a:t>
            </a:r>
          </a:p>
        </p:txBody>
      </p:sp>
      <p:sp>
        <p:nvSpPr>
          <p:cNvPr id="10" name="Text Placeholder 8">
            <a:extLst>
              <a:ext uri="{FF2B5EF4-FFF2-40B4-BE49-F238E27FC236}">
                <a16:creationId xmlns:a16="http://schemas.microsoft.com/office/drawing/2014/main" id="{D512B05D-8F7E-592C-65FB-9F72A6451487}"/>
              </a:ext>
            </a:extLst>
          </p:cNvPr>
          <p:cNvSpPr>
            <a:spLocks noGrp="1"/>
          </p:cNvSpPr>
          <p:nvPr>
            <p:ph type="body" sz="quarter" idx="14" hasCustomPrompt="1"/>
          </p:nvPr>
        </p:nvSpPr>
        <p:spPr>
          <a:xfrm>
            <a:off x="5557838" y="436510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12" name="Text Placeholder 3">
            <a:extLst>
              <a:ext uri="{FF2B5EF4-FFF2-40B4-BE49-F238E27FC236}">
                <a16:creationId xmlns:a16="http://schemas.microsoft.com/office/drawing/2014/main" id="{6E6DC051-5522-4F20-E853-0D5CA4B141F2}"/>
              </a:ext>
            </a:extLst>
          </p:cNvPr>
          <p:cNvSpPr>
            <a:spLocks noGrp="1"/>
          </p:cNvSpPr>
          <p:nvPr>
            <p:ph type="body" sz="quarter" idx="15" hasCustomPrompt="1"/>
          </p:nvPr>
        </p:nvSpPr>
        <p:spPr>
          <a:xfrm>
            <a:off x="5546724" y="4725963"/>
            <a:ext cx="4968875" cy="565317"/>
          </a:xfrm>
        </p:spPr>
        <p:txBody>
          <a:bodyPr>
            <a:normAutofit/>
          </a:bodyPr>
          <a:lstStyle>
            <a:lvl1pPr marL="0" indent="0">
              <a:buNone/>
              <a:defRPr sz="1300"/>
            </a:lvl1pPr>
          </a:lstStyle>
          <a:p>
            <a:pPr lvl="0"/>
            <a:r>
              <a:rPr lang="en-US" dirty="0"/>
              <a:t>Click to edit topic description</a:t>
            </a:r>
          </a:p>
        </p:txBody>
      </p:sp>
      <p:sp>
        <p:nvSpPr>
          <p:cNvPr id="21" name="TextBox 20">
            <a:extLst>
              <a:ext uri="{FF2B5EF4-FFF2-40B4-BE49-F238E27FC236}">
                <a16:creationId xmlns:a16="http://schemas.microsoft.com/office/drawing/2014/main" id="{315E199F-7967-B0AC-59F7-4CECB84FAAB7}"/>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pic>
        <p:nvPicPr>
          <p:cNvPr id="22" name="Graphic 7">
            <a:extLst>
              <a:ext uri="{FF2B5EF4-FFF2-40B4-BE49-F238E27FC236}">
                <a16:creationId xmlns:a16="http://schemas.microsoft.com/office/drawing/2014/main" id="{E2C6A612-6A5C-ED18-8F33-9591778E83F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2" name="TextBox 1">
            <a:extLst>
              <a:ext uri="{FF2B5EF4-FFF2-40B4-BE49-F238E27FC236}">
                <a16:creationId xmlns:a16="http://schemas.microsoft.com/office/drawing/2014/main" id="{B80A109C-E136-35C6-8469-F49F4BF6038F}"/>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8929519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Chapt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71AA4-EB28-E378-7D08-C0BB0025FF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885992" y="1440551"/>
            <a:ext cx="4857372" cy="1988449"/>
          </a:xfrm>
        </p:spPr>
        <p:txBody>
          <a:bodyPr anchor="b">
            <a:noAutofit/>
          </a:bodyPr>
          <a:lstStyle>
            <a:lvl1pPr algn="l">
              <a:defRPr sz="5400">
                <a:solidFill>
                  <a:schemeClr val="tx1"/>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885992" y="3447662"/>
            <a:ext cx="4857372" cy="192282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chapter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8" name="Graphic 7">
            <a:extLst>
              <a:ext uri="{FF2B5EF4-FFF2-40B4-BE49-F238E27FC236}">
                <a16:creationId xmlns:a16="http://schemas.microsoft.com/office/drawing/2014/main" id="{8977640B-17B1-39EB-A357-24AA0C1370A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DCF5D80-BEBA-A2C9-6200-65A4A21DAD1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264608" y="6124736"/>
            <a:ext cx="1636820" cy="365195"/>
          </a:xfrm>
          <a:prstGeom prst="rect">
            <a:avLst/>
          </a:prstGeom>
        </p:spPr>
      </p:pic>
      <p:sp>
        <p:nvSpPr>
          <p:cNvPr id="4" name="TextBox 3">
            <a:extLst>
              <a:ext uri="{FF2B5EF4-FFF2-40B4-BE49-F238E27FC236}">
                <a16:creationId xmlns:a16="http://schemas.microsoft.com/office/drawing/2014/main" id="{2320A7D7-A9B9-ED94-EE64-5E2A26981A16}"/>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86970496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Chapt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090AB-84BE-111F-4E18-AEB2B78DA0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1530496" y="2124222"/>
            <a:ext cx="6909830" cy="1618381"/>
          </a:xfrm>
        </p:spPr>
        <p:txBody>
          <a:bodyPr anchor="b">
            <a:noAutofit/>
          </a:bodyPr>
          <a:lstStyle>
            <a:lvl1pPr algn="l">
              <a:defRPr sz="5400">
                <a:solidFill>
                  <a:schemeClr val="accent2"/>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1530496"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5" name="Graphic 4">
            <a:extLst>
              <a:ext uri="{FF2B5EF4-FFF2-40B4-BE49-F238E27FC236}">
                <a16:creationId xmlns:a16="http://schemas.microsoft.com/office/drawing/2014/main" id="{023A7B92-8663-D3F8-5CB5-8C838C6FD20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4963" y="345161"/>
            <a:ext cx="1585902" cy="842387"/>
          </a:xfrm>
          <a:prstGeom prst="rect">
            <a:avLst/>
          </a:prstGeom>
        </p:spPr>
      </p:pic>
      <p:sp>
        <p:nvSpPr>
          <p:cNvPr id="4" name="TextBox 3">
            <a:extLst>
              <a:ext uri="{FF2B5EF4-FFF2-40B4-BE49-F238E27FC236}">
                <a16:creationId xmlns:a16="http://schemas.microsoft.com/office/drawing/2014/main" id="{7C6BFB38-7D7D-3B4E-DBD9-814B277CD679}"/>
              </a:ext>
            </a:extLst>
          </p:cNvPr>
          <p:cNvSpPr txBox="1"/>
          <p:nvPr userDrawn="1"/>
        </p:nvSpPr>
        <p:spPr>
          <a:xfrm>
            <a:off x="277339" y="6512839"/>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pic>
        <p:nvPicPr>
          <p:cNvPr id="7" name="Picture 6" descr="Blue text on a black background&#10;&#10;Description automatically generated">
            <a:extLst>
              <a:ext uri="{FF2B5EF4-FFF2-40B4-BE49-F238E27FC236}">
                <a16:creationId xmlns:a16="http://schemas.microsoft.com/office/drawing/2014/main" id="{519BDBDF-601E-F817-7249-A7D34DA5446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Tree>
    <p:extLst>
      <p:ext uri="{BB962C8B-B14F-4D97-AF65-F5344CB8AC3E}">
        <p14:creationId xmlns:p14="http://schemas.microsoft.com/office/powerpoint/2010/main" val="4277448762"/>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Chapt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5CAF52-2792-026D-8E47-0A3F9089D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4947208" y="2124222"/>
            <a:ext cx="6909830" cy="1618381"/>
          </a:xfrm>
        </p:spPr>
        <p:txBody>
          <a:bodyPr anchor="b">
            <a:noAutofit/>
          </a:bodyPr>
          <a:lstStyle>
            <a:lvl1pPr algn="l">
              <a:defRPr sz="5400">
                <a:solidFill>
                  <a:schemeClr val="accent4"/>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4947208"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10" name="Picture 9" descr="Blue text on a black background&#10;&#10;Description automatically generated">
            <a:extLst>
              <a:ext uri="{FF2B5EF4-FFF2-40B4-BE49-F238E27FC236}">
                <a16:creationId xmlns:a16="http://schemas.microsoft.com/office/drawing/2014/main" id="{2A90FEAD-0534-D606-D361-AF18FCADB62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4" name="Graphic 3">
            <a:extLst>
              <a:ext uri="{FF2B5EF4-FFF2-40B4-BE49-F238E27FC236}">
                <a16:creationId xmlns:a16="http://schemas.microsoft.com/office/drawing/2014/main" id="{4611A315-F385-04C3-54B6-C28D6ACC6EA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6" name="TextBox 5">
            <a:extLst>
              <a:ext uri="{FF2B5EF4-FFF2-40B4-BE49-F238E27FC236}">
                <a16:creationId xmlns:a16="http://schemas.microsoft.com/office/drawing/2014/main" id="{8F6FA8CE-5AC5-0B0C-BA2A-54E12532ACD3}"/>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14173149"/>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slide">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52EFE6-3D69-D594-A0DF-4A536E0976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speaker role</a:t>
            </a:r>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4"/>
                </a:solidFill>
                <a:latin typeface="+mj-lt"/>
              </a:rPr>
              <a:t>Meet the speaker</a:t>
            </a:r>
            <a:endParaRPr lang="en-IE" sz="2400" dirty="0">
              <a:solidFill>
                <a:schemeClr val="accent4"/>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1"/>
                </a:solidFill>
                <a:latin typeface="+mj-lt"/>
              </a:defRPr>
            </a:lvl1pPr>
          </a:lstStyle>
          <a:p>
            <a:pPr lvl="0"/>
            <a:r>
              <a:rPr lang="en-US" dirty="0"/>
              <a:t>@nickname</a:t>
            </a:r>
            <a:endParaRPr lang="en-IE" dirty="0"/>
          </a:p>
        </p:txBody>
      </p:sp>
      <p:sp>
        <p:nvSpPr>
          <p:cNvPr id="22" name="Text Placeholder 14">
            <a:extLst>
              <a:ext uri="{FF2B5EF4-FFF2-40B4-BE49-F238E27FC236}">
                <a16:creationId xmlns:a16="http://schemas.microsoft.com/office/drawing/2014/main" id="{0EAB9A1D-46D2-9B34-62D6-BC4800386A22}"/>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company name</a:t>
            </a:r>
          </a:p>
        </p:txBody>
      </p:sp>
      <p:sp>
        <p:nvSpPr>
          <p:cNvPr id="23" name="Slide Number Placeholder 5">
            <a:extLst>
              <a:ext uri="{FF2B5EF4-FFF2-40B4-BE49-F238E27FC236}">
                <a16:creationId xmlns:a16="http://schemas.microsoft.com/office/drawing/2014/main" id="{2723772D-A1D0-7615-3DE8-E5562E320EF7}"/>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4" name="Straight Connector 23">
            <a:extLst>
              <a:ext uri="{FF2B5EF4-FFF2-40B4-BE49-F238E27FC236}">
                <a16:creationId xmlns:a16="http://schemas.microsoft.com/office/drawing/2014/main" id="{5A87B1E5-57D8-0FEF-C086-5848548BA8DC}"/>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Rectangle: Diagonal Corners Rounded 2">
            <a:extLst>
              <a:ext uri="{FF2B5EF4-FFF2-40B4-BE49-F238E27FC236}">
                <a16:creationId xmlns:a16="http://schemas.microsoft.com/office/drawing/2014/main" id="{11641AC4-A1DC-413F-F170-79A2E64E6422}"/>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Picture Placeholder 6">
            <a:extLst>
              <a:ext uri="{FF2B5EF4-FFF2-40B4-BE49-F238E27FC236}">
                <a16:creationId xmlns:a16="http://schemas.microsoft.com/office/drawing/2014/main" id="{2666BB57-9316-A4AD-A113-B9A2529750ED}"/>
              </a:ext>
            </a:extLst>
          </p:cNvPr>
          <p:cNvSpPr>
            <a:spLocks noGrp="1"/>
          </p:cNvSpPr>
          <p:nvPr>
            <p:ph type="pic" sz="quarter" idx="14" hasCustomPrompt="1"/>
          </p:nvPr>
        </p:nvSpPr>
        <p:spPr>
          <a:xfrm>
            <a:off x="1649145" y="1452036"/>
            <a:ext cx="3600000" cy="3600000"/>
          </a:xfrm>
          <a:prstGeom prst="round2DiagRect">
            <a:avLst/>
          </a:prstGeom>
          <a:solidFill>
            <a:schemeClr val="tx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706954D3-9EC4-0378-1400-8CFF20E882E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6F1412BD-4C5E-0D1B-D0CB-755284A71812}"/>
              </a:ext>
            </a:extLst>
          </p:cNvPr>
          <p:cNvSpPr txBox="1"/>
          <p:nvPr userDrawn="1"/>
        </p:nvSpPr>
        <p:spPr>
          <a:xfrm>
            <a:off x="270308" y="6540027"/>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81711507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eaker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C261B5-91BB-D2FC-BF28-A4755AC4D6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speaker role,</a:t>
            </a:r>
          </a:p>
        </p:txBody>
      </p:sp>
      <p:sp>
        <p:nvSpPr>
          <p:cNvPr id="10" name="Text Placeholder 9">
            <a:extLst>
              <a:ext uri="{FF2B5EF4-FFF2-40B4-BE49-F238E27FC236}">
                <a16:creationId xmlns:a16="http://schemas.microsoft.com/office/drawing/2014/main" id="{8D9B0014-CEEC-C069-2A16-393E442FD087}"/>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2"/>
                </a:solidFill>
                <a:latin typeface="+mj-lt"/>
              </a:defRPr>
            </a:lvl1pPr>
          </a:lstStyle>
          <a:p>
            <a:pPr lvl="0"/>
            <a:r>
              <a:rPr lang="en-US" dirty="0"/>
              <a:t>@nickname</a:t>
            </a:r>
            <a:endParaRPr lang="en-IE" dirty="0"/>
          </a:p>
        </p:txBody>
      </p:sp>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5"/>
                </a:solidFill>
                <a:latin typeface="+mj-lt"/>
              </a:rPr>
              <a:t>Meet the speaker</a:t>
            </a:r>
            <a:endParaRPr lang="en-IE" sz="2400" dirty="0">
              <a:solidFill>
                <a:schemeClr val="accent5"/>
              </a:solidFill>
              <a:latin typeface="+mj-lt"/>
            </a:endParaRPr>
          </a:p>
        </p:txBody>
      </p:sp>
      <p:sp>
        <p:nvSpPr>
          <p:cNvPr id="9" name="Text Placeholder 14">
            <a:extLst>
              <a:ext uri="{FF2B5EF4-FFF2-40B4-BE49-F238E27FC236}">
                <a16:creationId xmlns:a16="http://schemas.microsoft.com/office/drawing/2014/main" id="{C83EA552-9136-1C0A-77D3-315D39C94D4E}"/>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company name,</a:t>
            </a:r>
          </a:p>
        </p:txBody>
      </p:sp>
      <p:sp>
        <p:nvSpPr>
          <p:cNvPr id="3" name="Rectangle 2">
            <a:extLst>
              <a:ext uri="{FF2B5EF4-FFF2-40B4-BE49-F238E27FC236}">
                <a16:creationId xmlns:a16="http://schemas.microsoft.com/office/drawing/2014/main" id="{613150EF-BE36-0E9E-971F-85694D69D69B}"/>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3" name="Picture 22" descr="Blue text on a black background&#10;&#10;Description automatically generated">
            <a:extLst>
              <a:ext uri="{FF2B5EF4-FFF2-40B4-BE49-F238E27FC236}">
                <a16:creationId xmlns:a16="http://schemas.microsoft.com/office/drawing/2014/main" id="{9B6852CE-814C-039C-4B18-121919D2F4B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Slide Number Placeholder 5">
            <a:extLst>
              <a:ext uri="{FF2B5EF4-FFF2-40B4-BE49-F238E27FC236}">
                <a16:creationId xmlns:a16="http://schemas.microsoft.com/office/drawing/2014/main" id="{E51B51AE-9253-7F36-5C6B-76480E8F2C65}"/>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5" name="Straight Connector 24">
            <a:extLst>
              <a:ext uri="{FF2B5EF4-FFF2-40B4-BE49-F238E27FC236}">
                <a16:creationId xmlns:a16="http://schemas.microsoft.com/office/drawing/2014/main" id="{FC46EFF5-E730-F7EC-F745-83562A45FD0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Rectangle: Diagonal Corners Rounded 3">
            <a:extLst>
              <a:ext uri="{FF2B5EF4-FFF2-40B4-BE49-F238E27FC236}">
                <a16:creationId xmlns:a16="http://schemas.microsoft.com/office/drawing/2014/main" id="{2DF3D7CA-9A48-1235-17E3-E9B7E23E10F1}"/>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Picture Placeholder 6">
            <a:extLst>
              <a:ext uri="{FF2B5EF4-FFF2-40B4-BE49-F238E27FC236}">
                <a16:creationId xmlns:a16="http://schemas.microsoft.com/office/drawing/2014/main" id="{55E71C5D-59C1-8F93-AE64-3F45FEC67EBF}"/>
              </a:ext>
            </a:extLst>
          </p:cNvPr>
          <p:cNvSpPr>
            <a:spLocks noGrp="1"/>
          </p:cNvSpPr>
          <p:nvPr>
            <p:ph type="pic" sz="quarter" idx="14" hasCustomPrompt="1"/>
          </p:nvPr>
        </p:nvSpPr>
        <p:spPr>
          <a:xfrm>
            <a:off x="1649145" y="1452036"/>
            <a:ext cx="3600000" cy="3600000"/>
          </a:xfrm>
          <a:prstGeom prst="round2DiagRect">
            <a:avLst/>
          </a:prstGeom>
          <a:solidFill>
            <a:schemeClr val="bg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57875BD2-4915-DBE4-BF6A-595B66218DA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7" name="TextBox 6">
            <a:extLst>
              <a:ext uri="{FF2B5EF4-FFF2-40B4-BE49-F238E27FC236}">
                <a16:creationId xmlns:a16="http://schemas.microsoft.com/office/drawing/2014/main" id="{BD20CE3E-9B5B-F335-2CFC-812FDF0D952F}"/>
              </a:ext>
            </a:extLst>
          </p:cNvPr>
          <p:cNvSpPr txBox="1"/>
          <p:nvPr userDrawn="1"/>
        </p:nvSpPr>
        <p:spPr>
          <a:xfrm>
            <a:off x="273405" y="6540258"/>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792552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1129E-63A3-7E6F-7A96-D1A6F10DB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Picture Placeholder 6">
            <a:extLst>
              <a:ext uri="{FF2B5EF4-FFF2-40B4-BE49-F238E27FC236}">
                <a16:creationId xmlns:a16="http://schemas.microsoft.com/office/drawing/2014/main" id="{3D8C572B-2DA7-ACC1-2B8C-2909C09FA98A}"/>
              </a:ext>
            </a:extLst>
          </p:cNvPr>
          <p:cNvSpPr>
            <a:spLocks noGrp="1"/>
          </p:cNvSpPr>
          <p:nvPr>
            <p:ph type="pic" sz="quarter" idx="14" hasCustomPrompt="1"/>
          </p:nvPr>
        </p:nvSpPr>
        <p:spPr>
          <a:xfrm>
            <a:off x="6402543" y="1326905"/>
            <a:ext cx="3600000" cy="3600000"/>
          </a:xfrm>
          <a:prstGeom prst="round2DiagRect">
            <a:avLst/>
          </a:prstGeom>
          <a:solidFill>
            <a:schemeClr val="bg1"/>
          </a:solidFill>
          <a:ln w="127000">
            <a:solidFill>
              <a:schemeClr val="bg1"/>
            </a:solid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2025749" y="1322364"/>
            <a:ext cx="3882682" cy="2658793"/>
          </a:xfrm>
        </p:spPr>
        <p:txBody>
          <a:bodyPr wrap="square">
            <a:noAutofit/>
          </a:bodyPr>
          <a:lstStyle>
            <a:lvl1pPr marL="0" indent="0">
              <a:buNone/>
              <a:defRPr lang="en-US" sz="3200" dirty="0">
                <a:solidFill>
                  <a:schemeClr val="bg1"/>
                </a:solidFill>
                <a:latin typeface="Montserrat" panose="00000500000000000000" pitchFamily="2" charset="0"/>
              </a:defRPr>
            </a:lvl1pPr>
          </a:lstStyle>
          <a:p>
            <a:pPr lvl="0"/>
            <a:r>
              <a:rPr lang="en-US" dirty="0"/>
              <a:t>Click to edit quote lorem ipsum dolor sit </a:t>
            </a:r>
            <a:r>
              <a:rPr lang="en-US" dirty="0" err="1"/>
              <a:t>amet</a:t>
            </a:r>
            <a:r>
              <a:rPr lang="en-US" dirty="0"/>
              <a:t> </a:t>
            </a:r>
            <a:r>
              <a:rPr lang="en-US" dirty="0" err="1"/>
              <a:t>consectur</a:t>
            </a:r>
            <a:endParaRPr lang="en-US" dirty="0"/>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a:spLocks/>
          </p:cNvSpPr>
          <p:nvPr userDrawn="1"/>
        </p:nvSpPr>
        <p:spPr>
          <a:xfrm>
            <a:off x="585305" y="737506"/>
            <a:ext cx="1201291" cy="2646878"/>
          </a:xfrm>
          <a:prstGeom prst="rect">
            <a:avLst/>
          </a:prstGeom>
          <a:noFill/>
        </p:spPr>
        <p:txBody>
          <a:bodyPr wrap="square" rtlCol="0">
            <a:spAutoFit/>
          </a:bodyPr>
          <a:lstStyle/>
          <a:p>
            <a:r>
              <a:rPr lang="it-IT" sz="16600" dirty="0">
                <a:solidFill>
                  <a:schemeClr val="accent2"/>
                </a:solidFill>
                <a:latin typeface="+mj-lt"/>
              </a:rPr>
              <a:t>“</a:t>
            </a:r>
            <a:endParaRPr lang="en-IE" sz="16600" dirty="0">
              <a:solidFill>
                <a:schemeClr val="accent2"/>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2259361" y="4858512"/>
            <a:ext cx="768485" cy="5836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2162792" y="4939123"/>
            <a:ext cx="3549886" cy="328885"/>
          </a:xfrm>
        </p:spPr>
        <p:txBody>
          <a:bodyPr>
            <a:noAutofit/>
          </a:bodyPr>
          <a:lstStyle>
            <a:lvl1pPr marL="0" indent="0">
              <a:buNone/>
              <a:defRPr sz="1600">
                <a:solidFill>
                  <a:schemeClr val="bg1">
                    <a:lumMod val="95000"/>
                  </a:schemeClr>
                </a:solidFill>
                <a:latin typeface="+mj-lt"/>
              </a:defRPr>
            </a:lvl1pPr>
          </a:lstStyle>
          <a:p>
            <a:pPr lvl="0"/>
            <a:r>
              <a:rPr lang="en-US" dirty="0"/>
              <a:t>Click to edit name</a:t>
            </a:r>
            <a:endParaRPr lang="en-IE" dirty="0"/>
          </a:p>
        </p:txBody>
      </p:sp>
      <p:sp>
        <p:nvSpPr>
          <p:cNvPr id="11" name="Text Placeholder 9">
            <a:extLst>
              <a:ext uri="{FF2B5EF4-FFF2-40B4-BE49-F238E27FC236}">
                <a16:creationId xmlns:a16="http://schemas.microsoft.com/office/drawing/2014/main" id="{C916D6E8-1BA4-BFBF-C1DC-FA0F2E363FC6}"/>
              </a:ext>
            </a:extLst>
          </p:cNvPr>
          <p:cNvSpPr>
            <a:spLocks noGrp="1"/>
          </p:cNvSpPr>
          <p:nvPr>
            <p:ph type="body" sz="quarter" idx="18" hasCustomPrompt="1"/>
          </p:nvPr>
        </p:nvSpPr>
        <p:spPr>
          <a:xfrm>
            <a:off x="2162792" y="5301208"/>
            <a:ext cx="3549886" cy="328885"/>
          </a:xfrm>
        </p:spPr>
        <p:txBody>
          <a:bodyPr>
            <a:noAutofit/>
          </a:bodyPr>
          <a:lstStyle>
            <a:lvl1pPr marL="0" indent="0">
              <a:buNone/>
              <a:defRPr sz="1200">
                <a:solidFill>
                  <a:schemeClr val="bg1">
                    <a:lumMod val="95000"/>
                  </a:schemeClr>
                </a:solidFill>
                <a:latin typeface="Montserrat" panose="00000500000000000000" pitchFamily="2" charset="0"/>
              </a:defRPr>
            </a:lvl1pPr>
          </a:lstStyle>
          <a:p>
            <a:pPr lvl="0"/>
            <a:r>
              <a:rPr lang="en-US" dirty="0"/>
              <a:t>Click to edit job role</a:t>
            </a:r>
            <a:endParaRPr lang="en-IE" dirty="0"/>
          </a:p>
        </p:txBody>
      </p:sp>
      <p:sp>
        <p:nvSpPr>
          <p:cNvPr id="21" name="Slide Number Placeholder 5">
            <a:extLst>
              <a:ext uri="{FF2B5EF4-FFF2-40B4-BE49-F238E27FC236}">
                <a16:creationId xmlns:a16="http://schemas.microsoft.com/office/drawing/2014/main" id="{C428928B-E51D-2502-731F-CE3844D7D948}"/>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solidFill>
                  <a:schemeClr val="bg1">
                    <a:lumMod val="50000"/>
                  </a:schemeClr>
                </a:solidFill>
              </a:rPr>
              <a:t>Page </a:t>
            </a:r>
            <a:fld id="{D32FFA9C-ACEC-4B87-9D33-03CFB048E816}" type="slidenum">
              <a:rPr lang="en-IE" smtClean="0">
                <a:solidFill>
                  <a:schemeClr val="bg1">
                    <a:lumMod val="50000"/>
                  </a:schemeClr>
                </a:solidFill>
              </a:rPr>
              <a:pPr/>
              <a:t>‹#›</a:t>
            </a:fld>
            <a:endParaRPr lang="en-IE" dirty="0">
              <a:solidFill>
                <a:schemeClr val="bg1">
                  <a:lumMod val="50000"/>
                </a:schemeClr>
              </a:solidFill>
            </a:endParaRPr>
          </a:p>
        </p:txBody>
      </p:sp>
      <p:cxnSp>
        <p:nvCxnSpPr>
          <p:cNvPr id="22" name="Straight Connector 21">
            <a:extLst>
              <a:ext uri="{FF2B5EF4-FFF2-40B4-BE49-F238E27FC236}">
                <a16:creationId xmlns:a16="http://schemas.microsoft.com/office/drawing/2014/main" id="{83CBC778-287D-C991-0EBB-738559359BC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2FBDEFE1-CA4B-C896-08AC-C954A32DAF9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4" name="TextBox 3">
            <a:extLst>
              <a:ext uri="{FF2B5EF4-FFF2-40B4-BE49-F238E27FC236}">
                <a16:creationId xmlns:a16="http://schemas.microsoft.com/office/drawing/2014/main" id="{68CCEC3A-0404-0F4E-0FBB-819CFE9557AF}"/>
              </a:ext>
            </a:extLst>
          </p:cNvPr>
          <p:cNvSpPr txBox="1"/>
          <p:nvPr userDrawn="1"/>
        </p:nvSpPr>
        <p:spPr>
          <a:xfrm>
            <a:off x="257381" y="654002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72565156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CF159-D7C6-5C4F-DF4F-B43B88B5A3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tx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18" name="Picture 17" descr="Blue text on a black background&#10;&#10;Description automatically generated">
            <a:extLst>
              <a:ext uri="{FF2B5EF4-FFF2-40B4-BE49-F238E27FC236}">
                <a16:creationId xmlns:a16="http://schemas.microsoft.com/office/drawing/2014/main" id="{B19C0595-FC4F-8A17-32EA-B6FC5678276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rgbClr val="536B7E"/>
                </a:solidFill>
              </a:defRPr>
            </a:lvl1pPr>
            <a:lvl2pPr marL="0" indent="0" algn="l">
              <a:buNone/>
              <a:defRPr sz="1200">
                <a:solidFill>
                  <a:srgbClr val="536B7E"/>
                </a:solidFill>
              </a:defRPr>
            </a:lvl2pPr>
            <a:lvl3pPr marL="914400" indent="0">
              <a:buNone/>
              <a:defRPr/>
            </a:lvl3pPr>
          </a:lstStyle>
          <a:p>
            <a:pPr lvl="0"/>
            <a:r>
              <a:rPr lang="en-US" dirty="0"/>
              <a:t>Click to edit slide 2 columns paragraph</a:t>
            </a:r>
            <a:endParaRPr lang="en-IE" dirty="0"/>
          </a:p>
          <a:p>
            <a:pPr lvl="1"/>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sp>
        <p:nvSpPr>
          <p:cNvPr id="6" name="Slide Number Placeholder 5">
            <a:extLst>
              <a:ext uri="{FF2B5EF4-FFF2-40B4-BE49-F238E27FC236}">
                <a16:creationId xmlns:a16="http://schemas.microsoft.com/office/drawing/2014/main" id="{CCA7C540-3F2B-235B-CA74-70271DB88FA2}"/>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7" name="Straight Connector 6">
            <a:extLst>
              <a:ext uri="{FF2B5EF4-FFF2-40B4-BE49-F238E27FC236}">
                <a16:creationId xmlns:a16="http://schemas.microsoft.com/office/drawing/2014/main" id="{10FF5AB0-8153-537A-17F5-D1E865EA49C9}"/>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75EBFE1B-F514-641A-E70C-5B55C3C3BC22}"/>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5" name="TextBox 4">
            <a:extLst>
              <a:ext uri="{FF2B5EF4-FFF2-40B4-BE49-F238E27FC236}">
                <a16:creationId xmlns:a16="http://schemas.microsoft.com/office/drawing/2014/main" id="{6AD806B1-C7D4-1A4A-7B04-58F5D34BF8C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35769125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2-1_Title and Cont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130F1E-845B-8DB0-74ED-CA934A3CA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17B65922-7FE5-6FB2-B839-EEA304C2533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chemeClr val="tx1"/>
                </a:solidFill>
              </a:defRPr>
            </a:lvl1pPr>
            <a:lvl2pPr marL="0" indent="0" algn="l">
              <a:buNone/>
              <a:defRPr sz="1200">
                <a:solidFill>
                  <a:schemeClr val="tx1"/>
                </a:solidFill>
              </a:defRPr>
            </a:lvl2pPr>
            <a:lvl3pPr marL="914400" indent="0">
              <a:buNone/>
              <a:defRPr/>
            </a:lvl3pPr>
          </a:lstStyle>
          <a:p>
            <a:pPr lvl="0"/>
            <a:r>
              <a:rPr lang="en-US" dirty="0"/>
              <a:t>Click to edit slide 2 columns paragraph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0" name="Slide Number Placeholder 5">
            <a:extLst>
              <a:ext uri="{FF2B5EF4-FFF2-40B4-BE49-F238E27FC236}">
                <a16:creationId xmlns:a16="http://schemas.microsoft.com/office/drawing/2014/main" id="{38BB7287-C4F9-9BF8-38C1-39471BC0D5C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91CE7F8E-D438-BB6D-0CEF-8D8525BDE153}"/>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72AB1F9-2217-A2A0-E04C-8D1E3D2194D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5587797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artners">
    <p:spTree>
      <p:nvGrpSpPr>
        <p:cNvPr id="1" name=""/>
        <p:cNvGrpSpPr/>
        <p:nvPr/>
      </p:nvGrpSpPr>
      <p:grpSpPr>
        <a:xfrm>
          <a:off x="0" y="0"/>
          <a:ext cx="0" cy="0"/>
          <a:chOff x="0" y="0"/>
          <a:chExt cx="0" cy="0"/>
        </a:xfrm>
      </p:grpSpPr>
      <p:pic>
        <p:nvPicPr>
          <p:cNvPr id="7" name="Picture 6" descr="A green and blue logo&#10;&#10;Description automatically generated">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653268" y="4606494"/>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73622" y="587693"/>
            <a:ext cx="2964173" cy="1567521"/>
          </a:xfrm>
          <a:prstGeom prst="rect">
            <a:avLst/>
          </a:prstGeom>
        </p:spPr>
      </p:pic>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sp>
        <p:nvSpPr>
          <p:cNvPr id="3" name="TextBox 2">
            <a:extLst>
              <a:ext uri="{FF2B5EF4-FFF2-40B4-BE49-F238E27FC236}">
                <a16:creationId xmlns:a16="http://schemas.microsoft.com/office/drawing/2014/main" id="{E8DA87B1-0779-54B5-A53C-39F685582A8D}"/>
              </a:ext>
            </a:extLst>
          </p:cNvPr>
          <p:cNvSpPr txBox="1"/>
          <p:nvPr userDrawn="1"/>
        </p:nvSpPr>
        <p:spPr>
          <a:xfrm>
            <a:off x="7607088" y="5026593"/>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00051034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CBD5B7-FE33-D812-6C83-D062C23C88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4A586B1-2439-2DB2-FCDE-B384B06CA0C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custGeom>
            <a:avLst/>
            <a:gdLst>
              <a:gd name="connsiteX0" fmla="*/ 0 w 4427538"/>
              <a:gd name="connsiteY0" fmla="*/ 0 h 3273425"/>
              <a:gd name="connsiteX1" fmla="*/ 4427538 w 4427538"/>
              <a:gd name="connsiteY1" fmla="*/ 0 h 3273425"/>
              <a:gd name="connsiteX2" fmla="*/ 4427538 w 4427538"/>
              <a:gd name="connsiteY2" fmla="*/ 3273425 h 3273425"/>
              <a:gd name="connsiteX3" fmla="*/ 0 w 4427538"/>
              <a:gd name="connsiteY3" fmla="*/ 3273425 h 3273425"/>
              <a:gd name="connsiteX4" fmla="*/ 0 w 4427538"/>
              <a:gd name="connsiteY4" fmla="*/ 0 h 3273425"/>
              <a:gd name="connsiteX0" fmla="*/ 0 w 4427538"/>
              <a:gd name="connsiteY0" fmla="*/ 0 h 3538120"/>
              <a:gd name="connsiteX1" fmla="*/ 4427538 w 4427538"/>
              <a:gd name="connsiteY1" fmla="*/ 0 h 3538120"/>
              <a:gd name="connsiteX2" fmla="*/ 4427538 w 4427538"/>
              <a:gd name="connsiteY2" fmla="*/ 3273425 h 3538120"/>
              <a:gd name="connsiteX3" fmla="*/ 0 w 4427538"/>
              <a:gd name="connsiteY3" fmla="*/ 3538120 h 3538120"/>
              <a:gd name="connsiteX4" fmla="*/ 0 w 4427538"/>
              <a:gd name="connsiteY4" fmla="*/ 0 h 3538120"/>
              <a:gd name="connsiteX0" fmla="*/ 0 w 4427538"/>
              <a:gd name="connsiteY0" fmla="*/ 0 h 3538120"/>
              <a:gd name="connsiteX1" fmla="*/ 4427538 w 4427538"/>
              <a:gd name="connsiteY1" fmla="*/ 0 h 3538120"/>
              <a:gd name="connsiteX2" fmla="*/ 4427538 w 4427538"/>
              <a:gd name="connsiteY2" fmla="*/ 3237331 h 3538120"/>
              <a:gd name="connsiteX3" fmla="*/ 0 w 4427538"/>
              <a:gd name="connsiteY3" fmla="*/ 3538120 h 3538120"/>
              <a:gd name="connsiteX4" fmla="*/ 0 w 4427538"/>
              <a:gd name="connsiteY4" fmla="*/ 0 h 353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538" h="3538120">
                <a:moveTo>
                  <a:pt x="0" y="0"/>
                </a:moveTo>
                <a:lnTo>
                  <a:pt x="4427538" y="0"/>
                </a:lnTo>
                <a:lnTo>
                  <a:pt x="4427538" y="3237331"/>
                </a:lnTo>
                <a:lnTo>
                  <a:pt x="0" y="3538120"/>
                </a:lnTo>
                <a:lnTo>
                  <a:pt x="0" y="0"/>
                </a:lnTo>
                <a:close/>
              </a:path>
            </a:pathLst>
          </a:cu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sp>
        <p:nvSpPr>
          <p:cNvPr id="10" name="Slide Number Placeholder 5">
            <a:extLst>
              <a:ext uri="{FF2B5EF4-FFF2-40B4-BE49-F238E27FC236}">
                <a16:creationId xmlns:a16="http://schemas.microsoft.com/office/drawing/2014/main" id="{21210B46-DF20-11BD-7AC6-F11763B8FE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3F2453BE-1B70-AB76-E61F-385CC3A6E972}"/>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21AFE4A-5A86-05AC-66ED-582EAEFE3D97}"/>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02026209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DF471-D767-2248-41B8-DF52504875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FBACCEAD-E4AA-D503-6D29-C2D2DCE72F5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0" name="Slide Number Placeholder 5">
            <a:extLst>
              <a:ext uri="{FF2B5EF4-FFF2-40B4-BE49-F238E27FC236}">
                <a16:creationId xmlns:a16="http://schemas.microsoft.com/office/drawing/2014/main" id="{9743F11D-746B-86CF-FC1D-0C00B53532D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D29BAC24-078E-2532-C569-1657DDA4F544}"/>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174B9E3-885D-5A17-32B4-F082AE05B416}"/>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0098882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7B75E-D736-1D40-ED91-734A9F5C2B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735DAC69-50C9-2E73-5A11-F298A05D324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333375"/>
            <a:ext cx="5326951" cy="1059007"/>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1409446"/>
            <a:ext cx="5334000" cy="751863"/>
          </a:xfrm>
        </p:spPr>
        <p:txBody>
          <a:bodyPr>
            <a:normAutofit/>
          </a:bodyPr>
          <a:lstStyle>
            <a:lvl1pPr marL="0" indent="0">
              <a:buNone/>
              <a:defRPr sz="1600"/>
            </a:lvl1pPr>
            <a:lvl2pPr marL="0" indent="0">
              <a:buNone/>
              <a:defRPr sz="1400"/>
            </a:lvl2pPr>
          </a:lstStyle>
          <a:p>
            <a:pPr lvl="0"/>
            <a:r>
              <a:rPr lang="en-US"/>
              <a:t>Click to edit Master text styles</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6" name="SmartArt Placeholder 5">
            <a:extLst>
              <a:ext uri="{FF2B5EF4-FFF2-40B4-BE49-F238E27FC236}">
                <a16:creationId xmlns:a16="http://schemas.microsoft.com/office/drawing/2014/main" id="{DFB82D7B-074C-FDB1-A67C-7A212FE6202E}"/>
              </a:ext>
            </a:extLst>
          </p:cNvPr>
          <p:cNvSpPr>
            <a:spLocks noGrp="1"/>
          </p:cNvSpPr>
          <p:nvPr>
            <p:ph type="dgm" sz="quarter" idx="20"/>
          </p:nvPr>
        </p:nvSpPr>
        <p:spPr>
          <a:xfrm>
            <a:off x="864899"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8" name="SmartArt Placeholder 5">
            <a:extLst>
              <a:ext uri="{FF2B5EF4-FFF2-40B4-BE49-F238E27FC236}">
                <a16:creationId xmlns:a16="http://schemas.microsoft.com/office/drawing/2014/main" id="{BA17BCE1-2BD0-08AE-1FBD-F59533BFAFC7}"/>
              </a:ext>
            </a:extLst>
          </p:cNvPr>
          <p:cNvSpPr>
            <a:spLocks noGrp="1"/>
          </p:cNvSpPr>
          <p:nvPr>
            <p:ph type="dgm" sz="quarter" idx="21"/>
          </p:nvPr>
        </p:nvSpPr>
        <p:spPr>
          <a:xfrm>
            <a:off x="3503712"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0" name="SmartArt Placeholder 5">
            <a:extLst>
              <a:ext uri="{FF2B5EF4-FFF2-40B4-BE49-F238E27FC236}">
                <a16:creationId xmlns:a16="http://schemas.microsoft.com/office/drawing/2014/main" id="{004D7ED1-F790-F5A4-16A2-1A7DE0E9885B}"/>
              </a:ext>
            </a:extLst>
          </p:cNvPr>
          <p:cNvSpPr>
            <a:spLocks noGrp="1"/>
          </p:cNvSpPr>
          <p:nvPr>
            <p:ph type="dgm" sz="quarter" idx="22"/>
          </p:nvPr>
        </p:nvSpPr>
        <p:spPr>
          <a:xfrm>
            <a:off x="864899"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1" name="SmartArt Placeholder 5">
            <a:extLst>
              <a:ext uri="{FF2B5EF4-FFF2-40B4-BE49-F238E27FC236}">
                <a16:creationId xmlns:a16="http://schemas.microsoft.com/office/drawing/2014/main" id="{450FE0F2-05B0-E19F-D6DF-86D291836CCE}"/>
              </a:ext>
            </a:extLst>
          </p:cNvPr>
          <p:cNvSpPr>
            <a:spLocks noGrp="1"/>
          </p:cNvSpPr>
          <p:nvPr>
            <p:ph type="dgm" sz="quarter" idx="23"/>
          </p:nvPr>
        </p:nvSpPr>
        <p:spPr>
          <a:xfrm>
            <a:off x="3503712"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cxnSp>
        <p:nvCxnSpPr>
          <p:cNvPr id="3" name="Straight Connector 2">
            <a:extLst>
              <a:ext uri="{FF2B5EF4-FFF2-40B4-BE49-F238E27FC236}">
                <a16:creationId xmlns:a16="http://schemas.microsoft.com/office/drawing/2014/main" id="{7ACC04E5-00AC-F80D-9A7F-4AA07975F35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1854E22-2B10-4083-E7E9-0FCCF53E1B6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5" name="TextBox 14">
            <a:extLst>
              <a:ext uri="{FF2B5EF4-FFF2-40B4-BE49-F238E27FC236}">
                <a16:creationId xmlns:a16="http://schemas.microsoft.com/office/drawing/2014/main" id="{FE21AC13-5D49-6AD9-67B1-E9E65AE99E7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1552864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8EEE54-19E1-9A6D-A281-9E64C46A9F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769E6A8E-CA3E-C9D0-F881-B0D4488D353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10489" y="6092309"/>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cxnSp>
        <p:nvCxnSpPr>
          <p:cNvPr id="11" name="Straight Connector 10">
            <a:extLst>
              <a:ext uri="{FF2B5EF4-FFF2-40B4-BE49-F238E27FC236}">
                <a16:creationId xmlns:a16="http://schemas.microsoft.com/office/drawing/2014/main" id="{CD17EF02-4F9D-31B3-61C3-4DA86AB9B457}"/>
              </a:ext>
            </a:extLst>
          </p:cNvPr>
          <p:cNvCxnSpPr>
            <a:cxnSpLocks/>
          </p:cNvCxnSpPr>
          <p:nvPr userDrawn="1"/>
        </p:nvCxnSpPr>
        <p:spPr>
          <a:xfrm>
            <a:off x="10006326" y="6139837"/>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9923E0C0-68B5-A3D3-A756-60BC74DAE25C}"/>
              </a:ext>
            </a:extLst>
          </p:cNvPr>
          <p:cNvSpPr txBox="1">
            <a:spLocks/>
          </p:cNvSpPr>
          <p:nvPr userDrawn="1"/>
        </p:nvSpPr>
        <p:spPr>
          <a:xfrm>
            <a:off x="9153852" y="6075052"/>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46AD9617-D615-04F7-857E-43B4FF4F5675}"/>
              </a:ext>
            </a:extLst>
          </p:cNvPr>
          <p:cNvSpPr txBox="1"/>
          <p:nvPr userDrawn="1"/>
        </p:nvSpPr>
        <p:spPr>
          <a:xfrm>
            <a:off x="10154058" y="6494379"/>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4193287818"/>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F183F-44E4-2EA9-92DE-EAC60D7364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9E50D1D5-44ED-456A-098A-8D127F9F456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DBDDCD1-5E41-697A-B0E0-AB7503B561D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3CD4D5D9-FAE4-47CD-EF26-70D554CB117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 Placeholder 17">
            <a:extLst>
              <a:ext uri="{FF2B5EF4-FFF2-40B4-BE49-F238E27FC236}">
                <a16:creationId xmlns:a16="http://schemas.microsoft.com/office/drawing/2014/main" id="{613AABAB-50BF-B11D-A5F4-A60EFF4B85BF}"/>
              </a:ext>
            </a:extLst>
          </p:cNvPr>
          <p:cNvSpPr>
            <a:spLocks noGrp="1"/>
          </p:cNvSpPr>
          <p:nvPr>
            <p:ph type="body" sz="quarter" idx="15"/>
          </p:nvPr>
        </p:nvSpPr>
        <p:spPr>
          <a:xfrm>
            <a:off x="334963" y="4243526"/>
            <a:ext cx="8339137" cy="514212"/>
          </a:xfrm>
        </p:spPr>
        <p:txBody>
          <a:bodyPr anchor="b"/>
          <a:lstStyle>
            <a:lvl1pPr marL="0" indent="0">
              <a:buNone/>
              <a:defRPr b="0">
                <a:solidFill>
                  <a:schemeClr val="accent2"/>
                </a:solidFill>
                <a:latin typeface="+mj-lt"/>
              </a:defRPr>
            </a:lvl1pPr>
            <a:lvl2pPr marL="457200" indent="0">
              <a:buNone/>
              <a:defRPr/>
            </a:lvl2pPr>
          </a:lstStyle>
          <a:p>
            <a:pPr lvl="0"/>
            <a:r>
              <a:rPr lang="en-US"/>
              <a:t>Click to edit Master text styles</a:t>
            </a:r>
          </a:p>
        </p:txBody>
      </p:sp>
      <p:sp>
        <p:nvSpPr>
          <p:cNvPr id="9" name="TextBox 8">
            <a:extLst>
              <a:ext uri="{FF2B5EF4-FFF2-40B4-BE49-F238E27FC236}">
                <a16:creationId xmlns:a16="http://schemas.microsoft.com/office/drawing/2014/main" id="{3DB53DFB-25F9-EA3A-0CDE-EF770207B5E8}"/>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73744078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565FE-4BED-EA4B-4294-376D8A395D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A95FFBFF-4992-A15C-65AA-84E7130EB1B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1048252"/>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2227346"/>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sp>
        <p:nvSpPr>
          <p:cNvPr id="16" name="Slide Number Placeholder 5">
            <a:extLst>
              <a:ext uri="{FF2B5EF4-FFF2-40B4-BE49-F238E27FC236}">
                <a16:creationId xmlns:a16="http://schemas.microsoft.com/office/drawing/2014/main" id="{66D50809-21D6-74D3-25C2-1DA013B391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7" name="Straight Connector 16">
            <a:extLst>
              <a:ext uri="{FF2B5EF4-FFF2-40B4-BE49-F238E27FC236}">
                <a16:creationId xmlns:a16="http://schemas.microsoft.com/office/drawing/2014/main" id="{481DD6DC-6709-D91C-A972-00733644A815}"/>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Text Placeholder 17">
            <a:extLst>
              <a:ext uri="{FF2B5EF4-FFF2-40B4-BE49-F238E27FC236}">
                <a16:creationId xmlns:a16="http://schemas.microsoft.com/office/drawing/2014/main" id="{781CB861-38FE-D27C-D191-F122DEAC3C9C}"/>
              </a:ext>
            </a:extLst>
          </p:cNvPr>
          <p:cNvSpPr>
            <a:spLocks noGrp="1"/>
          </p:cNvSpPr>
          <p:nvPr>
            <p:ph type="body" sz="quarter" idx="15"/>
          </p:nvPr>
        </p:nvSpPr>
        <p:spPr>
          <a:xfrm>
            <a:off x="334963" y="4243526"/>
            <a:ext cx="8339137" cy="514212"/>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4" name="TextBox 3">
            <a:extLst>
              <a:ext uri="{FF2B5EF4-FFF2-40B4-BE49-F238E27FC236}">
                <a16:creationId xmlns:a16="http://schemas.microsoft.com/office/drawing/2014/main" id="{242B394D-87A1-AEC3-1285-E386FEBEE75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96555446"/>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8299C5-1321-DB8E-D4E4-36167C314A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AE3927A6-D9EF-3D80-1A8D-F583E3D10CC0}"/>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pic>
        <p:nvPicPr>
          <p:cNvPr id="9" name="Picture 8" descr="Blue text on a black background&#10;&#10;Description automatically generated">
            <a:extLst>
              <a:ext uri="{FF2B5EF4-FFF2-40B4-BE49-F238E27FC236}">
                <a16:creationId xmlns:a16="http://schemas.microsoft.com/office/drawing/2014/main" id="{5D0ED62C-2B2A-E90B-4B0F-B5ED9C710A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20" name="Straight Connector 19">
            <a:extLst>
              <a:ext uri="{FF2B5EF4-FFF2-40B4-BE49-F238E27FC236}">
                <a16:creationId xmlns:a16="http://schemas.microsoft.com/office/drawing/2014/main" id="{BC70567D-E204-CD2B-4457-52A3044E53C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09CF691-9FBA-12F4-CB6D-C70E5CF01EB1}"/>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8" name="Text Placeholder 17">
            <a:extLst>
              <a:ext uri="{FF2B5EF4-FFF2-40B4-BE49-F238E27FC236}">
                <a16:creationId xmlns:a16="http://schemas.microsoft.com/office/drawing/2014/main" id="{F2797374-DA54-3E97-C5AC-82C4F20882E0}"/>
              </a:ext>
            </a:extLst>
          </p:cNvPr>
          <p:cNvSpPr>
            <a:spLocks noGrp="1"/>
          </p:cNvSpPr>
          <p:nvPr>
            <p:ph type="body" sz="quarter" idx="15"/>
          </p:nvPr>
        </p:nvSpPr>
        <p:spPr>
          <a:xfrm>
            <a:off x="334963" y="3897313"/>
            <a:ext cx="8339137" cy="860425"/>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6" name="TextBox 5">
            <a:extLst>
              <a:ext uri="{FF2B5EF4-FFF2-40B4-BE49-F238E27FC236}">
                <a16:creationId xmlns:a16="http://schemas.microsoft.com/office/drawing/2014/main" id="{B6F01852-9913-85F1-317A-98366D54CF4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21931492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reak page with statisti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68A5D1-0E5E-E76F-403F-6BEA894895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3303313" y="2227912"/>
            <a:ext cx="6909830" cy="2402176"/>
          </a:xfrm>
        </p:spPr>
        <p:txBody>
          <a:bodyPr anchor="b">
            <a:noAutofit/>
          </a:bodyPr>
          <a:lstStyle>
            <a:lvl1pPr algn="l">
              <a:defRPr sz="16600">
                <a:solidFill>
                  <a:schemeClr val="accent2"/>
                </a:solidFill>
              </a:defRPr>
            </a:lvl1pPr>
          </a:lstStyle>
          <a:p>
            <a:r>
              <a:rPr lang="en-GB" dirty="0"/>
              <a:t>100%</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3303313" y="4662857"/>
            <a:ext cx="6909830" cy="1851704"/>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of people think </a:t>
            </a:r>
            <a:r>
              <a:rPr lang="it-IT" dirty="0" err="1"/>
              <a:t>this</a:t>
            </a:r>
            <a:r>
              <a:rPr lang="it-IT" dirty="0"/>
              <a:t> slide </a:t>
            </a:r>
            <a:r>
              <a:rPr lang="it-IT" dirty="0" err="1"/>
              <a:t>is</a:t>
            </a:r>
            <a:r>
              <a:rPr lang="it-IT" dirty="0"/>
              <a:t> a </a:t>
            </a:r>
            <a:r>
              <a:rPr lang="it-IT" dirty="0" err="1"/>
              <a:t>great</a:t>
            </a:r>
            <a:r>
              <a:rPr lang="it-IT" dirty="0"/>
              <a:t> way to display a </a:t>
            </a:r>
            <a:r>
              <a:rPr lang="it-IT" dirty="0" err="1"/>
              <a:t>statistic</a:t>
            </a:r>
            <a:r>
              <a:rPr lang="it-IT" dirty="0"/>
              <a:t>.</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D72C8CCF-E4A6-705A-9BBC-D43B904AF0E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10" name="Graphic 9">
            <a:extLst>
              <a:ext uri="{FF2B5EF4-FFF2-40B4-BE49-F238E27FC236}">
                <a16:creationId xmlns:a16="http://schemas.microsoft.com/office/drawing/2014/main" id="{E0CCB627-5A99-C7BC-4BDC-04DD8AB98049}"/>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4" name="TextBox 3">
            <a:extLst>
              <a:ext uri="{FF2B5EF4-FFF2-40B4-BE49-F238E27FC236}">
                <a16:creationId xmlns:a16="http://schemas.microsoft.com/office/drawing/2014/main" id="{1C255548-3552-B8C9-E9EA-A1CE3FDE41C0}"/>
              </a:ext>
            </a:extLst>
          </p:cNvPr>
          <p:cNvSpPr txBox="1"/>
          <p:nvPr userDrawn="1"/>
        </p:nvSpPr>
        <p:spPr>
          <a:xfrm>
            <a:off x="10224718" y="654597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3748378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2A6B0-5567-BBBC-B40E-6F53F414D7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8DE698E-6062-7EC7-9A7A-9B83B26C8EF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582FDCE8-F2EF-4687-56D6-28E8B2AE3C0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9" name="Title 1">
            <a:extLst>
              <a:ext uri="{FF2B5EF4-FFF2-40B4-BE49-F238E27FC236}">
                <a16:creationId xmlns:a16="http://schemas.microsoft.com/office/drawing/2014/main" id="{4441151C-23F7-CFA7-18E3-A092F669A70A}"/>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3" name="Content Placeholder 2">
            <a:extLst>
              <a:ext uri="{FF2B5EF4-FFF2-40B4-BE49-F238E27FC236}">
                <a16:creationId xmlns:a16="http://schemas.microsoft.com/office/drawing/2014/main" id="{93617C26-66D8-CA2E-FC88-C596FAEF3A7C}"/>
              </a:ext>
            </a:extLst>
          </p:cNvPr>
          <p:cNvSpPr>
            <a:spLocks noGrp="1"/>
          </p:cNvSpPr>
          <p:nvPr>
            <p:ph sz="half" idx="1"/>
          </p:nvPr>
        </p:nvSpPr>
        <p:spPr>
          <a:xfrm>
            <a:off x="363984"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72699D99-FE1E-DAAD-07EE-4EEA22275165}"/>
              </a:ext>
            </a:extLst>
          </p:cNvPr>
          <p:cNvSpPr>
            <a:spLocks noGrp="1"/>
          </p:cNvSpPr>
          <p:nvPr>
            <p:ph sz="half" idx="2"/>
          </p:nvPr>
        </p:nvSpPr>
        <p:spPr>
          <a:xfrm>
            <a:off x="6172200"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10" name="Straight Connector 9">
            <a:extLst>
              <a:ext uri="{FF2B5EF4-FFF2-40B4-BE49-F238E27FC236}">
                <a16:creationId xmlns:a16="http://schemas.microsoft.com/office/drawing/2014/main" id="{798CC69A-04A3-EFEF-3848-D7F803E05C13}"/>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CCEB126C-86E7-32A6-8510-82F8E794D4EC}"/>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8935098-8BBB-46B3-92EB-31D0347A321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6093812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Char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44D625-CEDE-0444-B29C-E988703356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B8B39307-8715-5604-A925-7A673383DB0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76207" cy="1325563"/>
          </a:xfrm>
        </p:spPr>
        <p:txBody>
          <a:bodyPr/>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1" name="Chart Placeholder 6">
            <a:extLst>
              <a:ext uri="{FF2B5EF4-FFF2-40B4-BE49-F238E27FC236}">
                <a16:creationId xmlns:a16="http://schemas.microsoft.com/office/drawing/2014/main" id="{9417D645-894F-D0CC-2D07-7F0AA6A22912}"/>
              </a:ext>
            </a:extLst>
          </p:cNvPr>
          <p:cNvSpPr>
            <a:spLocks noGrp="1"/>
          </p:cNvSpPr>
          <p:nvPr>
            <p:ph type="chart" sz="quarter" idx="14"/>
          </p:nvPr>
        </p:nvSpPr>
        <p:spPr>
          <a:xfrm>
            <a:off x="3350388"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2" name="Chart Placeholder 6">
            <a:extLst>
              <a:ext uri="{FF2B5EF4-FFF2-40B4-BE49-F238E27FC236}">
                <a16:creationId xmlns:a16="http://schemas.microsoft.com/office/drawing/2014/main" id="{1467EC53-8F53-F5A2-4675-015594CA7D38}"/>
              </a:ext>
            </a:extLst>
          </p:cNvPr>
          <p:cNvSpPr>
            <a:spLocks noGrp="1"/>
          </p:cNvSpPr>
          <p:nvPr>
            <p:ph type="chart" sz="quarter" idx="15"/>
          </p:nvPr>
        </p:nvSpPr>
        <p:spPr>
          <a:xfrm>
            <a:off x="636581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4" name="Chart Placeholder 6">
            <a:extLst>
              <a:ext uri="{FF2B5EF4-FFF2-40B4-BE49-F238E27FC236}">
                <a16:creationId xmlns:a16="http://schemas.microsoft.com/office/drawing/2014/main" id="{0778DA3C-D384-2C37-3795-1A988174A15F}"/>
              </a:ext>
            </a:extLst>
          </p:cNvPr>
          <p:cNvSpPr>
            <a:spLocks noGrp="1"/>
          </p:cNvSpPr>
          <p:nvPr>
            <p:ph type="chart" sz="quarter" idx="16"/>
          </p:nvPr>
        </p:nvSpPr>
        <p:spPr>
          <a:xfrm>
            <a:off x="9381237"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7" name="Text Placeholder 15">
            <a:extLst>
              <a:ext uri="{FF2B5EF4-FFF2-40B4-BE49-F238E27FC236}">
                <a16:creationId xmlns:a16="http://schemas.microsoft.com/office/drawing/2014/main" id="{A1C35E82-7043-4DFC-9FF7-2D836B3966E5}"/>
              </a:ext>
            </a:extLst>
          </p:cNvPr>
          <p:cNvSpPr>
            <a:spLocks noGrp="1"/>
          </p:cNvSpPr>
          <p:nvPr>
            <p:ph type="body" sz="quarter" idx="18"/>
          </p:nvPr>
        </p:nvSpPr>
        <p:spPr>
          <a:xfrm>
            <a:off x="3359696"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8" name="Text Placeholder 15">
            <a:extLst>
              <a:ext uri="{FF2B5EF4-FFF2-40B4-BE49-F238E27FC236}">
                <a16:creationId xmlns:a16="http://schemas.microsoft.com/office/drawing/2014/main" id="{AB92D624-C3B3-BB82-D374-290AEE1B9129}"/>
              </a:ext>
            </a:extLst>
          </p:cNvPr>
          <p:cNvSpPr>
            <a:spLocks noGrp="1"/>
          </p:cNvSpPr>
          <p:nvPr>
            <p:ph type="body" sz="quarter" idx="19"/>
          </p:nvPr>
        </p:nvSpPr>
        <p:spPr>
          <a:xfrm>
            <a:off x="6384032"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9" name="Text Placeholder 15">
            <a:extLst>
              <a:ext uri="{FF2B5EF4-FFF2-40B4-BE49-F238E27FC236}">
                <a16:creationId xmlns:a16="http://schemas.microsoft.com/office/drawing/2014/main" id="{E3B3C918-5FA0-A13B-324B-5CE69C5C5FD8}"/>
              </a:ext>
            </a:extLst>
          </p:cNvPr>
          <p:cNvSpPr>
            <a:spLocks noGrp="1"/>
          </p:cNvSpPr>
          <p:nvPr>
            <p:ph type="body" sz="quarter" idx="20"/>
          </p:nvPr>
        </p:nvSpPr>
        <p:spPr>
          <a:xfrm>
            <a:off x="9408765"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6" name="Straight Connector 5">
            <a:extLst>
              <a:ext uri="{FF2B5EF4-FFF2-40B4-BE49-F238E27FC236}">
                <a16:creationId xmlns:a16="http://schemas.microsoft.com/office/drawing/2014/main" id="{200A4503-6F5E-A2EC-5437-9559C8B3F94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BFB08979-20A2-B510-E640-CEC1C40101A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05893EF6-02E0-FFF5-09F6-DBC601F8C89F}"/>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79805579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artners">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8DD9E12-E139-C2A1-0937-05F6664DD2D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98963" y="4606654"/>
            <a:ext cx="1636820" cy="365195"/>
          </a:xfrm>
          <a:prstGeom prst="rect">
            <a:avLst/>
          </a:prstGeom>
        </p:spPr>
      </p:pic>
      <p:pic>
        <p:nvPicPr>
          <p:cNvPr id="5" name="Graphic 4">
            <a:extLst>
              <a:ext uri="{FF2B5EF4-FFF2-40B4-BE49-F238E27FC236}">
                <a16:creationId xmlns:a16="http://schemas.microsoft.com/office/drawing/2014/main" id="{351B5551-9027-0076-CFF0-528DE76CE6E9}"/>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554901" y="551692"/>
            <a:ext cx="3045042" cy="1617442"/>
          </a:xfrm>
          <a:prstGeom prst="rect">
            <a:avLst/>
          </a:prstGeom>
        </p:spPr>
      </p:pic>
      <p:sp>
        <p:nvSpPr>
          <p:cNvPr id="4" name="TextBox 3">
            <a:extLst>
              <a:ext uri="{FF2B5EF4-FFF2-40B4-BE49-F238E27FC236}">
                <a16:creationId xmlns:a16="http://schemas.microsoft.com/office/drawing/2014/main" id="{6027A322-59DF-9852-62DF-C0CADEAFEC51}"/>
              </a:ext>
            </a:extLst>
          </p:cNvPr>
          <p:cNvSpPr txBox="1"/>
          <p:nvPr userDrawn="1"/>
        </p:nvSpPr>
        <p:spPr>
          <a:xfrm>
            <a:off x="7632828" y="5022420"/>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07720299"/>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7C6BE-9FC1-863E-4B03-F39DCA1A5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6E57EEEB-F4A3-9CBE-65E6-02B76E47AC6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11522075" cy="3636448"/>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B7BA15CE-34DF-B0C8-2421-BDF47E8BD81D}"/>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3DB4A99-AAC1-0FE4-DA54-C544143D16F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EC43EE86-DF40-078A-E388-CB6CAA677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18120473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64F270-C0CC-49D2-6366-B20F40FC89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1FF87DC8-6524-37E5-E4E4-9A24BCB0A94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4" name="Table Placeholder 3">
            <a:extLst>
              <a:ext uri="{FF2B5EF4-FFF2-40B4-BE49-F238E27FC236}">
                <a16:creationId xmlns:a16="http://schemas.microsoft.com/office/drawing/2014/main" id="{7176B724-EEE3-76A0-35A2-13111038DC0D}"/>
              </a:ext>
            </a:extLst>
          </p:cNvPr>
          <p:cNvSpPr>
            <a:spLocks noGrp="1"/>
          </p:cNvSpPr>
          <p:nvPr>
            <p:ph type="tbl" sz="quarter" idx="18"/>
          </p:nvPr>
        </p:nvSpPr>
        <p:spPr>
          <a:xfrm>
            <a:off x="334963" y="2203599"/>
            <a:ext cx="11522075" cy="3678237"/>
          </a:xfrm>
        </p:spPr>
        <p:txBody>
          <a:bodyPr anchor="ctr"/>
          <a:lstStyle>
            <a:lvl1pPr algn="ctr">
              <a:defRPr>
                <a:solidFill>
                  <a:schemeClr val="bg2"/>
                </a:solidFill>
              </a:defRPr>
            </a:lvl1pPr>
          </a:lstStyle>
          <a:p>
            <a:r>
              <a:rPr lang="en-US"/>
              <a:t>Click icon to add table</a:t>
            </a:r>
            <a:endParaRPr lang="en-IE"/>
          </a:p>
        </p:txBody>
      </p:sp>
      <p:cxnSp>
        <p:nvCxnSpPr>
          <p:cNvPr id="7" name="Straight Connector 6">
            <a:extLst>
              <a:ext uri="{FF2B5EF4-FFF2-40B4-BE49-F238E27FC236}">
                <a16:creationId xmlns:a16="http://schemas.microsoft.com/office/drawing/2014/main" id="{8233C603-6894-8D8D-F305-318BE3FB635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55398BE8-D158-6022-B740-2FC49DAC095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E0C4A59B-1C19-6F4A-3887-AADC2941B23E}"/>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4455514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B072D2-2324-D37A-1244-6731977DE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93AA7613-48C9-185C-1D26-E1804BBCAC7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BAC2314-CA0D-0A0E-230F-64FF9ED6AFE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45034" cy="1325563"/>
          </a:xfrm>
        </p:spPr>
        <p:txBody>
          <a:bodyPr/>
          <a:lstStyle>
            <a:lvl1pPr>
              <a:defRPr>
                <a:solidFill>
                  <a:schemeClr val="accent1"/>
                </a:solidFill>
              </a:defRPr>
            </a:lvl1pPr>
          </a:lstStyle>
          <a:p>
            <a:r>
              <a:rPr lang="en-GB" dirty="0"/>
              <a:t>Click to edit data chart title style</a:t>
            </a:r>
            <a:endParaRPr lang="en-IE" dirty="0"/>
          </a:p>
        </p:txBody>
      </p:sp>
      <p:sp>
        <p:nvSpPr>
          <p:cNvPr id="9" name="SmartArt Placeholder 8">
            <a:extLst>
              <a:ext uri="{FF2B5EF4-FFF2-40B4-BE49-F238E27FC236}">
                <a16:creationId xmlns:a16="http://schemas.microsoft.com/office/drawing/2014/main" id="{5E8937F7-AF0A-7B02-8BBF-6DF3137296E2}"/>
              </a:ext>
            </a:extLst>
          </p:cNvPr>
          <p:cNvSpPr>
            <a:spLocks noGrp="1"/>
          </p:cNvSpPr>
          <p:nvPr>
            <p:ph type="dgm" sz="quarter" idx="14"/>
          </p:nvPr>
        </p:nvSpPr>
        <p:spPr>
          <a:xfrm>
            <a:off x="334963"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sp>
        <p:nvSpPr>
          <p:cNvPr id="3" name="SmartArt Placeholder 8">
            <a:extLst>
              <a:ext uri="{FF2B5EF4-FFF2-40B4-BE49-F238E27FC236}">
                <a16:creationId xmlns:a16="http://schemas.microsoft.com/office/drawing/2014/main" id="{0F8967A0-6216-EB11-6F28-AFC5B34EF357}"/>
              </a:ext>
            </a:extLst>
          </p:cNvPr>
          <p:cNvSpPr>
            <a:spLocks noGrp="1"/>
          </p:cNvSpPr>
          <p:nvPr>
            <p:ph type="dgm" sz="quarter" idx="15"/>
          </p:nvPr>
        </p:nvSpPr>
        <p:spPr>
          <a:xfrm>
            <a:off x="5624186"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cxnSp>
        <p:nvCxnSpPr>
          <p:cNvPr id="11" name="Straight Connector 10">
            <a:extLst>
              <a:ext uri="{FF2B5EF4-FFF2-40B4-BE49-F238E27FC236}">
                <a16:creationId xmlns:a16="http://schemas.microsoft.com/office/drawing/2014/main" id="{7F2C21F0-5226-7F1C-2C62-6D98A5565B4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1F12914-F82D-9830-4870-3BE81B1FFC9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6" name="TextBox 5">
            <a:extLst>
              <a:ext uri="{FF2B5EF4-FFF2-40B4-BE49-F238E27FC236}">
                <a16:creationId xmlns:a16="http://schemas.microsoft.com/office/drawing/2014/main" id="{464AE9D1-B2F1-ACB2-0627-E71CFBF1584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6078272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18EDB9-819C-9F14-1066-D18A4C627A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4958A540-F7F6-5A8B-2B1A-490EEDFCF28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F458318B-256B-18F4-6DD4-CE9D4A568A9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262DA441-54AD-8C9B-15CB-65E453987CC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IE" dirty="0"/>
          </a:p>
        </p:txBody>
      </p:sp>
      <p:sp>
        <p:nvSpPr>
          <p:cNvPr id="10" name="Content Placeholder 2">
            <a:extLst>
              <a:ext uri="{FF2B5EF4-FFF2-40B4-BE49-F238E27FC236}">
                <a16:creationId xmlns:a16="http://schemas.microsoft.com/office/drawing/2014/main" id="{E4426A39-20D5-79F5-309C-519C590318DF}"/>
              </a:ext>
            </a:extLst>
          </p:cNvPr>
          <p:cNvSpPr>
            <a:spLocks noGrp="1"/>
          </p:cNvSpPr>
          <p:nvPr>
            <p:ph idx="1"/>
          </p:nvPr>
        </p:nvSpPr>
        <p:spPr>
          <a:xfrm>
            <a:off x="363984" y="1825625"/>
            <a:ext cx="1098981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cxnSp>
        <p:nvCxnSpPr>
          <p:cNvPr id="8" name="Straight Connector 7">
            <a:extLst>
              <a:ext uri="{FF2B5EF4-FFF2-40B4-BE49-F238E27FC236}">
                <a16:creationId xmlns:a16="http://schemas.microsoft.com/office/drawing/2014/main" id="{F0833A7C-FA81-B125-6117-792BA6C58F3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7C4083C0-61DC-0D2C-91B6-6FB9F4CD92C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375973C4-D298-332B-FFB9-8CDD3293C5D5}"/>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34104200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837392-7DC7-9AB5-EE4A-CF567A589F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039C29CD-2D38-DBD9-57EC-9EB6D2C00A7D}"/>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C5523214-F44E-D7C3-BB48-BB9258F928B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5" name="Title 1">
            <a:extLst>
              <a:ext uri="{FF2B5EF4-FFF2-40B4-BE49-F238E27FC236}">
                <a16:creationId xmlns:a16="http://schemas.microsoft.com/office/drawing/2014/main" id="{6E71FF47-061E-5BE8-2C7A-6096557C1A72}"/>
              </a:ext>
            </a:extLst>
          </p:cNvPr>
          <p:cNvSpPr>
            <a:spLocks noGrp="1"/>
          </p:cNvSpPr>
          <p:nvPr>
            <p:ph type="title"/>
          </p:nvPr>
        </p:nvSpPr>
        <p:spPr>
          <a:xfrm>
            <a:off x="363984" y="365125"/>
            <a:ext cx="10989816" cy="1325563"/>
          </a:xfrm>
        </p:spPr>
        <p:txBody>
          <a:bodyPr/>
          <a:lstStyle>
            <a:lvl1pPr>
              <a:defRPr>
                <a:solidFill>
                  <a:schemeClr val="accent1"/>
                </a:solidFill>
              </a:defRPr>
            </a:lvl1pPr>
          </a:lstStyle>
          <a:p>
            <a:r>
              <a:rPr lang="en-US"/>
              <a:t>Click to edit Master title style</a:t>
            </a:r>
            <a:endParaRPr lang="en-IE"/>
          </a:p>
        </p:txBody>
      </p:sp>
      <p:sp>
        <p:nvSpPr>
          <p:cNvPr id="16" name="Content Placeholder 2">
            <a:extLst>
              <a:ext uri="{FF2B5EF4-FFF2-40B4-BE49-F238E27FC236}">
                <a16:creationId xmlns:a16="http://schemas.microsoft.com/office/drawing/2014/main" id="{ECF8FEAF-2B00-977E-7797-4FDEDC77D147}"/>
              </a:ext>
            </a:extLst>
          </p:cNvPr>
          <p:cNvSpPr>
            <a:spLocks noGrp="1"/>
          </p:cNvSpPr>
          <p:nvPr>
            <p:ph sz="half" idx="1"/>
          </p:nvPr>
        </p:nvSpPr>
        <p:spPr>
          <a:xfrm>
            <a:off x="363984" y="1825625"/>
            <a:ext cx="739726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Picture Placeholder 3">
            <a:extLst>
              <a:ext uri="{FF2B5EF4-FFF2-40B4-BE49-F238E27FC236}">
                <a16:creationId xmlns:a16="http://schemas.microsoft.com/office/drawing/2014/main" id="{096AB8FD-35BB-8325-6FEA-986186243657}"/>
              </a:ext>
            </a:extLst>
          </p:cNvPr>
          <p:cNvSpPr>
            <a:spLocks noGrp="1"/>
          </p:cNvSpPr>
          <p:nvPr>
            <p:ph type="pic" sz="quarter" idx="13"/>
          </p:nvPr>
        </p:nvSpPr>
        <p:spPr>
          <a:xfrm>
            <a:off x="8620125" y="2636514"/>
            <a:ext cx="2530475" cy="2530475"/>
          </a:xfrm>
          <a:prstGeom prst="ellipse">
            <a:avLst/>
          </a:prstGeom>
          <a:solidFill>
            <a:schemeClr val="bg2"/>
          </a:solidFill>
          <a:ln>
            <a:noFill/>
          </a:ln>
        </p:spPr>
        <p:txBody>
          <a:bodyPr anchor="ctr"/>
          <a:lstStyle>
            <a:lvl1pPr algn="ctr">
              <a:defRPr/>
            </a:lvl1pPr>
          </a:lstStyle>
          <a:p>
            <a:r>
              <a:rPr lang="en-US"/>
              <a:t>Click icon to add picture</a:t>
            </a:r>
            <a:endParaRPr lang="en-IE" dirty="0"/>
          </a:p>
        </p:txBody>
      </p:sp>
      <p:cxnSp>
        <p:nvCxnSpPr>
          <p:cNvPr id="9" name="Straight Connector 8">
            <a:extLst>
              <a:ext uri="{FF2B5EF4-FFF2-40B4-BE49-F238E27FC236}">
                <a16:creationId xmlns:a16="http://schemas.microsoft.com/office/drawing/2014/main" id="{9B9AAC49-7F35-2B0C-F566-F3EB7312E81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45415414-BE71-F716-BCC7-17CF6A1B20A4}"/>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9245F3E-47ED-7366-7601-1AE2EA2BFB3D}"/>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53148075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pic>
        <p:nvPicPr>
          <p:cNvPr id="4" name="Picture 3" descr="Blue text on a black background&#10;&#10;Description automatically generated">
            <a:extLst>
              <a:ext uri="{FF2B5EF4-FFF2-40B4-BE49-F238E27FC236}">
                <a16:creationId xmlns:a16="http://schemas.microsoft.com/office/drawing/2014/main" id="{D7971D20-C86A-7803-2AE7-2F94A9CF93D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6" name="Straight Connector 5">
            <a:extLst>
              <a:ext uri="{FF2B5EF4-FFF2-40B4-BE49-F238E27FC236}">
                <a16:creationId xmlns:a16="http://schemas.microsoft.com/office/drawing/2014/main" id="{B20369B2-33B5-7C4A-1FEC-D16B4AA2FD86}"/>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5580C0FA-1DED-684F-28ED-157236D0DC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3" name="Graphic 2">
            <a:extLst>
              <a:ext uri="{FF2B5EF4-FFF2-40B4-BE49-F238E27FC236}">
                <a16:creationId xmlns:a16="http://schemas.microsoft.com/office/drawing/2014/main" id="{E38E4E3D-52AB-ED5B-CFD6-53D3348093DE}"/>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extBox 1">
            <a:extLst>
              <a:ext uri="{FF2B5EF4-FFF2-40B4-BE49-F238E27FC236}">
                <a16:creationId xmlns:a16="http://schemas.microsoft.com/office/drawing/2014/main" id="{BA6868ED-8194-D147-D448-53FDA787CD60}"/>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332527325"/>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3E27A3-ECEE-ED7E-8B00-CF1C5C7CCA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3017E49-D8CE-2AED-6976-76D0E1C244F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0" name="Title 1">
            <a:extLst>
              <a:ext uri="{FF2B5EF4-FFF2-40B4-BE49-F238E27FC236}">
                <a16:creationId xmlns:a16="http://schemas.microsoft.com/office/drawing/2014/main" id="{D253523F-4C75-923A-9CD3-85B73EDB85D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1" name="Content Placeholder 2">
            <a:extLst>
              <a:ext uri="{FF2B5EF4-FFF2-40B4-BE49-F238E27FC236}">
                <a16:creationId xmlns:a16="http://schemas.microsoft.com/office/drawing/2014/main" id="{E7784476-1886-F6FF-03A3-C5EB84A13BC5}"/>
              </a:ext>
            </a:extLst>
          </p:cNvPr>
          <p:cNvSpPr>
            <a:spLocks noGrp="1"/>
          </p:cNvSpPr>
          <p:nvPr>
            <p:ph sz="half" idx="1"/>
          </p:nvPr>
        </p:nvSpPr>
        <p:spPr>
          <a:xfrm>
            <a:off x="36398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Content Placeholder 3">
            <a:extLst>
              <a:ext uri="{FF2B5EF4-FFF2-40B4-BE49-F238E27FC236}">
                <a16:creationId xmlns:a16="http://schemas.microsoft.com/office/drawing/2014/main" id="{3A0B5E15-BCA1-5E34-CF22-8550F388D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9" name="Graphic 7">
            <a:extLst>
              <a:ext uri="{FF2B5EF4-FFF2-40B4-BE49-F238E27FC236}">
                <a16:creationId xmlns:a16="http://schemas.microsoft.com/office/drawing/2014/main" id="{73746B43-9BD3-E01A-8DD1-8DA8C0A2B576}"/>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04DC97B1-A187-1D30-8818-CAE3976DDC2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2" name="Slide Number Placeholder 5">
            <a:extLst>
              <a:ext uri="{FF2B5EF4-FFF2-40B4-BE49-F238E27FC236}">
                <a16:creationId xmlns:a16="http://schemas.microsoft.com/office/drawing/2014/main" id="{194175D8-88F1-9414-8E84-0041C5866A33}"/>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68505C49-622A-6137-70F3-0E61C31552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48041630"/>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2_Title and Conten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213EA-B8CE-2313-C8C7-2456A04A1D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91637DC-1C98-9327-CB71-95CEAB1A2F1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3" name="Content Placeholder 2">
            <a:extLst>
              <a:ext uri="{FF2B5EF4-FFF2-40B4-BE49-F238E27FC236}">
                <a16:creationId xmlns:a16="http://schemas.microsoft.com/office/drawing/2014/main" id="{02E67EF2-D871-3F46-99F7-DD48CC631E05}"/>
              </a:ext>
            </a:extLst>
          </p:cNvPr>
          <p:cNvSpPr>
            <a:spLocks noGrp="1"/>
          </p:cNvSpPr>
          <p:nvPr>
            <p:ph idx="1"/>
          </p:nvPr>
        </p:nvSpPr>
        <p:spPr>
          <a:xfrm>
            <a:off x="363984" y="1825625"/>
            <a:ext cx="10989816" cy="4238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6" name="Graphic 7">
            <a:extLst>
              <a:ext uri="{FF2B5EF4-FFF2-40B4-BE49-F238E27FC236}">
                <a16:creationId xmlns:a16="http://schemas.microsoft.com/office/drawing/2014/main" id="{2CFD05D0-126E-1256-0D30-374D0BF9BF2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8" name="Straight Connector 7">
            <a:extLst>
              <a:ext uri="{FF2B5EF4-FFF2-40B4-BE49-F238E27FC236}">
                <a16:creationId xmlns:a16="http://schemas.microsoft.com/office/drawing/2014/main" id="{4707D994-E005-F657-D8DD-3E1FD607659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DA4DBFA9-1C3F-AD66-8C1C-09EB334CB91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D5AAC2CF-C018-A9CA-DD68-13B183070769}"/>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59720697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3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B591F-5199-625B-BAA8-B2095FFB6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1069AD8-681E-45EC-9C04-F727A9D4835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2" name="Content Placeholder 2">
            <a:extLst>
              <a:ext uri="{FF2B5EF4-FFF2-40B4-BE49-F238E27FC236}">
                <a16:creationId xmlns:a16="http://schemas.microsoft.com/office/drawing/2014/main" id="{F274AB5D-7FFD-736C-1623-EA6AA917D439}"/>
              </a:ext>
            </a:extLst>
          </p:cNvPr>
          <p:cNvSpPr>
            <a:spLocks noGrp="1"/>
          </p:cNvSpPr>
          <p:nvPr>
            <p:ph sz="half" idx="1"/>
          </p:nvPr>
        </p:nvSpPr>
        <p:spPr>
          <a:xfrm>
            <a:off x="363984" y="1825625"/>
            <a:ext cx="7397266" cy="4202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7" name="Graphic 7">
            <a:extLst>
              <a:ext uri="{FF2B5EF4-FFF2-40B4-BE49-F238E27FC236}">
                <a16:creationId xmlns:a16="http://schemas.microsoft.com/office/drawing/2014/main" id="{AE7B4E5C-4B6C-A372-4D7A-60935B229BA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9" name="Straight Connector 8">
            <a:extLst>
              <a:ext uri="{FF2B5EF4-FFF2-40B4-BE49-F238E27FC236}">
                <a16:creationId xmlns:a16="http://schemas.microsoft.com/office/drawing/2014/main" id="{C0FB1FAD-86B2-DDB6-2813-5815C9E8F54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23BFD5C6-5422-8CEB-B911-492B2BC9F94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82F335D4-3A4D-C2D0-3569-971C1AD6136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1173636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4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C1B6E7-E254-2EA2-6589-34089D6F39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2EC40BE3-2579-2215-17B4-E873103FAB3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pic>
        <p:nvPicPr>
          <p:cNvPr id="9" name="Graphic 7">
            <a:extLst>
              <a:ext uri="{FF2B5EF4-FFF2-40B4-BE49-F238E27FC236}">
                <a16:creationId xmlns:a16="http://schemas.microsoft.com/office/drawing/2014/main" id="{5CF20F71-09DA-9F91-ABB1-C56A9EC1C03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1718A3E9-5047-9DB8-8E63-8F5F1DFB0A6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CCF5FDBB-1D27-9C30-1A79-5BC57A5942C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4DA44FC1-6E40-E7AF-7585-0071D5705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12095244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P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B0D51C-1185-4CAD-0EB9-8A30521A22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7" name="Graphic 6">
            <a:extLst>
              <a:ext uri="{FF2B5EF4-FFF2-40B4-BE49-F238E27FC236}">
                <a16:creationId xmlns:a16="http://schemas.microsoft.com/office/drawing/2014/main" id="{C46D325B-4108-0EE2-ABCD-40BD0CD9E010}"/>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2"/>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1</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6" name="Picture Placeholder 5">
            <a:extLst>
              <a:ext uri="{FF2B5EF4-FFF2-40B4-BE49-F238E27FC236}">
                <a16:creationId xmlns:a16="http://schemas.microsoft.com/office/drawing/2014/main" id="{BC79B4E3-4D8C-BB9C-71A2-84C194FE73F8}"/>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9951854A-34CE-D0A4-B104-FF3A34C00F9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6B286047-C81C-01B1-EBF8-C25B2DBFB13A}"/>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7EB2D168-4DA6-EC4D-3B37-A925A9D9C302}"/>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D660544F-F56C-68F5-736F-87B5EA83F474}"/>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2856638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E5832-0B43-7AEB-4BFE-A57FE7ED55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4E9F60D8-E63A-0A0C-FBE4-1194897410A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8" name="Subtitle 2">
            <a:extLst>
              <a:ext uri="{FF2B5EF4-FFF2-40B4-BE49-F238E27FC236}">
                <a16:creationId xmlns:a16="http://schemas.microsoft.com/office/drawing/2014/main" id="{5F99D197-7E89-ED45-E75B-9CB5512753F0}"/>
              </a:ext>
            </a:extLst>
          </p:cNvPr>
          <p:cNvSpPr>
            <a:spLocks noGrp="1"/>
          </p:cNvSpPr>
          <p:nvPr>
            <p:ph type="subTitle" idx="1"/>
          </p:nvPr>
        </p:nvSpPr>
        <p:spPr>
          <a:xfrm>
            <a:off x="365236" y="1188794"/>
            <a:ext cx="9144000" cy="4365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dirty="0"/>
          </a:p>
        </p:txBody>
      </p:sp>
      <p:pic>
        <p:nvPicPr>
          <p:cNvPr id="9" name="Graphic 7">
            <a:extLst>
              <a:ext uri="{FF2B5EF4-FFF2-40B4-BE49-F238E27FC236}">
                <a16:creationId xmlns:a16="http://schemas.microsoft.com/office/drawing/2014/main" id="{2362B973-30A2-9B07-E51E-40B97A58ACC8}"/>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11" name="Straight Connector 10">
            <a:extLst>
              <a:ext uri="{FF2B5EF4-FFF2-40B4-BE49-F238E27FC236}">
                <a16:creationId xmlns:a16="http://schemas.microsoft.com/office/drawing/2014/main" id="{F51E8FD0-0BFE-0531-EB9F-59549FC2B7F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744BBFF-BD10-564D-876C-D032FC8E70D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E5CA3EC1-96B7-7F64-8BC2-C979099DD6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90847583"/>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408B9-A502-57AE-CBDA-1245CC4FA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DC9CE23D-41D6-C70F-8B9B-83C77750807E}"/>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pic>
        <p:nvPicPr>
          <p:cNvPr id="9" name="Graphic 7">
            <a:extLst>
              <a:ext uri="{FF2B5EF4-FFF2-40B4-BE49-F238E27FC236}">
                <a16:creationId xmlns:a16="http://schemas.microsoft.com/office/drawing/2014/main" id="{934AC21F-BC6C-DFBF-81A4-ECA0FD2D331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F6CDE949-9A7D-94A6-E373-45F9D0722F5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E527702-6D25-7861-8EB5-404CE4A859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AC148027-8ABF-52A5-853C-4034219EC75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53261647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1_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736138-9208-1582-A1A2-A3214CA75A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D7E74BA-AFD2-048B-EECC-11EB1BB61E3E}"/>
              </a:ext>
            </a:extLst>
          </p:cNvPr>
          <p:cNvSpPr>
            <a:spLocks noGrp="1"/>
          </p:cNvSpPr>
          <p:nvPr>
            <p:ph type="ctrTitle" hasCustomPrompt="1"/>
          </p:nvPr>
        </p:nvSpPr>
        <p:spPr>
          <a:xfrm>
            <a:off x="798952" y="2856179"/>
            <a:ext cx="5177586" cy="1706732"/>
          </a:xfrm>
        </p:spPr>
        <p:txBody>
          <a:bodyPr anchor="b"/>
          <a:lstStyle>
            <a:lvl1pPr algn="l">
              <a:defRPr sz="6000">
                <a:solidFill>
                  <a:schemeClr val="bg2"/>
                </a:solidFill>
              </a:defRPr>
            </a:lvl1pPr>
          </a:lstStyle>
          <a:p>
            <a:r>
              <a:rPr lang="en-US" dirty="0"/>
              <a:t>Click to edit Questions?</a:t>
            </a:r>
            <a:endParaRPr lang="en-IE" dirty="0"/>
          </a:p>
        </p:txBody>
      </p:sp>
      <p:sp>
        <p:nvSpPr>
          <p:cNvPr id="9" name="Subtitle 2">
            <a:extLst>
              <a:ext uri="{FF2B5EF4-FFF2-40B4-BE49-F238E27FC236}">
                <a16:creationId xmlns:a16="http://schemas.microsoft.com/office/drawing/2014/main" id="{A13311DF-0857-DAB1-8E64-74A54FC43CD4}"/>
              </a:ext>
            </a:extLst>
          </p:cNvPr>
          <p:cNvSpPr>
            <a:spLocks noGrp="1"/>
          </p:cNvSpPr>
          <p:nvPr>
            <p:ph type="subTitle" idx="1" hasCustomPrompt="1"/>
          </p:nvPr>
        </p:nvSpPr>
        <p:spPr>
          <a:xfrm>
            <a:off x="798952"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3" name="Graphic 7">
            <a:extLst>
              <a:ext uri="{FF2B5EF4-FFF2-40B4-BE49-F238E27FC236}">
                <a16:creationId xmlns:a16="http://schemas.microsoft.com/office/drawing/2014/main" id="{A2EF07C2-F081-E407-679A-F1F305ABF75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13940" y="6157781"/>
            <a:ext cx="1639743" cy="365125"/>
          </a:xfrm>
          <a:prstGeom prst="rect">
            <a:avLst/>
          </a:prstGeom>
        </p:spPr>
      </p:pic>
      <p:pic>
        <p:nvPicPr>
          <p:cNvPr id="2" name="Graphic 7">
            <a:extLst>
              <a:ext uri="{FF2B5EF4-FFF2-40B4-BE49-F238E27FC236}">
                <a16:creationId xmlns:a16="http://schemas.microsoft.com/office/drawing/2014/main" id="{EA7DCA96-9B86-7BF3-B11C-28933DAFEE27}"/>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63089" y="345207"/>
            <a:ext cx="1591896" cy="842294"/>
          </a:xfrm>
          <a:prstGeom prst="rect">
            <a:avLst/>
          </a:prstGeom>
        </p:spPr>
      </p:pic>
      <p:sp>
        <p:nvSpPr>
          <p:cNvPr id="5" name="TextBox 4">
            <a:extLst>
              <a:ext uri="{FF2B5EF4-FFF2-40B4-BE49-F238E27FC236}">
                <a16:creationId xmlns:a16="http://schemas.microsoft.com/office/drawing/2014/main" id="{F67464F8-264C-4D9B-1AD7-A55CA5BBA909}"/>
              </a:ext>
            </a:extLst>
          </p:cNvPr>
          <p:cNvSpPr txBox="1"/>
          <p:nvPr userDrawn="1"/>
        </p:nvSpPr>
        <p:spPr>
          <a:xfrm>
            <a:off x="733318" y="4756188"/>
            <a:ext cx="5166804" cy="83099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6" name="TextBox 5">
            <a:extLst>
              <a:ext uri="{FF2B5EF4-FFF2-40B4-BE49-F238E27FC236}">
                <a16:creationId xmlns:a16="http://schemas.microsoft.com/office/drawing/2014/main" id="{D17186AE-A6D0-4164-5F2B-D5D6D1C7531E}"/>
              </a:ext>
            </a:extLst>
          </p:cNvPr>
          <p:cNvSpPr txBox="1"/>
          <p:nvPr userDrawn="1"/>
        </p:nvSpPr>
        <p:spPr>
          <a:xfrm>
            <a:off x="733318" y="5607818"/>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7" name="TextBox 6">
            <a:extLst>
              <a:ext uri="{FF2B5EF4-FFF2-40B4-BE49-F238E27FC236}">
                <a16:creationId xmlns:a16="http://schemas.microsoft.com/office/drawing/2014/main" id="{02E3CC91-0E39-BCB3-B459-8C79A6A3AF2C}"/>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7120573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5-2_Thank you">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4700F8-2D19-C5D6-766C-DA9344D251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717970" y="2856179"/>
            <a:ext cx="5177586" cy="1706732"/>
          </a:xfrm>
        </p:spPr>
        <p:txBody>
          <a:bodyPr anchor="b"/>
          <a:lstStyle>
            <a:lvl1pPr algn="l">
              <a:defRPr sz="6000">
                <a:solidFill>
                  <a:schemeClr val="bg2"/>
                </a:solidFill>
              </a:defRPr>
            </a:lvl1pPr>
          </a:lstStyle>
          <a:p>
            <a:r>
              <a:rPr lang="en-US" dirty="0"/>
              <a:t>Click to edit Thank you</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717970"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5" name="Graphic 7">
            <a:extLst>
              <a:ext uri="{FF2B5EF4-FFF2-40B4-BE49-F238E27FC236}">
                <a16:creationId xmlns:a16="http://schemas.microsoft.com/office/drawing/2014/main" id="{29009E1D-E3E2-7321-F6B4-74400639E9D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4" name="Graphic 3">
            <a:extLst>
              <a:ext uri="{FF2B5EF4-FFF2-40B4-BE49-F238E27FC236}">
                <a16:creationId xmlns:a16="http://schemas.microsoft.com/office/drawing/2014/main" id="{4E0C4FC0-5265-2215-3322-3E9813C82B27}"/>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6" name="TextBox 5">
            <a:extLst>
              <a:ext uri="{FF2B5EF4-FFF2-40B4-BE49-F238E27FC236}">
                <a16:creationId xmlns:a16="http://schemas.microsoft.com/office/drawing/2014/main" id="{B057A611-FD38-C39B-5A33-DD535494BE25}"/>
              </a:ext>
            </a:extLst>
          </p:cNvPr>
          <p:cNvSpPr txBox="1"/>
          <p:nvPr userDrawn="1"/>
        </p:nvSpPr>
        <p:spPr>
          <a:xfrm>
            <a:off x="6690234" y="4832144"/>
            <a:ext cx="5166804" cy="95410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endParaRPr lang="en-IE" sz="800" dirty="0">
              <a:solidFill>
                <a:schemeClr val="bg2">
                  <a:lumMod val="90000"/>
                </a:schemeClr>
              </a:solidFill>
            </a:endParaRPr>
          </a:p>
        </p:txBody>
      </p:sp>
      <p:sp>
        <p:nvSpPr>
          <p:cNvPr id="7" name="TextBox 6">
            <a:extLst>
              <a:ext uri="{FF2B5EF4-FFF2-40B4-BE49-F238E27FC236}">
                <a16:creationId xmlns:a16="http://schemas.microsoft.com/office/drawing/2014/main" id="{DC431F86-C47C-C28A-82EE-02F4D3EA7D91}"/>
              </a:ext>
            </a:extLst>
          </p:cNvPr>
          <p:cNvSpPr txBox="1"/>
          <p:nvPr userDrawn="1"/>
        </p:nvSpPr>
        <p:spPr>
          <a:xfrm>
            <a:off x="6690234" y="5687263"/>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9" name="TextBox 8">
            <a:extLst>
              <a:ext uri="{FF2B5EF4-FFF2-40B4-BE49-F238E27FC236}">
                <a16:creationId xmlns:a16="http://schemas.microsoft.com/office/drawing/2014/main" id="{D85BA2E5-F8FE-FAF4-22EC-5575A13D5D74}"/>
              </a:ext>
            </a:extLst>
          </p:cNvPr>
          <p:cNvSpPr txBox="1"/>
          <p:nvPr userDrawn="1"/>
        </p:nvSpPr>
        <p:spPr>
          <a:xfrm>
            <a:off x="10202645" y="655731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8616781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P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6AC7B9-7D15-4757-E863-627BD24ED6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0" name="Graphic 9">
            <a:extLst>
              <a:ext uri="{FF2B5EF4-FFF2-40B4-BE49-F238E27FC236}">
                <a16:creationId xmlns:a16="http://schemas.microsoft.com/office/drawing/2014/main" id="{2970F6B9-FDB2-4936-A35A-812CB4B7536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tx2">
              <a:lumMod val="75000"/>
              <a:lumOff val="25000"/>
            </a:schemeClr>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2</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D1DEFDB7-7C4F-3564-D39C-E08C30E908A1}"/>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0C43BDE9-9817-B15A-120B-2315C17FE91D}"/>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5BA431E4-671C-4BDF-8B6D-57AD1430EF9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B88F100E-A1A9-59E1-A0F8-2F2F68B8115D}"/>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EB1B777B-EAF1-1E17-4DF9-05FD50B23EC8}"/>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20745439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P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D008A5-992A-ED70-36C0-1BB1E750E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5AF6255-26A7-6705-FB19-54B6B5146B93}"/>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1"/>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3</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CB2F9104-F05D-275A-A92B-724DB1DCA64C}"/>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5A0D7927-E63F-C024-1212-A9D436462D18}"/>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EF5EBB40-5B7F-BE73-695F-DDA910069AB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0E435BA3-819B-133F-FDA8-C801133ED54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39495866-CD94-65FE-5497-A8EEDDDCCFD9}"/>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014253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P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C7A585-EBEA-A284-B32A-ACF8624A3C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C9427F0-FFFA-06C6-216A-2027797363BD}"/>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3"/>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4</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5FA998F7-C9FD-75FE-1989-58711110D309}"/>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77C4852A-BF15-55CF-C1EE-B2A1EE9F8AD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4C5077F1-3C88-B628-4B01-71ECE53BCAC5}"/>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7554C7CE-D57B-EC80-6FBB-DA05B68AE03A}"/>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048B3900-9637-EBF5-D3A0-E9545CBAE5F2}"/>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864424135"/>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P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503F2D-5F43-5AC4-BE1B-FCD948D7A8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30D0CE66-9ECF-9CE9-1300-C202CEA9CF1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4"/>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5</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82C0BEE-4A33-1E63-CFA8-EB9CBB3B633B}"/>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102AD2FA-1042-B052-7C31-DDD6B5C8E932}"/>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21D2E51D-3703-6B84-0A5B-A9E8C8F8217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F7C2B3BD-21FE-18EA-3636-D79431CB9F7C}"/>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805D1D7D-F9FF-D9C6-7690-B7E84626170B}"/>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893405893"/>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P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FDAF9A-005A-72C9-41CC-E0521114E3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8" name="Graphic 7">
            <a:extLst>
              <a:ext uri="{FF2B5EF4-FFF2-40B4-BE49-F238E27FC236}">
                <a16:creationId xmlns:a16="http://schemas.microsoft.com/office/drawing/2014/main" id="{4E9C2C2C-240B-3370-1614-0582A555418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5"/>
          </a:solidFill>
          <a:ln>
            <a:noFill/>
          </a:ln>
        </p:spPr>
        <p:txBody>
          <a:bodyPr wrap="square" anchor="ctr">
            <a:spAutoFit/>
          </a:bodyPr>
          <a:lstStyle>
            <a:lvl1pPr marL="0" indent="0" algn="ctr">
              <a:buNone/>
              <a:defRPr sz="17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6</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0F665FD-19AA-1007-691C-AED4A9E992D0}"/>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ED2E7510-D608-B032-830F-00775C5C4970}"/>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CE54CB1B-26BE-C1F1-86B1-22794349A3A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4DFF7D98-850E-3EC8-74D5-2F88A41A5C1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320E758C-0C17-52F7-517C-EB8AA0DC80BA}"/>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133398"/>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61C74-1E13-0914-963C-A164BFD2A5EE}"/>
              </a:ext>
            </a:extLst>
          </p:cNvPr>
          <p:cNvSpPr>
            <a:spLocks noGrp="1"/>
          </p:cNvSpPr>
          <p:nvPr>
            <p:ph type="title"/>
          </p:nvPr>
        </p:nvSpPr>
        <p:spPr>
          <a:xfrm>
            <a:off x="363984" y="365125"/>
            <a:ext cx="10989816" cy="1325563"/>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C915CA4E-50C9-932A-70A1-2FA4FA1EB7E7}"/>
              </a:ext>
            </a:extLst>
          </p:cNvPr>
          <p:cNvSpPr>
            <a:spLocks noGrp="1"/>
          </p:cNvSpPr>
          <p:nvPr>
            <p:ph type="body" idx="1"/>
          </p:nvPr>
        </p:nvSpPr>
        <p:spPr>
          <a:xfrm>
            <a:off x="363984" y="1825625"/>
            <a:ext cx="1098981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4663AC5C-ECFD-57B3-94B3-7194D08FF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C9ADD-1257-46D5-9E33-B515A1D8B48E}" type="datetime2">
              <a:rPr lang="de-DE" smtClean="0"/>
              <a:t>Mittwoch, 13. Mai 2026</a:t>
            </a:fld>
            <a:endParaRPr lang="en-IE"/>
          </a:p>
        </p:txBody>
      </p:sp>
      <p:sp>
        <p:nvSpPr>
          <p:cNvPr id="5" name="Footer Placeholder 4">
            <a:extLst>
              <a:ext uri="{FF2B5EF4-FFF2-40B4-BE49-F238E27FC236}">
                <a16:creationId xmlns:a16="http://schemas.microsoft.com/office/drawing/2014/main" id="{4E602EF8-9DF0-A655-AE88-6086574A4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BA3BEFD5-93E7-57A9-6372-7256BA40C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FFA9C-ACEC-4B87-9D33-03CFB048E816}" type="slidenum">
              <a:rPr lang="en-IE" smtClean="0"/>
              <a:t>‹#›</a:t>
            </a:fld>
            <a:endParaRPr lang="en-IE"/>
          </a:p>
        </p:txBody>
      </p:sp>
    </p:spTree>
    <p:extLst>
      <p:ext uri="{BB962C8B-B14F-4D97-AF65-F5344CB8AC3E}">
        <p14:creationId xmlns:p14="http://schemas.microsoft.com/office/powerpoint/2010/main" val="2297850487"/>
      </p:ext>
    </p:extLst>
  </p:cSld>
  <p:clrMap bg1="lt1" tx1="dk1" bg2="lt2" tx2="dk2" accent1="accent1" accent2="accent2" accent3="accent3" accent4="accent4" accent5="accent5" accent6="accent6" hlink="hlink" folHlink="folHlink"/>
  <p:sldLayoutIdLst>
    <p:sldLayoutId id="2147483694" r:id="rId1"/>
    <p:sldLayoutId id="2147483747" r:id="rId2"/>
    <p:sldLayoutId id="2147483748" r:id="rId3"/>
    <p:sldLayoutId id="2147483741" r:id="rId4"/>
    <p:sldLayoutId id="2147483742" r:id="rId5"/>
    <p:sldLayoutId id="2147483743" r:id="rId6"/>
    <p:sldLayoutId id="2147483744" r:id="rId7"/>
    <p:sldLayoutId id="2147483745" r:id="rId8"/>
    <p:sldLayoutId id="2147483746" r:id="rId9"/>
    <p:sldLayoutId id="2147483712" r:id="rId10"/>
    <p:sldLayoutId id="2147483713" r:id="rId11"/>
    <p:sldLayoutId id="2147483719" r:id="rId12"/>
    <p:sldLayoutId id="2147483720" r:id="rId13"/>
    <p:sldLayoutId id="2147483721" r:id="rId14"/>
    <p:sldLayoutId id="2147483716" r:id="rId15"/>
    <p:sldLayoutId id="2147483717" r:id="rId16"/>
    <p:sldLayoutId id="2147483718" r:id="rId17"/>
    <p:sldLayoutId id="2147483714" r:id="rId18"/>
    <p:sldLayoutId id="2147483722" r:id="rId19"/>
    <p:sldLayoutId id="2147483723" r:id="rId20"/>
    <p:sldLayoutId id="2147483725" r:id="rId21"/>
    <p:sldLayoutId id="2147483732" r:id="rId22"/>
    <p:sldLayoutId id="2147483724" r:id="rId23"/>
    <p:sldLayoutId id="2147483726" r:id="rId24"/>
    <p:sldLayoutId id="2147483727" r:id="rId25"/>
    <p:sldLayoutId id="2147483728" r:id="rId26"/>
    <p:sldLayoutId id="2147483735" r:id="rId27"/>
    <p:sldLayoutId id="2147483652" r:id="rId28"/>
    <p:sldLayoutId id="2147483730" r:id="rId29"/>
    <p:sldLayoutId id="2147483733" r:id="rId30"/>
    <p:sldLayoutId id="2147483734" r:id="rId31"/>
    <p:sldLayoutId id="2147483731" r:id="rId32"/>
    <p:sldLayoutId id="2147483654" r:id="rId33"/>
    <p:sldLayoutId id="2147483683" r:id="rId34"/>
    <p:sldLayoutId id="2147483649" r:id="rId35"/>
    <p:sldLayoutId id="2147483675" r:id="rId36"/>
    <p:sldLayoutId id="2147483676" r:id="rId37"/>
    <p:sldLayoutId id="2147483709" r:id="rId38"/>
    <p:sldLayoutId id="2147483705" r:id="rId39"/>
    <p:sldLayoutId id="2147483704" r:id="rId40"/>
    <p:sldLayoutId id="2147483703" r:id="rId41"/>
    <p:sldLayoutId id="2147483700" r:id="rId42"/>
    <p:sldLayoutId id="2147483701" r:id="rId43"/>
  </p:sldLayoutIdLst>
  <p:transition spd="slow">
    <p:push dir="u"/>
  </p:transition>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2"/>
        </a:buClr>
        <a:buSzPct val="124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10"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DA1F6-8A02-FC81-D234-05CAF20CF5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8B25D9-9175-8752-EBA5-DA53E969D77D}"/>
              </a:ext>
            </a:extLst>
          </p:cNvPr>
          <p:cNvSpPr>
            <a:spLocks noGrp="1"/>
          </p:cNvSpPr>
          <p:nvPr>
            <p:ph type="ctrTitle"/>
          </p:nvPr>
        </p:nvSpPr>
        <p:spPr/>
        <p:txBody>
          <a:bodyPr>
            <a:normAutofit fontScale="90000"/>
          </a:bodyPr>
          <a:lstStyle/>
          <a:p>
            <a:r>
              <a:rPr lang="en-US" dirty="0"/>
              <a:t>Module </a:t>
            </a:r>
            <a:r>
              <a:rPr lang="hr-HR" dirty="0"/>
              <a:t>5</a:t>
            </a:r>
            <a:r>
              <a:rPr lang="en-US" dirty="0"/>
              <a:t>: </a:t>
            </a:r>
            <a:r>
              <a:rPr lang="hr-HR" b="1" dirty="0">
                <a:latin typeface="Montserrat" panose="00000500000000000000" pitchFamily="2" charset="-18"/>
              </a:rPr>
              <a:t>Assessment and Pilot Reporting</a:t>
            </a:r>
            <a:endParaRPr lang="en-IE" dirty="0"/>
          </a:p>
        </p:txBody>
      </p:sp>
    </p:spTree>
    <p:extLst>
      <p:ext uri="{BB962C8B-B14F-4D97-AF65-F5344CB8AC3E}">
        <p14:creationId xmlns:p14="http://schemas.microsoft.com/office/powerpoint/2010/main" val="8336866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2859-815D-B334-5048-146D6FAD14B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83FECE-895C-41C7-DEB8-DECD5356A7B2}"/>
              </a:ext>
            </a:extLst>
          </p:cNvPr>
          <p:cNvSpPr>
            <a:spLocks noGrp="1"/>
          </p:cNvSpPr>
          <p:nvPr>
            <p:ph type="title"/>
          </p:nvPr>
        </p:nvSpPr>
        <p:spPr>
          <a:xfrm>
            <a:off x="340309" y="826766"/>
            <a:ext cx="7721236" cy="1325563"/>
          </a:xfrm>
        </p:spPr>
        <p:txBody>
          <a:bodyPr/>
          <a:lstStyle/>
          <a:p>
            <a:r>
              <a:rPr lang="en-US" b="1" dirty="0">
                <a:solidFill>
                  <a:schemeClr val="accent1"/>
                </a:solidFill>
              </a:rPr>
              <a:t>Roles &amp; Responsibilities</a:t>
            </a:r>
          </a:p>
        </p:txBody>
      </p:sp>
      <p:sp>
        <p:nvSpPr>
          <p:cNvPr id="8" name="Text Placeholder 7">
            <a:extLst>
              <a:ext uri="{FF2B5EF4-FFF2-40B4-BE49-F238E27FC236}">
                <a16:creationId xmlns:a16="http://schemas.microsoft.com/office/drawing/2014/main" id="{F3BEBBCA-760F-03CD-461B-45C632440827}"/>
              </a:ext>
            </a:extLst>
          </p:cNvPr>
          <p:cNvSpPr>
            <a:spLocks noGrp="1"/>
          </p:cNvSpPr>
          <p:nvPr>
            <p:ph type="body" sz="quarter" idx="17"/>
          </p:nvPr>
        </p:nvSpPr>
        <p:spPr>
          <a:xfrm>
            <a:off x="340309" y="2207724"/>
            <a:ext cx="5755691" cy="3823510"/>
          </a:xfrm>
        </p:spPr>
        <p:txBody>
          <a:bodyPr numCol="1">
            <a:normAutofit/>
          </a:bodyPr>
          <a:lstStyle/>
          <a:p>
            <a:r>
              <a:rPr lang="en-US" b="1" dirty="0"/>
              <a:t>Trainer: </a:t>
            </a:r>
            <a:r>
              <a:rPr lang="en-US" dirty="0"/>
              <a:t>Delivers, collects evidence, ensures feedback forms are completed.</a:t>
            </a:r>
          </a:p>
          <a:p>
            <a:r>
              <a:rPr lang="en-US" b="1" dirty="0"/>
              <a:t>Institution: </a:t>
            </a:r>
            <a:r>
              <a:rPr lang="en-US" dirty="0"/>
              <a:t>Stores documentation and ensures GDPR compliance.</a:t>
            </a:r>
          </a:p>
          <a:p>
            <a:r>
              <a:rPr lang="en-US" b="1" dirty="0"/>
              <a:t>Piloting Partner: </a:t>
            </a:r>
            <a:r>
              <a:rPr lang="en-US" dirty="0"/>
              <a:t>Aggregates and analyses implementation data.</a:t>
            </a:r>
          </a:p>
          <a:p>
            <a:r>
              <a:rPr lang="en-US" b="1" dirty="0"/>
              <a:t>Curriculum Teams: </a:t>
            </a:r>
            <a:r>
              <a:rPr lang="en-US" dirty="0"/>
              <a:t>Use findings to improve the modules.</a:t>
            </a:r>
            <a:br>
              <a:rPr lang="en-US" sz="2000" dirty="0"/>
            </a:br>
            <a:endParaRPr lang="hr-HR" sz="2400" dirty="0"/>
          </a:p>
          <a:p>
            <a:pPr marL="342900" indent="-342900">
              <a:lnSpc>
                <a:spcPct val="150000"/>
              </a:lnSpc>
              <a:buFont typeface="Arial" panose="020B0604020202020204" pitchFamily="34" charset="0"/>
              <a:buChar char="•"/>
            </a:pPr>
            <a:endParaRPr lang="hr-HR" sz="2400" dirty="0"/>
          </a:p>
          <a:p>
            <a:pPr marL="342900" indent="-342900">
              <a:buFont typeface="Arial" panose="020B0604020202020204" pitchFamily="34" charset="0"/>
              <a:buChar char="•"/>
            </a:pPr>
            <a:endParaRPr lang="en-US" sz="3800" dirty="0"/>
          </a:p>
          <a:p>
            <a:endParaRPr lang="en-IE" b="1" dirty="0"/>
          </a:p>
        </p:txBody>
      </p:sp>
      <p:pic>
        <p:nvPicPr>
          <p:cNvPr id="4" name="Picture 3">
            <a:extLst>
              <a:ext uri="{FF2B5EF4-FFF2-40B4-BE49-F238E27FC236}">
                <a16:creationId xmlns:a16="http://schemas.microsoft.com/office/drawing/2014/main" id="{A8E48114-469A-0653-B5C8-3D5ADFD70F34}"/>
              </a:ext>
            </a:extLst>
          </p:cNvPr>
          <p:cNvPicPr>
            <a:picLocks noChangeAspect="1"/>
          </p:cNvPicPr>
          <p:nvPr/>
        </p:nvPicPr>
        <p:blipFill>
          <a:blip r:embed="rId3" cstate="screen">
            <a:extLst>
              <a:ext uri="{28A0092B-C50C-407E-A947-70E740481C1C}">
                <a14:useLocalDpi xmlns:a14="http://schemas.microsoft.com/office/drawing/2010/main" val="0"/>
              </a:ext>
            </a:extLst>
          </a:blip>
          <a:srcRect l="15596" t="21235" r="8848" b="7368"/>
          <a:stretch>
            <a:fillRect/>
          </a:stretch>
        </p:blipFill>
        <p:spPr>
          <a:xfrm>
            <a:off x="5818909" y="1458478"/>
            <a:ext cx="4998893" cy="4723756"/>
          </a:xfrm>
          <a:prstGeom prst="rect">
            <a:avLst/>
          </a:prstGeom>
        </p:spPr>
      </p:pic>
    </p:spTree>
    <p:extLst>
      <p:ext uri="{BB962C8B-B14F-4D97-AF65-F5344CB8AC3E}">
        <p14:creationId xmlns:p14="http://schemas.microsoft.com/office/powerpoint/2010/main" val="349842196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1932F-0F52-67FA-FF48-07A99F8D2F1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13EE01E-2A67-DE7E-F9A0-5527159EF048}"/>
              </a:ext>
            </a:extLst>
          </p:cNvPr>
          <p:cNvSpPr>
            <a:spLocks noGrp="1"/>
          </p:cNvSpPr>
          <p:nvPr>
            <p:ph type="title"/>
          </p:nvPr>
        </p:nvSpPr>
        <p:spPr>
          <a:xfrm>
            <a:off x="363985" y="826766"/>
            <a:ext cx="7721236" cy="1325563"/>
          </a:xfrm>
        </p:spPr>
        <p:txBody>
          <a:bodyPr/>
          <a:lstStyle/>
          <a:p>
            <a:r>
              <a:rPr lang="hr-HR" b="1" dirty="0">
                <a:solidFill>
                  <a:schemeClr val="accent1"/>
                </a:solidFill>
              </a:rPr>
              <a:t>Module 5 </a:t>
            </a:r>
            <a:r>
              <a:rPr lang="en-US" b="1" dirty="0">
                <a:solidFill>
                  <a:schemeClr val="accent1"/>
                </a:solidFill>
              </a:rPr>
              <a:t>Summary Checklist</a:t>
            </a:r>
          </a:p>
        </p:txBody>
      </p:sp>
      <p:sp>
        <p:nvSpPr>
          <p:cNvPr id="8" name="Text Placeholder 7">
            <a:extLst>
              <a:ext uri="{FF2B5EF4-FFF2-40B4-BE49-F238E27FC236}">
                <a16:creationId xmlns:a16="http://schemas.microsoft.com/office/drawing/2014/main" id="{089D904A-D891-11C7-140B-1F20EB4CB15C}"/>
              </a:ext>
            </a:extLst>
          </p:cNvPr>
          <p:cNvSpPr>
            <a:spLocks noGrp="1"/>
          </p:cNvSpPr>
          <p:nvPr>
            <p:ph type="body" sz="quarter" idx="17"/>
          </p:nvPr>
        </p:nvSpPr>
        <p:spPr>
          <a:xfrm>
            <a:off x="363985" y="2703024"/>
            <a:ext cx="8079791" cy="3507276"/>
          </a:xfrm>
        </p:spPr>
        <p:txBody>
          <a:bodyPr numCol="1">
            <a:normAutofit/>
          </a:bodyPr>
          <a:lstStyle/>
          <a:p>
            <a:pPr marL="342900" indent="-342900">
              <a:buFont typeface="+mj-lt"/>
              <a:buAutoNum type="arabicPeriod"/>
            </a:pPr>
            <a:r>
              <a:rPr lang="en-US" dirty="0"/>
              <a:t>Collect visible artifacts for every ULO.</a:t>
            </a:r>
          </a:p>
          <a:p>
            <a:pPr marL="342900" indent="-342900">
              <a:buFont typeface="+mj-lt"/>
              <a:buAutoNum type="arabicPeriod"/>
            </a:pPr>
            <a:r>
              <a:rPr lang="en-US" dirty="0"/>
              <a:t>Use the standardized templates (Lesson Plan, Feedback).</a:t>
            </a:r>
          </a:p>
          <a:p>
            <a:pPr marL="342900" indent="-342900">
              <a:buFont typeface="+mj-lt"/>
              <a:buAutoNum type="arabicPeriod"/>
            </a:pPr>
            <a:r>
              <a:rPr lang="en-US" dirty="0"/>
              <a:t>Ensure GDPR compliance (minimize personal data).</a:t>
            </a:r>
          </a:p>
          <a:p>
            <a:pPr marL="342900" indent="-342900">
              <a:buFont typeface="+mj-lt"/>
              <a:buAutoNum type="arabicPeriod"/>
            </a:pPr>
            <a:r>
              <a:rPr lang="en-US" dirty="0"/>
              <a:t>Provide your Trainer Reflections for improvement.</a:t>
            </a:r>
            <a:endParaRPr lang="en-US" sz="3800" dirty="0"/>
          </a:p>
          <a:p>
            <a:endParaRPr lang="en-IE" b="1" dirty="0"/>
          </a:p>
        </p:txBody>
      </p:sp>
      <p:pic>
        <p:nvPicPr>
          <p:cNvPr id="2" name="Graphic 1" descr="Clipboard Checked outline">
            <a:extLst>
              <a:ext uri="{FF2B5EF4-FFF2-40B4-BE49-F238E27FC236}">
                <a16:creationId xmlns:a16="http://schemas.microsoft.com/office/drawing/2014/main" id="{39EC4C7A-C319-8A8F-E2F7-2F5D59782F2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75334" y="1968789"/>
            <a:ext cx="2736883" cy="2736883"/>
          </a:xfrm>
          <a:prstGeom prst="rect">
            <a:avLst/>
          </a:prstGeom>
        </p:spPr>
      </p:pic>
    </p:spTree>
    <p:extLst>
      <p:ext uri="{BB962C8B-B14F-4D97-AF65-F5344CB8AC3E}">
        <p14:creationId xmlns:p14="http://schemas.microsoft.com/office/powerpoint/2010/main" val="142511824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E71C65-67D0-5F18-1AD6-1E39C46D6149}"/>
              </a:ext>
            </a:extLst>
          </p:cNvPr>
          <p:cNvSpPr>
            <a:spLocks noGrp="1"/>
          </p:cNvSpPr>
          <p:nvPr>
            <p:ph type="ctrTitle"/>
          </p:nvPr>
        </p:nvSpPr>
        <p:spPr/>
        <p:txBody>
          <a:bodyPr>
            <a:normAutofit fontScale="90000"/>
          </a:bodyPr>
          <a:lstStyle/>
          <a:p>
            <a:r>
              <a:rPr lang="it-IT" dirty="0"/>
              <a:t>Thank </a:t>
            </a:r>
            <a:r>
              <a:rPr lang="it-IT" dirty="0" err="1"/>
              <a:t>you</a:t>
            </a:r>
            <a:r>
              <a:rPr lang="it-IT" dirty="0"/>
              <a:t> for </a:t>
            </a:r>
            <a:r>
              <a:rPr lang="it-IT" dirty="0" err="1"/>
              <a:t>your</a:t>
            </a:r>
            <a:r>
              <a:rPr lang="it-IT" dirty="0"/>
              <a:t> time</a:t>
            </a:r>
            <a:endParaRPr lang="en-IE" dirty="0"/>
          </a:p>
        </p:txBody>
      </p:sp>
    </p:spTree>
    <p:extLst>
      <p:ext uri="{BB962C8B-B14F-4D97-AF65-F5344CB8AC3E}">
        <p14:creationId xmlns:p14="http://schemas.microsoft.com/office/powerpoint/2010/main" val="206509723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9520288-044D-7D4D-86D1-39B1A4B63AFF}"/>
              </a:ext>
            </a:extLst>
          </p:cNvPr>
          <p:cNvSpPr>
            <a:spLocks noGrp="1"/>
          </p:cNvSpPr>
          <p:nvPr>
            <p:ph type="body" sz="quarter" idx="10"/>
          </p:nvPr>
        </p:nvSpPr>
        <p:spPr/>
        <p:txBody>
          <a:bodyPr>
            <a:normAutofit/>
          </a:bodyPr>
          <a:lstStyle/>
          <a:p>
            <a:r>
              <a:rPr lang="en-US" b="1" dirty="0"/>
              <a:t>The Big Picture:</a:t>
            </a:r>
            <a:r>
              <a:rPr lang="en-US" dirty="0"/>
              <a:t> Why evidence matters.</a:t>
            </a:r>
          </a:p>
          <a:p>
            <a:r>
              <a:rPr lang="en-US" b="1" dirty="0"/>
              <a:t>Assessment vs. Reporting:</a:t>
            </a:r>
            <a:r>
              <a:rPr lang="en-US" dirty="0"/>
              <a:t> Defining the difference.</a:t>
            </a:r>
          </a:p>
          <a:p>
            <a:r>
              <a:rPr lang="en-US" b="1" dirty="0"/>
              <a:t>The Minimum Evidence Set:</a:t>
            </a:r>
            <a:r>
              <a:rPr lang="en-US" dirty="0"/>
              <a:t> The 5 mandatory items.</a:t>
            </a:r>
          </a:p>
          <a:p>
            <a:r>
              <a:rPr lang="en-US" b="1" dirty="0"/>
              <a:t>Evidence Criteria:</a:t>
            </a:r>
            <a:r>
              <a:rPr lang="en-US" dirty="0"/>
              <a:t> Quality and visibility.</a:t>
            </a:r>
          </a:p>
          <a:p>
            <a:r>
              <a:rPr lang="en-US" b="1" dirty="0"/>
              <a:t>Special Cases:</a:t>
            </a:r>
            <a:r>
              <a:rPr lang="en-US" dirty="0"/>
              <a:t> Asynchronous/Self-paced reporting.</a:t>
            </a:r>
          </a:p>
          <a:p>
            <a:r>
              <a:rPr lang="en-US" b="1" dirty="0"/>
              <a:t>Roles &amp; Responsibilities:</a:t>
            </a:r>
            <a:r>
              <a:rPr lang="en-US" dirty="0"/>
              <a:t> The reporting chain.</a:t>
            </a:r>
          </a:p>
          <a:p>
            <a:pPr marL="0" indent="0">
              <a:buNone/>
            </a:pPr>
            <a:endParaRPr lang="en-IE" dirty="0"/>
          </a:p>
        </p:txBody>
      </p:sp>
    </p:spTree>
    <p:extLst>
      <p:ext uri="{BB962C8B-B14F-4D97-AF65-F5344CB8AC3E}">
        <p14:creationId xmlns:p14="http://schemas.microsoft.com/office/powerpoint/2010/main" val="1015013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03D713-D087-8335-5D6C-4050B02D87D1}"/>
              </a:ext>
            </a:extLst>
          </p:cNvPr>
          <p:cNvPicPr>
            <a:picLocks noChangeAspect="1"/>
          </p:cNvPicPr>
          <p:nvPr/>
        </p:nvPicPr>
        <p:blipFill>
          <a:blip r:embed="rId3" cstate="screen">
            <a:extLst>
              <a:ext uri="{28A0092B-C50C-407E-A947-70E740481C1C}">
                <a14:useLocalDpi xmlns:a14="http://schemas.microsoft.com/office/drawing/2010/main" val="0"/>
              </a:ext>
            </a:extLst>
          </a:blip>
          <a:srcRect l="12611" t="9735" r="12626" b="11383"/>
          <a:stretch>
            <a:fillRect/>
          </a:stretch>
        </p:blipFill>
        <p:spPr>
          <a:xfrm>
            <a:off x="6210795" y="1721319"/>
            <a:ext cx="4499429" cy="4747201"/>
          </a:xfrm>
          <a:prstGeom prst="rect">
            <a:avLst/>
          </a:prstGeom>
        </p:spPr>
      </p:pic>
      <p:sp>
        <p:nvSpPr>
          <p:cNvPr id="7" name="Title 6">
            <a:extLst>
              <a:ext uri="{FF2B5EF4-FFF2-40B4-BE49-F238E27FC236}">
                <a16:creationId xmlns:a16="http://schemas.microsoft.com/office/drawing/2014/main" id="{92A7EEE7-3D96-6B68-2DF0-DF1CAB3292B8}"/>
              </a:ext>
            </a:extLst>
          </p:cNvPr>
          <p:cNvSpPr>
            <a:spLocks noGrp="1"/>
          </p:cNvSpPr>
          <p:nvPr>
            <p:ph type="title"/>
          </p:nvPr>
        </p:nvSpPr>
        <p:spPr>
          <a:xfrm>
            <a:off x="363985" y="826766"/>
            <a:ext cx="7408415" cy="1325563"/>
          </a:xfrm>
        </p:spPr>
        <p:txBody>
          <a:bodyPr/>
          <a:lstStyle/>
          <a:p>
            <a:r>
              <a:rPr lang="en-US" b="1" dirty="0">
                <a:solidFill>
                  <a:schemeClr val="accent1"/>
                </a:solidFill>
              </a:rPr>
              <a:t>Why Evidence Collection Matters</a:t>
            </a:r>
            <a:endParaRPr lang="en-IE" b="1" dirty="0">
              <a:solidFill>
                <a:schemeClr val="accent1"/>
              </a:solidFill>
            </a:endParaRPr>
          </a:p>
        </p:txBody>
      </p:sp>
      <p:sp>
        <p:nvSpPr>
          <p:cNvPr id="3" name="Text Placeholder 2">
            <a:extLst>
              <a:ext uri="{FF2B5EF4-FFF2-40B4-BE49-F238E27FC236}">
                <a16:creationId xmlns:a16="http://schemas.microsoft.com/office/drawing/2014/main" id="{2A5B6878-2A95-8EF5-81B6-1D2742F1FD53}"/>
              </a:ext>
            </a:extLst>
          </p:cNvPr>
          <p:cNvSpPr txBox="1">
            <a:spLocks noGrp="1"/>
          </p:cNvSpPr>
          <p:nvPr>
            <p:ph type="body" sz="quarter" idx="17"/>
          </p:nvPr>
        </p:nvSpPr>
        <p:spPr>
          <a:xfrm>
            <a:off x="363985" y="2128998"/>
            <a:ext cx="5846810" cy="2983381"/>
          </a:xfrm>
          <a:prstGeom prst="rect">
            <a:avLst/>
          </a:prstGeom>
          <a:noFill/>
        </p:spPr>
        <p:txBody>
          <a:bodyPr wrap="square" numCol="1" rtlCol="0">
            <a:spAutoFit/>
          </a:bodyPr>
          <a:lstStyle/>
          <a:p>
            <a:r>
              <a:rPr lang="en-US" sz="2400" b="1" dirty="0"/>
              <a:t>Learner Validation:</a:t>
            </a:r>
            <a:r>
              <a:rPr lang="en-US" sz="2400" dirty="0"/>
              <a:t> Confirming outcomes.</a:t>
            </a:r>
          </a:p>
          <a:p>
            <a:r>
              <a:rPr lang="en-US" sz="2400" b="1" dirty="0"/>
              <a:t>Quality Assurance:</a:t>
            </a:r>
            <a:r>
              <a:rPr lang="en-US" sz="2400" dirty="0"/>
              <a:t> Proving the curriculum works.</a:t>
            </a:r>
          </a:p>
          <a:p>
            <a:r>
              <a:rPr lang="en-US" sz="2400" b="1" dirty="0"/>
              <a:t>Curriculum Refinement:</a:t>
            </a:r>
            <a:r>
              <a:rPr lang="en-US" sz="2400" dirty="0"/>
              <a:t> Constant improvement based on real data.</a:t>
            </a:r>
          </a:p>
        </p:txBody>
      </p:sp>
    </p:spTree>
    <p:extLst>
      <p:ext uri="{BB962C8B-B14F-4D97-AF65-F5344CB8AC3E}">
        <p14:creationId xmlns:p14="http://schemas.microsoft.com/office/powerpoint/2010/main" val="123849624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D70C6-31A2-79BE-56B8-C132DFD5095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D043D6A-22F0-5D30-E82C-E4383F642266}"/>
              </a:ext>
            </a:extLst>
          </p:cNvPr>
          <p:cNvSpPr>
            <a:spLocks noGrp="1"/>
          </p:cNvSpPr>
          <p:nvPr>
            <p:ph type="title"/>
          </p:nvPr>
        </p:nvSpPr>
        <p:spPr>
          <a:xfrm>
            <a:off x="363985" y="826766"/>
            <a:ext cx="7408415" cy="1325563"/>
          </a:xfrm>
        </p:spPr>
        <p:txBody>
          <a:bodyPr/>
          <a:lstStyle/>
          <a:p>
            <a:r>
              <a:rPr lang="en-US" b="1" dirty="0">
                <a:solidFill>
                  <a:schemeClr val="accent1"/>
                </a:solidFill>
              </a:rPr>
              <a:t>Assessment vs. Reporting </a:t>
            </a:r>
            <a:endParaRPr lang="en-IE" b="1" dirty="0">
              <a:solidFill>
                <a:schemeClr val="accent1"/>
              </a:solidFill>
            </a:endParaRPr>
          </a:p>
        </p:txBody>
      </p:sp>
      <p:sp>
        <p:nvSpPr>
          <p:cNvPr id="3" name="Text Placeholder 2">
            <a:extLst>
              <a:ext uri="{FF2B5EF4-FFF2-40B4-BE49-F238E27FC236}">
                <a16:creationId xmlns:a16="http://schemas.microsoft.com/office/drawing/2014/main" id="{B18D6B39-50CC-2E7E-E39C-6EB80B71FE71}"/>
              </a:ext>
            </a:extLst>
          </p:cNvPr>
          <p:cNvSpPr txBox="1">
            <a:spLocks noGrp="1"/>
          </p:cNvSpPr>
          <p:nvPr>
            <p:ph type="body" sz="quarter" idx="17"/>
          </p:nvPr>
        </p:nvSpPr>
        <p:spPr>
          <a:xfrm>
            <a:off x="363985" y="2128998"/>
            <a:ext cx="7408415" cy="3869777"/>
          </a:xfrm>
          <a:prstGeom prst="rect">
            <a:avLst/>
          </a:prstGeom>
          <a:noFill/>
        </p:spPr>
        <p:txBody>
          <a:bodyPr wrap="square" numCol="1" rtlCol="0">
            <a:spAutoFit/>
          </a:bodyPr>
          <a:lstStyle/>
          <a:p>
            <a:r>
              <a:rPr lang="en-US" sz="2400" b="1" dirty="0"/>
              <a:t>Educational Assessment:</a:t>
            </a:r>
            <a:r>
              <a:rPr lang="en-US" sz="2400" dirty="0"/>
              <a:t> The "What" and "How" of testing (Quizzes, Tasks, Capstone). Focuses on the learner's skill.</a:t>
            </a:r>
          </a:p>
          <a:p>
            <a:r>
              <a:rPr lang="en-US" sz="2400" b="1" dirty="0"/>
              <a:t>Pilot Reporting:</a:t>
            </a:r>
            <a:r>
              <a:rPr lang="en-US" sz="2400" dirty="0"/>
              <a:t> The "Administrative Proof" required for project verification. Focuses on the process and artifacts.</a:t>
            </a:r>
          </a:p>
          <a:p>
            <a:r>
              <a:rPr lang="en-US" sz="2400" b="1" dirty="0"/>
              <a:t>Key Insight:</a:t>
            </a:r>
            <a:r>
              <a:rPr lang="en-US" sz="2400" dirty="0"/>
              <a:t> You need the </a:t>
            </a:r>
            <a:r>
              <a:rPr lang="en-US" sz="2400" i="1" dirty="0"/>
              <a:t>Assessment results</a:t>
            </a:r>
            <a:r>
              <a:rPr lang="en-US" sz="2400" dirty="0"/>
              <a:t> to complete the </a:t>
            </a:r>
            <a:r>
              <a:rPr lang="en-US" sz="2400" i="1" dirty="0"/>
              <a:t>Reporting</a:t>
            </a:r>
            <a:r>
              <a:rPr lang="en-US" sz="2400" dirty="0"/>
              <a:t>.</a:t>
            </a:r>
          </a:p>
        </p:txBody>
      </p:sp>
    </p:spTree>
    <p:extLst>
      <p:ext uri="{BB962C8B-B14F-4D97-AF65-F5344CB8AC3E}">
        <p14:creationId xmlns:p14="http://schemas.microsoft.com/office/powerpoint/2010/main" val="213095241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B0169-711E-D35E-74EC-E9DE2D8B28C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801AC39-16D6-42AA-97DD-0A4D7A09B852}"/>
              </a:ext>
            </a:extLst>
          </p:cNvPr>
          <p:cNvSpPr>
            <a:spLocks noGrp="1"/>
          </p:cNvSpPr>
          <p:nvPr>
            <p:ph type="title"/>
          </p:nvPr>
        </p:nvSpPr>
        <p:spPr>
          <a:xfrm>
            <a:off x="363985" y="826766"/>
            <a:ext cx="7408415" cy="1325563"/>
          </a:xfrm>
        </p:spPr>
        <p:txBody>
          <a:bodyPr/>
          <a:lstStyle/>
          <a:p>
            <a:r>
              <a:rPr lang="en-US" b="1" dirty="0">
                <a:solidFill>
                  <a:schemeClr val="accent1"/>
                </a:solidFill>
              </a:rPr>
              <a:t>The Minimum Evidence Set (Mandatory)</a:t>
            </a:r>
            <a:endParaRPr lang="en-IE" b="1" dirty="0">
              <a:solidFill>
                <a:schemeClr val="accent1"/>
              </a:solidFill>
            </a:endParaRPr>
          </a:p>
        </p:txBody>
      </p:sp>
      <p:sp>
        <p:nvSpPr>
          <p:cNvPr id="3" name="Text Placeholder 2">
            <a:extLst>
              <a:ext uri="{FF2B5EF4-FFF2-40B4-BE49-F238E27FC236}">
                <a16:creationId xmlns:a16="http://schemas.microsoft.com/office/drawing/2014/main" id="{5DE9235E-ACCB-10ED-B281-A8EA202E4A75}"/>
              </a:ext>
            </a:extLst>
          </p:cNvPr>
          <p:cNvSpPr txBox="1">
            <a:spLocks noGrp="1"/>
          </p:cNvSpPr>
          <p:nvPr>
            <p:ph type="body" sz="quarter" idx="17"/>
          </p:nvPr>
        </p:nvSpPr>
        <p:spPr>
          <a:xfrm>
            <a:off x="363985" y="2417926"/>
            <a:ext cx="10573189" cy="3298339"/>
          </a:xfrm>
          <a:prstGeom prst="rect">
            <a:avLst/>
          </a:prstGeom>
          <a:noFill/>
        </p:spPr>
        <p:txBody>
          <a:bodyPr wrap="square" numCol="1" rtlCol="0">
            <a:spAutoFit/>
          </a:bodyPr>
          <a:lstStyle/>
          <a:p>
            <a:pPr marL="457200" indent="-457200">
              <a:buFont typeface="+mj-lt"/>
              <a:buAutoNum type="arabicPeriod"/>
            </a:pPr>
            <a:r>
              <a:rPr lang="en-US" sz="2000" dirty="0"/>
              <a:t>Attendance Records</a:t>
            </a:r>
          </a:p>
          <a:p>
            <a:pPr marL="457200" indent="-457200">
              <a:buFont typeface="+mj-lt"/>
              <a:buAutoNum type="arabicPeriod"/>
            </a:pPr>
            <a:r>
              <a:rPr lang="en-US" sz="2000" dirty="0"/>
              <a:t>Completed Lesson Plan</a:t>
            </a:r>
          </a:p>
          <a:p>
            <a:pPr marL="457200" indent="-457200">
              <a:buFont typeface="+mj-lt"/>
              <a:buAutoNum type="arabicPeriod"/>
            </a:pPr>
            <a:r>
              <a:rPr lang="en-US" sz="2000" dirty="0"/>
              <a:t>Learner Evidence Artefacts (Screenshots, reports, etc.)</a:t>
            </a:r>
          </a:p>
          <a:p>
            <a:pPr marL="457200" indent="-457200">
              <a:buFont typeface="+mj-lt"/>
              <a:buAutoNum type="arabicPeriod"/>
            </a:pPr>
            <a:r>
              <a:rPr lang="en-US" sz="2000" dirty="0"/>
              <a:t>Learner Feedback Forms</a:t>
            </a:r>
          </a:p>
          <a:p>
            <a:pPr marL="457200" indent="-457200">
              <a:buFont typeface="+mj-lt"/>
              <a:buAutoNum type="arabicPeriod"/>
            </a:pPr>
            <a:r>
              <a:rPr lang="en-US" sz="2000" dirty="0"/>
              <a:t>Trainer Reflections (Your feedback)</a:t>
            </a:r>
            <a:endParaRPr lang="hr-HR" sz="2000" dirty="0"/>
          </a:p>
          <a:p>
            <a:r>
              <a:rPr lang="en-US" sz="2000" b="1" dirty="0">
                <a:solidFill>
                  <a:schemeClr val="accent2"/>
                </a:solidFill>
              </a:rPr>
              <a:t>Note:</a:t>
            </a:r>
            <a:r>
              <a:rPr lang="en-US" sz="2000" dirty="0">
                <a:solidFill>
                  <a:schemeClr val="accent2"/>
                </a:solidFill>
              </a:rPr>
              <a:t> If any of these are missing, the session cannot be validated for the project pilot.</a:t>
            </a:r>
          </a:p>
        </p:txBody>
      </p:sp>
    </p:spTree>
    <p:extLst>
      <p:ext uri="{BB962C8B-B14F-4D97-AF65-F5344CB8AC3E}">
        <p14:creationId xmlns:p14="http://schemas.microsoft.com/office/powerpoint/2010/main" val="206711459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0749B-750F-8B31-62AE-9B60AA6EE2E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E99E9C8-7BC8-F3F9-69C1-5E11DF48E317}"/>
              </a:ext>
            </a:extLst>
          </p:cNvPr>
          <p:cNvSpPr>
            <a:spLocks noGrp="1"/>
          </p:cNvSpPr>
          <p:nvPr>
            <p:ph type="title"/>
          </p:nvPr>
        </p:nvSpPr>
        <p:spPr/>
        <p:txBody>
          <a:bodyPr/>
          <a:lstStyle/>
          <a:p>
            <a:r>
              <a:rPr lang="en-US" b="1" dirty="0">
                <a:solidFill>
                  <a:schemeClr val="accent1"/>
                </a:solidFill>
              </a:rPr>
              <a:t>Valid Evidence vs. Participation</a:t>
            </a:r>
            <a:endParaRPr lang="en-IE" b="1" dirty="0">
              <a:solidFill>
                <a:schemeClr val="accent1"/>
              </a:solidFill>
            </a:endParaRPr>
          </a:p>
        </p:txBody>
      </p:sp>
      <p:graphicFrame>
        <p:nvGraphicFramePr>
          <p:cNvPr id="12" name="Table 11">
            <a:extLst>
              <a:ext uri="{FF2B5EF4-FFF2-40B4-BE49-F238E27FC236}">
                <a16:creationId xmlns:a16="http://schemas.microsoft.com/office/drawing/2014/main" id="{4B592355-3E83-B3B1-1EF7-92148CFB00D1}"/>
              </a:ext>
            </a:extLst>
          </p:cNvPr>
          <p:cNvGraphicFramePr>
            <a:graphicFrameLocks noGrp="1"/>
          </p:cNvGraphicFramePr>
          <p:nvPr>
            <p:extLst>
              <p:ext uri="{D42A27DB-BD31-4B8C-83A1-F6EECF244321}">
                <p14:modId xmlns:p14="http://schemas.microsoft.com/office/powerpoint/2010/main" val="3742523662"/>
              </p:ext>
            </p:extLst>
          </p:nvPr>
        </p:nvGraphicFramePr>
        <p:xfrm>
          <a:off x="2085438" y="2443516"/>
          <a:ext cx="8128000" cy="3593338"/>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1416139940"/>
                    </a:ext>
                  </a:extLst>
                </a:gridCol>
                <a:gridCol w="4064000">
                  <a:extLst>
                    <a:ext uri="{9D8B030D-6E8A-4147-A177-3AD203B41FA5}">
                      <a16:colId xmlns:a16="http://schemas.microsoft.com/office/drawing/2014/main" val="637495259"/>
                    </a:ext>
                  </a:extLst>
                </a:gridCol>
              </a:tblGrid>
              <a:tr h="370840">
                <a:tc>
                  <a:txBody>
                    <a:bodyPr/>
                    <a:lstStyle/>
                    <a:p>
                      <a:r>
                        <a:rPr lang="hr-HR" dirty="0">
                          <a:solidFill>
                            <a:schemeClr val="accent1"/>
                          </a:solidFill>
                        </a:rPr>
                        <a:t>VALID EVIDENCE</a:t>
                      </a:r>
                    </a:p>
                  </a:txBody>
                  <a:tcPr/>
                </a:tc>
                <a:tc>
                  <a:txBody>
                    <a:bodyPr/>
                    <a:lstStyle/>
                    <a:p>
                      <a:r>
                        <a:rPr lang="hr-HR" dirty="0">
                          <a:solidFill>
                            <a:srgbClr val="FF0000"/>
                          </a:solidFill>
                        </a:rPr>
                        <a:t>NOT EVIDENCE</a:t>
                      </a:r>
                    </a:p>
                  </a:txBody>
                  <a:tcPr/>
                </a:tc>
                <a:extLst>
                  <a:ext uri="{0D108BD9-81ED-4DB2-BD59-A6C34878D82A}">
                    <a16:rowId xmlns:a16="http://schemas.microsoft.com/office/drawing/2014/main" val="4285877434"/>
                  </a:ext>
                </a:extLst>
              </a:tr>
              <a:tr h="370840">
                <a:tc>
                  <a:txBody>
                    <a:bodyPr/>
                    <a:lstStyle/>
                    <a:p>
                      <a:pPr>
                        <a:lnSpc>
                          <a:spcPct val="150000"/>
                        </a:lnSpc>
                      </a:pPr>
                      <a:r>
                        <a:rPr lang="en-US" dirty="0"/>
                        <a:t>Short Action Plan</a:t>
                      </a:r>
                    </a:p>
                    <a:p>
                      <a:pPr>
                        <a:lnSpc>
                          <a:spcPct val="150000"/>
                        </a:lnSpc>
                      </a:pPr>
                      <a:r>
                        <a:rPr lang="en-US" dirty="0"/>
                        <a:t>Screenshot of configuration</a:t>
                      </a:r>
                    </a:p>
                    <a:p>
                      <a:pPr>
                        <a:lnSpc>
                          <a:spcPct val="150000"/>
                        </a:lnSpc>
                      </a:pPr>
                      <a:r>
                        <a:rPr lang="en-US" dirty="0"/>
                        <a:t>Written justification of a KPI</a:t>
                      </a:r>
                    </a:p>
                    <a:p>
                      <a:pPr>
                        <a:lnSpc>
                          <a:spcPct val="150000"/>
                        </a:lnSpc>
                      </a:pPr>
                      <a:r>
                        <a:rPr lang="en-US" dirty="0"/>
                        <a:t>Completed worksheet</a:t>
                      </a:r>
                      <a:endParaRPr lang="hr-HR" dirty="0"/>
                    </a:p>
                    <a:p>
                      <a:pPr>
                        <a:lnSpc>
                          <a:spcPct val="150000"/>
                        </a:lnSpc>
                      </a:pPr>
                      <a:endParaRPr lang="hr-HR" dirty="0"/>
                    </a:p>
                  </a:txBody>
                  <a:tcPr/>
                </a:tc>
                <a:tc>
                  <a:txBody>
                    <a:bodyPr/>
                    <a:lstStyle/>
                    <a:p>
                      <a:pPr>
                        <a:lnSpc>
                          <a:spcPct val="150000"/>
                        </a:lnSpc>
                      </a:pPr>
                      <a:r>
                        <a:rPr lang="en-US" sz="1800" b="0" i="0" kern="1200" dirty="0">
                          <a:solidFill>
                            <a:schemeClr val="tx1"/>
                          </a:solidFill>
                          <a:effectLst/>
                          <a:latin typeface="+mn-lt"/>
                          <a:ea typeface="+mn-ea"/>
                          <a:cs typeface="+mn-cs"/>
                        </a:rPr>
                        <a:t>Student listened to lecture</a:t>
                      </a:r>
                    </a:p>
                    <a:p>
                      <a:pPr>
                        <a:lnSpc>
                          <a:spcPct val="150000"/>
                        </a:lnSpc>
                      </a:pPr>
                      <a:r>
                        <a:rPr lang="en-US" sz="1800" b="0" i="0" kern="1200" dirty="0">
                          <a:solidFill>
                            <a:schemeClr val="tx1"/>
                          </a:solidFill>
                          <a:effectLst/>
                          <a:latin typeface="+mn-lt"/>
                          <a:ea typeface="+mn-ea"/>
                          <a:cs typeface="+mn-cs"/>
                        </a:rPr>
                        <a:t>Group had a discussion</a:t>
                      </a:r>
                    </a:p>
                    <a:p>
                      <a:pPr>
                        <a:lnSpc>
                          <a:spcPct val="150000"/>
                        </a:lnSpc>
                      </a:pPr>
                      <a:r>
                        <a:rPr lang="en-US" sz="1800" b="0" i="0" kern="1200" dirty="0">
                          <a:solidFill>
                            <a:schemeClr val="tx1"/>
                          </a:solidFill>
                          <a:effectLst/>
                          <a:latin typeface="+mn-lt"/>
                          <a:ea typeface="+mn-ea"/>
                          <a:cs typeface="+mn-cs"/>
                        </a:rPr>
                        <a:t>Student said they understood</a:t>
                      </a:r>
                    </a:p>
                    <a:p>
                      <a:endParaRPr lang="hr-HR" dirty="0"/>
                    </a:p>
                  </a:txBody>
                  <a:tcPr/>
                </a:tc>
                <a:extLst>
                  <a:ext uri="{0D108BD9-81ED-4DB2-BD59-A6C34878D82A}">
                    <a16:rowId xmlns:a16="http://schemas.microsoft.com/office/drawing/2014/main" val="2956141171"/>
                  </a:ext>
                </a:extLst>
              </a:tr>
              <a:tr h="370840">
                <a:tc>
                  <a:txBody>
                    <a:bodyPr/>
                    <a:lstStyle/>
                    <a:p>
                      <a:endParaRPr lang="hr-HR" dirty="0"/>
                    </a:p>
                  </a:txBody>
                  <a:tcPr/>
                </a:tc>
                <a:tc>
                  <a:txBody>
                    <a:bodyPr/>
                    <a:lstStyle/>
                    <a:p>
                      <a:endParaRPr lang="hr-HR"/>
                    </a:p>
                  </a:txBody>
                  <a:tcPr/>
                </a:tc>
                <a:extLst>
                  <a:ext uri="{0D108BD9-81ED-4DB2-BD59-A6C34878D82A}">
                    <a16:rowId xmlns:a16="http://schemas.microsoft.com/office/drawing/2014/main" val="1968229873"/>
                  </a:ext>
                </a:extLst>
              </a:tr>
              <a:tr h="370840">
                <a:tc>
                  <a:txBody>
                    <a:bodyPr/>
                    <a:lstStyle/>
                    <a:p>
                      <a:endParaRPr lang="hr-HR" dirty="0"/>
                    </a:p>
                  </a:txBody>
                  <a:tcPr/>
                </a:tc>
                <a:tc>
                  <a:txBody>
                    <a:bodyPr/>
                    <a:lstStyle/>
                    <a:p>
                      <a:endParaRPr lang="hr-HR"/>
                    </a:p>
                  </a:txBody>
                  <a:tcPr/>
                </a:tc>
                <a:extLst>
                  <a:ext uri="{0D108BD9-81ED-4DB2-BD59-A6C34878D82A}">
                    <a16:rowId xmlns:a16="http://schemas.microsoft.com/office/drawing/2014/main" val="1762682509"/>
                  </a:ext>
                </a:extLst>
              </a:tr>
              <a:tr h="370840">
                <a:tc>
                  <a:txBody>
                    <a:bodyPr/>
                    <a:lstStyle/>
                    <a:p>
                      <a:endParaRPr lang="hr-HR"/>
                    </a:p>
                  </a:txBody>
                  <a:tcPr/>
                </a:tc>
                <a:tc>
                  <a:txBody>
                    <a:bodyPr/>
                    <a:lstStyle/>
                    <a:p>
                      <a:endParaRPr lang="hr-HR" dirty="0"/>
                    </a:p>
                  </a:txBody>
                  <a:tcPr/>
                </a:tc>
                <a:extLst>
                  <a:ext uri="{0D108BD9-81ED-4DB2-BD59-A6C34878D82A}">
                    <a16:rowId xmlns:a16="http://schemas.microsoft.com/office/drawing/2014/main" val="106462569"/>
                  </a:ext>
                </a:extLst>
              </a:tr>
            </a:tbl>
          </a:graphicData>
        </a:graphic>
      </p:graphicFrame>
      <p:pic>
        <p:nvPicPr>
          <p:cNvPr id="13" name="Graphic 12" descr="Checkbox Checked outline">
            <a:extLst>
              <a:ext uri="{FF2B5EF4-FFF2-40B4-BE49-F238E27FC236}">
                <a16:creationId xmlns:a16="http://schemas.microsoft.com/office/drawing/2014/main" id="{643AE110-4734-57CB-BAEC-EA1A3377BED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74800" y="2868585"/>
            <a:ext cx="457200" cy="457200"/>
          </a:xfrm>
          <a:prstGeom prst="rect">
            <a:avLst/>
          </a:prstGeom>
        </p:spPr>
      </p:pic>
      <p:pic>
        <p:nvPicPr>
          <p:cNvPr id="14" name="Graphic 13" descr="Checkbox Crossed outline">
            <a:extLst>
              <a:ext uri="{FF2B5EF4-FFF2-40B4-BE49-F238E27FC236}">
                <a16:creationId xmlns:a16="http://schemas.microsoft.com/office/drawing/2014/main" id="{6B079AE9-4C7C-940E-75D3-4D32BC2844E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692238" y="2868585"/>
            <a:ext cx="457200" cy="457200"/>
          </a:xfrm>
          <a:prstGeom prst="rect">
            <a:avLst/>
          </a:prstGeom>
        </p:spPr>
      </p:pic>
      <p:pic>
        <p:nvPicPr>
          <p:cNvPr id="15" name="Graphic 14" descr="Checkbox Checked outline">
            <a:extLst>
              <a:ext uri="{FF2B5EF4-FFF2-40B4-BE49-F238E27FC236}">
                <a16:creationId xmlns:a16="http://schemas.microsoft.com/office/drawing/2014/main" id="{7516CEB3-7368-7929-7EDF-B0DBE1053AB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85026" y="3325785"/>
            <a:ext cx="457200" cy="457200"/>
          </a:xfrm>
          <a:prstGeom prst="rect">
            <a:avLst/>
          </a:prstGeom>
        </p:spPr>
      </p:pic>
      <p:pic>
        <p:nvPicPr>
          <p:cNvPr id="16" name="Graphic 15" descr="Checkbox Checked outline">
            <a:extLst>
              <a:ext uri="{FF2B5EF4-FFF2-40B4-BE49-F238E27FC236}">
                <a16:creationId xmlns:a16="http://schemas.microsoft.com/office/drawing/2014/main" id="{B1965138-8921-13A0-5F6F-ACF1DF007C1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85026" y="3782985"/>
            <a:ext cx="457200" cy="457200"/>
          </a:xfrm>
          <a:prstGeom prst="rect">
            <a:avLst/>
          </a:prstGeom>
        </p:spPr>
      </p:pic>
      <p:pic>
        <p:nvPicPr>
          <p:cNvPr id="17" name="Graphic 16" descr="Checkbox Checked outline">
            <a:extLst>
              <a:ext uri="{FF2B5EF4-FFF2-40B4-BE49-F238E27FC236}">
                <a16:creationId xmlns:a16="http://schemas.microsoft.com/office/drawing/2014/main" id="{96B70287-CC7A-791E-0CD1-4F0BBB929DD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85026" y="4147482"/>
            <a:ext cx="457200" cy="457200"/>
          </a:xfrm>
          <a:prstGeom prst="rect">
            <a:avLst/>
          </a:prstGeom>
        </p:spPr>
      </p:pic>
      <p:pic>
        <p:nvPicPr>
          <p:cNvPr id="18" name="Graphic 17" descr="Checkbox Crossed outline">
            <a:extLst>
              <a:ext uri="{FF2B5EF4-FFF2-40B4-BE49-F238E27FC236}">
                <a16:creationId xmlns:a16="http://schemas.microsoft.com/office/drawing/2014/main" id="{19BDCEFB-4FE1-69B2-F3C9-5706263C426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692238" y="3325785"/>
            <a:ext cx="457200" cy="457200"/>
          </a:xfrm>
          <a:prstGeom prst="rect">
            <a:avLst/>
          </a:prstGeom>
        </p:spPr>
      </p:pic>
      <p:pic>
        <p:nvPicPr>
          <p:cNvPr id="19" name="Graphic 18" descr="Checkbox Crossed outline">
            <a:extLst>
              <a:ext uri="{FF2B5EF4-FFF2-40B4-BE49-F238E27FC236}">
                <a16:creationId xmlns:a16="http://schemas.microsoft.com/office/drawing/2014/main" id="{4DC8767D-B0D1-A6D8-03E1-201591CF9A3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692238" y="3782985"/>
            <a:ext cx="457200" cy="457200"/>
          </a:xfrm>
          <a:prstGeom prst="rect">
            <a:avLst/>
          </a:prstGeom>
        </p:spPr>
      </p:pic>
      <p:sp>
        <p:nvSpPr>
          <p:cNvPr id="20" name="TextBox 19">
            <a:extLst>
              <a:ext uri="{FF2B5EF4-FFF2-40B4-BE49-F238E27FC236}">
                <a16:creationId xmlns:a16="http://schemas.microsoft.com/office/drawing/2014/main" id="{36D24E8E-661D-7D4A-2645-7D53EA4B5427}"/>
              </a:ext>
            </a:extLst>
          </p:cNvPr>
          <p:cNvSpPr txBox="1"/>
          <p:nvPr/>
        </p:nvSpPr>
        <p:spPr>
          <a:xfrm>
            <a:off x="2369181" y="4885332"/>
            <a:ext cx="6643510" cy="1015663"/>
          </a:xfrm>
          <a:prstGeom prst="rect">
            <a:avLst/>
          </a:prstGeom>
          <a:noFill/>
        </p:spPr>
        <p:txBody>
          <a:bodyPr wrap="square" rtlCol="0">
            <a:spAutoFit/>
          </a:bodyPr>
          <a:lstStyle/>
          <a:p>
            <a:r>
              <a:rPr lang="hr-HR" dirty="0"/>
              <a:t> </a:t>
            </a:r>
          </a:p>
          <a:p>
            <a:pPr marL="800100" lvl="1" indent="-342900">
              <a:buFont typeface="+mj-lt"/>
              <a:buAutoNum type="arabicPeriod"/>
            </a:pPr>
            <a:endParaRPr lang="hr-HR" dirty="0"/>
          </a:p>
          <a:p>
            <a:pPr algn="ctr"/>
            <a:r>
              <a:rPr lang="en-US" sz="2400" b="1" dirty="0">
                <a:solidFill>
                  <a:schemeClr val="accent1"/>
                </a:solidFill>
              </a:rPr>
              <a:t>If it’s not visible, it’s not evidence</a:t>
            </a:r>
            <a:r>
              <a:rPr lang="hr-HR" sz="2400" b="1" dirty="0">
                <a:solidFill>
                  <a:schemeClr val="accent1"/>
                </a:solidFill>
              </a:rPr>
              <a:t>!</a:t>
            </a:r>
            <a:endParaRPr lang="en-US" sz="2400" b="1" dirty="0">
              <a:solidFill>
                <a:schemeClr val="accent1"/>
              </a:solidFill>
            </a:endParaRPr>
          </a:p>
        </p:txBody>
      </p:sp>
    </p:spTree>
    <p:extLst>
      <p:ext uri="{BB962C8B-B14F-4D97-AF65-F5344CB8AC3E}">
        <p14:creationId xmlns:p14="http://schemas.microsoft.com/office/powerpoint/2010/main" val="398699556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DB42B-9D9E-B92F-E5B6-C6302ECBE16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B6DDCA-EB4A-A14E-D4AC-ACFEA44706FB}"/>
              </a:ext>
            </a:extLst>
          </p:cNvPr>
          <p:cNvSpPr>
            <a:spLocks noGrp="1"/>
          </p:cNvSpPr>
          <p:nvPr>
            <p:ph type="title"/>
          </p:nvPr>
        </p:nvSpPr>
        <p:spPr>
          <a:xfrm>
            <a:off x="363985" y="826766"/>
            <a:ext cx="7721236" cy="1325563"/>
          </a:xfrm>
        </p:spPr>
        <p:txBody>
          <a:bodyPr/>
          <a:lstStyle/>
          <a:p>
            <a:r>
              <a:rPr lang="en-US" b="1" dirty="0">
                <a:solidFill>
                  <a:schemeClr val="accent1"/>
                </a:solidFill>
              </a:rPr>
              <a:t>Criteria for </a:t>
            </a:r>
            <a:br>
              <a:rPr lang="hr-HR" b="1" dirty="0">
                <a:solidFill>
                  <a:schemeClr val="accent1"/>
                </a:solidFill>
              </a:rPr>
            </a:br>
            <a:r>
              <a:rPr lang="en-US" b="1" dirty="0">
                <a:solidFill>
                  <a:schemeClr val="accent1"/>
                </a:solidFill>
              </a:rPr>
              <a:t>Documentation</a:t>
            </a:r>
            <a:endParaRPr lang="en-IE" b="1" dirty="0">
              <a:solidFill>
                <a:schemeClr val="accent1"/>
              </a:solidFill>
            </a:endParaRPr>
          </a:p>
        </p:txBody>
      </p:sp>
      <p:sp>
        <p:nvSpPr>
          <p:cNvPr id="8" name="Text Placeholder 7">
            <a:extLst>
              <a:ext uri="{FF2B5EF4-FFF2-40B4-BE49-F238E27FC236}">
                <a16:creationId xmlns:a16="http://schemas.microsoft.com/office/drawing/2014/main" id="{6928F7BF-2764-C0B1-1914-1DC9353DA53C}"/>
              </a:ext>
            </a:extLst>
          </p:cNvPr>
          <p:cNvSpPr>
            <a:spLocks noGrp="1"/>
          </p:cNvSpPr>
          <p:nvPr>
            <p:ph type="body" sz="quarter" idx="17"/>
          </p:nvPr>
        </p:nvSpPr>
        <p:spPr>
          <a:xfrm>
            <a:off x="363985" y="2356883"/>
            <a:ext cx="5732015" cy="3674351"/>
          </a:xfrm>
        </p:spPr>
        <p:txBody>
          <a:bodyPr numCol="1">
            <a:normAutofit/>
          </a:bodyPr>
          <a:lstStyle/>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buFont typeface="Arial" panose="020B0604020202020204" pitchFamily="34" charset="0"/>
              <a:buChar char="•"/>
            </a:pPr>
            <a:endParaRPr lang="en-US" sz="3800" dirty="0"/>
          </a:p>
          <a:p>
            <a:endParaRPr lang="en-IE" b="1" dirty="0"/>
          </a:p>
        </p:txBody>
      </p:sp>
      <p:graphicFrame>
        <p:nvGraphicFramePr>
          <p:cNvPr id="33" name="Diagram 32">
            <a:extLst>
              <a:ext uri="{FF2B5EF4-FFF2-40B4-BE49-F238E27FC236}">
                <a16:creationId xmlns:a16="http://schemas.microsoft.com/office/drawing/2014/main" id="{7F5DF4FD-755C-FE07-A0FF-86145B54F606}"/>
              </a:ext>
            </a:extLst>
          </p:cNvPr>
          <p:cNvGraphicFramePr/>
          <p:nvPr>
            <p:extLst>
              <p:ext uri="{D42A27DB-BD31-4B8C-83A1-F6EECF244321}">
                <p14:modId xmlns:p14="http://schemas.microsoft.com/office/powerpoint/2010/main" val="1842202158"/>
              </p:ext>
            </p:extLst>
          </p:nvPr>
        </p:nvGraphicFramePr>
        <p:xfrm>
          <a:off x="2287369" y="978004"/>
          <a:ext cx="7617261" cy="4831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Box 33">
            <a:extLst>
              <a:ext uri="{FF2B5EF4-FFF2-40B4-BE49-F238E27FC236}">
                <a16:creationId xmlns:a16="http://schemas.microsoft.com/office/drawing/2014/main" id="{8F5CFC60-E200-D0FF-F9FF-BDF1636DD134}"/>
              </a:ext>
            </a:extLst>
          </p:cNvPr>
          <p:cNvSpPr txBox="1"/>
          <p:nvPr/>
        </p:nvSpPr>
        <p:spPr>
          <a:xfrm>
            <a:off x="967974" y="5829535"/>
            <a:ext cx="10256049" cy="369332"/>
          </a:xfrm>
          <a:prstGeom prst="rect">
            <a:avLst/>
          </a:prstGeom>
          <a:noFill/>
        </p:spPr>
        <p:txBody>
          <a:bodyPr wrap="square" rtlCol="0">
            <a:spAutoFit/>
          </a:bodyPr>
          <a:lstStyle/>
          <a:p>
            <a:pPr algn="ctr"/>
            <a:r>
              <a:rPr lang="en-US" b="1" dirty="0">
                <a:solidFill>
                  <a:schemeClr val="accent1"/>
                </a:solidFill>
              </a:rPr>
              <a:t>Lightweight Tip: Focus on artifacts produced during the session, not extra exams.</a:t>
            </a:r>
            <a:endParaRPr lang="en-US" dirty="0">
              <a:solidFill>
                <a:schemeClr val="accent1"/>
              </a:solidFill>
            </a:endParaRPr>
          </a:p>
        </p:txBody>
      </p:sp>
    </p:spTree>
    <p:extLst>
      <p:ext uri="{BB962C8B-B14F-4D97-AF65-F5344CB8AC3E}">
        <p14:creationId xmlns:p14="http://schemas.microsoft.com/office/powerpoint/2010/main" val="219436148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EB5D9-A524-6896-889F-79EDBCEE416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C992199-1784-6B81-CF95-532E0516BD1B}"/>
              </a:ext>
            </a:extLst>
          </p:cNvPr>
          <p:cNvSpPr>
            <a:spLocks noGrp="1"/>
          </p:cNvSpPr>
          <p:nvPr>
            <p:ph type="title"/>
          </p:nvPr>
        </p:nvSpPr>
        <p:spPr>
          <a:xfrm>
            <a:off x="363985" y="826766"/>
            <a:ext cx="8128000" cy="1325563"/>
          </a:xfrm>
        </p:spPr>
        <p:txBody>
          <a:bodyPr/>
          <a:lstStyle/>
          <a:p>
            <a:r>
              <a:rPr lang="en-US" b="1" dirty="0">
                <a:solidFill>
                  <a:schemeClr val="accent1"/>
                </a:solidFill>
              </a:rPr>
              <a:t>Special Case - Asynchronous/Self-Paced Delivery</a:t>
            </a:r>
            <a:endParaRPr lang="en-IE" b="1" dirty="0">
              <a:solidFill>
                <a:schemeClr val="accent1"/>
              </a:solidFill>
            </a:endParaRPr>
          </a:p>
        </p:txBody>
      </p:sp>
      <p:graphicFrame>
        <p:nvGraphicFramePr>
          <p:cNvPr id="12" name="Table 11">
            <a:extLst>
              <a:ext uri="{FF2B5EF4-FFF2-40B4-BE49-F238E27FC236}">
                <a16:creationId xmlns:a16="http://schemas.microsoft.com/office/drawing/2014/main" id="{A0339DFF-EB90-A56C-1426-C9F60CE5B0C8}"/>
              </a:ext>
            </a:extLst>
          </p:cNvPr>
          <p:cNvGraphicFramePr>
            <a:graphicFrameLocks noGrp="1"/>
          </p:cNvGraphicFramePr>
          <p:nvPr>
            <p:extLst>
              <p:ext uri="{D42A27DB-BD31-4B8C-83A1-F6EECF244321}">
                <p14:modId xmlns:p14="http://schemas.microsoft.com/office/powerpoint/2010/main" val="3874529035"/>
              </p:ext>
            </p:extLst>
          </p:nvPr>
        </p:nvGraphicFramePr>
        <p:xfrm>
          <a:off x="363985" y="2152329"/>
          <a:ext cx="10690459" cy="3962904"/>
        </p:xfrm>
        <a:graphic>
          <a:graphicData uri="http://schemas.openxmlformats.org/drawingml/2006/table">
            <a:tbl>
              <a:tblPr firstRow="1" bandRow="1">
                <a:tableStyleId>{2D5ABB26-0587-4C30-8999-92F81FD0307C}</a:tableStyleId>
              </a:tblPr>
              <a:tblGrid>
                <a:gridCol w="10690459">
                  <a:extLst>
                    <a:ext uri="{9D8B030D-6E8A-4147-A177-3AD203B41FA5}">
                      <a16:colId xmlns:a16="http://schemas.microsoft.com/office/drawing/2014/main" val="1416139940"/>
                    </a:ext>
                  </a:extLst>
                </a:gridCol>
              </a:tblGrid>
              <a:tr h="3962904">
                <a:tc>
                  <a:txBody>
                    <a:bodyPr/>
                    <a:lstStyle/>
                    <a:p>
                      <a:pPr algn="l">
                        <a:lnSpc>
                          <a:spcPct val="150000"/>
                        </a:lnSpc>
                      </a:pPr>
                      <a:r>
                        <a:rPr lang="en-US" sz="2000" b="1" dirty="0"/>
                        <a:t>Role: </a:t>
                      </a:r>
                      <a:r>
                        <a:rPr lang="en-US" sz="2000" b="0" dirty="0"/>
                        <a:t>Content Administrator (instead of Trainer).</a:t>
                      </a:r>
                    </a:p>
                    <a:p>
                      <a:pPr algn="l">
                        <a:lnSpc>
                          <a:spcPct val="150000"/>
                        </a:lnSpc>
                      </a:pPr>
                      <a:r>
                        <a:rPr lang="en-US" sz="2000" b="1" dirty="0"/>
                        <a:t>Specific Evidence:</a:t>
                      </a:r>
                    </a:p>
                    <a:p>
                      <a:pPr marL="342900" indent="-342900" algn="l">
                        <a:lnSpc>
                          <a:spcPct val="150000"/>
                        </a:lnSpc>
                        <a:buFont typeface="Arial" panose="020B0604020202020204" pitchFamily="34" charset="0"/>
                        <a:buChar char="•"/>
                      </a:pPr>
                      <a:r>
                        <a:rPr lang="en-US" sz="2000" b="0" dirty="0"/>
                        <a:t>User Access Logs (Proof of access).</a:t>
                      </a:r>
                    </a:p>
                    <a:p>
                      <a:pPr marL="342900" indent="-342900" algn="l">
                        <a:lnSpc>
                          <a:spcPct val="150000"/>
                        </a:lnSpc>
                        <a:buFont typeface="Arial" panose="020B0604020202020204" pitchFamily="34" charset="0"/>
                        <a:buChar char="•"/>
                      </a:pPr>
                      <a:r>
                        <a:rPr lang="en-US" sz="2000" b="0" dirty="0"/>
                        <a:t>Completion Artefact (Screenshot of summary/results).</a:t>
                      </a:r>
                    </a:p>
                    <a:p>
                      <a:pPr marL="342900" indent="-342900" algn="l">
                        <a:lnSpc>
                          <a:spcPct val="150000"/>
                        </a:lnSpc>
                        <a:buFont typeface="Arial" panose="020B0604020202020204" pitchFamily="34" charset="0"/>
                        <a:buChar char="•"/>
                      </a:pPr>
                      <a:r>
                        <a:rPr lang="en-US" sz="2000" b="0" dirty="0"/>
                        <a:t>Standardized Online Survey (Feedback).</a:t>
                      </a:r>
                      <a:endParaRPr lang="hr-HR" sz="2000" b="0" dirty="0"/>
                    </a:p>
                  </a:txBody>
                  <a:tcPr/>
                </a:tc>
                <a:extLst>
                  <a:ext uri="{0D108BD9-81ED-4DB2-BD59-A6C34878D82A}">
                    <a16:rowId xmlns:a16="http://schemas.microsoft.com/office/drawing/2014/main" val="1968229873"/>
                  </a:ext>
                </a:extLst>
              </a:tr>
            </a:tbl>
          </a:graphicData>
        </a:graphic>
      </p:graphicFrame>
    </p:spTree>
    <p:extLst>
      <p:ext uri="{BB962C8B-B14F-4D97-AF65-F5344CB8AC3E}">
        <p14:creationId xmlns:p14="http://schemas.microsoft.com/office/powerpoint/2010/main" val="237913821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24615-F24A-6866-22D3-71367B4517A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1104FB1-0E87-4CC9-293F-863164FB518F}"/>
              </a:ext>
            </a:extLst>
          </p:cNvPr>
          <p:cNvSpPr>
            <a:spLocks noGrp="1"/>
          </p:cNvSpPr>
          <p:nvPr>
            <p:ph type="title"/>
          </p:nvPr>
        </p:nvSpPr>
        <p:spPr>
          <a:xfrm>
            <a:off x="363985" y="826766"/>
            <a:ext cx="7721236" cy="1325563"/>
          </a:xfrm>
        </p:spPr>
        <p:txBody>
          <a:bodyPr/>
          <a:lstStyle/>
          <a:p>
            <a:r>
              <a:rPr lang="en-US" b="1" dirty="0">
                <a:solidFill>
                  <a:schemeClr val="accent1"/>
                </a:solidFill>
              </a:rPr>
              <a:t>Assessment Standards</a:t>
            </a:r>
            <a:r>
              <a:rPr lang="hr-HR" b="1" dirty="0">
                <a:solidFill>
                  <a:schemeClr val="accent1"/>
                </a:solidFill>
              </a:rPr>
              <a:t> &amp; Thresholds</a:t>
            </a:r>
            <a:br>
              <a:rPr lang="hr-HR" b="1" dirty="0"/>
            </a:br>
            <a:endParaRPr lang="en-US" b="1" dirty="0">
              <a:solidFill>
                <a:schemeClr val="accent1"/>
              </a:solidFill>
            </a:endParaRPr>
          </a:p>
        </p:txBody>
      </p:sp>
      <p:sp>
        <p:nvSpPr>
          <p:cNvPr id="6" name="TextBox 5">
            <a:extLst>
              <a:ext uri="{FF2B5EF4-FFF2-40B4-BE49-F238E27FC236}">
                <a16:creationId xmlns:a16="http://schemas.microsoft.com/office/drawing/2014/main" id="{9F7AE3ED-4509-869E-793C-DE7C6E1A1320}"/>
              </a:ext>
            </a:extLst>
          </p:cNvPr>
          <p:cNvSpPr txBox="1"/>
          <p:nvPr/>
        </p:nvSpPr>
        <p:spPr>
          <a:xfrm>
            <a:off x="7468291" y="2342635"/>
            <a:ext cx="1450427" cy="646331"/>
          </a:xfrm>
          <a:prstGeom prst="rect">
            <a:avLst/>
          </a:prstGeom>
          <a:noFill/>
        </p:spPr>
        <p:txBody>
          <a:bodyPr wrap="square" rtlCol="0">
            <a:spAutoFit/>
          </a:bodyPr>
          <a:lstStyle/>
          <a:p>
            <a:r>
              <a:rPr lang="hr-HR" dirty="0">
                <a:solidFill>
                  <a:schemeClr val="bg1"/>
                </a:solidFill>
              </a:rPr>
              <a:t>Applying judgement</a:t>
            </a:r>
          </a:p>
        </p:txBody>
      </p:sp>
      <p:sp>
        <p:nvSpPr>
          <p:cNvPr id="9" name="TextBox 8">
            <a:extLst>
              <a:ext uri="{FF2B5EF4-FFF2-40B4-BE49-F238E27FC236}">
                <a16:creationId xmlns:a16="http://schemas.microsoft.com/office/drawing/2014/main" id="{A3C344DF-79DC-143B-9AF2-D0B3829E16D2}"/>
              </a:ext>
            </a:extLst>
          </p:cNvPr>
          <p:cNvSpPr txBox="1"/>
          <p:nvPr/>
        </p:nvSpPr>
        <p:spPr>
          <a:xfrm>
            <a:off x="9615574" y="2341435"/>
            <a:ext cx="1975945" cy="646331"/>
          </a:xfrm>
          <a:prstGeom prst="rect">
            <a:avLst/>
          </a:prstGeom>
          <a:noFill/>
        </p:spPr>
        <p:txBody>
          <a:bodyPr wrap="square" rtlCol="0">
            <a:spAutoFit/>
          </a:bodyPr>
          <a:lstStyle/>
          <a:p>
            <a:r>
              <a:rPr lang="hr-HR" dirty="0">
                <a:solidFill>
                  <a:schemeClr val="bg1"/>
                </a:solidFill>
              </a:rPr>
              <a:t>Consolidating learning</a:t>
            </a:r>
          </a:p>
        </p:txBody>
      </p:sp>
      <p:pic>
        <p:nvPicPr>
          <p:cNvPr id="10" name="Graphic 9" descr="Thought bubble outline">
            <a:extLst>
              <a:ext uri="{FF2B5EF4-FFF2-40B4-BE49-F238E27FC236}">
                <a16:creationId xmlns:a16="http://schemas.microsoft.com/office/drawing/2014/main" id="{30B770E4-D209-ED4B-0B50-68BEE6B39A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718" y="3652345"/>
            <a:ext cx="914400" cy="914400"/>
          </a:xfrm>
          <a:prstGeom prst="rect">
            <a:avLst/>
          </a:prstGeom>
        </p:spPr>
      </p:pic>
      <p:pic>
        <p:nvPicPr>
          <p:cNvPr id="11" name="Graphic 10" descr="Link outline">
            <a:extLst>
              <a:ext uri="{FF2B5EF4-FFF2-40B4-BE49-F238E27FC236}">
                <a16:creationId xmlns:a16="http://schemas.microsoft.com/office/drawing/2014/main" id="{0C26B2E1-32FD-E411-2A98-4F73DAA8203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73972" y="3652345"/>
            <a:ext cx="914400" cy="914400"/>
          </a:xfrm>
          <a:prstGeom prst="rect">
            <a:avLst/>
          </a:prstGeom>
        </p:spPr>
      </p:pic>
      <p:pic>
        <p:nvPicPr>
          <p:cNvPr id="12" name="Graphic 11" descr="Search Inventory outline">
            <a:extLst>
              <a:ext uri="{FF2B5EF4-FFF2-40B4-BE49-F238E27FC236}">
                <a16:creationId xmlns:a16="http://schemas.microsoft.com/office/drawing/2014/main" id="{06753021-64E8-A5F7-BFF7-B2D0AEF40E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65226" y="3652345"/>
            <a:ext cx="914400" cy="914400"/>
          </a:xfrm>
          <a:prstGeom prst="rect">
            <a:avLst/>
          </a:prstGeom>
        </p:spPr>
      </p:pic>
      <p:pic>
        <p:nvPicPr>
          <p:cNvPr id="13" name="Graphic 12" descr="Mental Health outline">
            <a:extLst>
              <a:ext uri="{FF2B5EF4-FFF2-40B4-BE49-F238E27FC236}">
                <a16:creationId xmlns:a16="http://schemas.microsoft.com/office/drawing/2014/main" id="{E62A1226-F90A-F82B-C896-9BC7C1D4F03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36305" y="3652345"/>
            <a:ext cx="914400" cy="914400"/>
          </a:xfrm>
          <a:prstGeom prst="rect">
            <a:avLst/>
          </a:prstGeom>
        </p:spPr>
      </p:pic>
      <p:pic>
        <p:nvPicPr>
          <p:cNvPr id="14" name="Graphic 13" descr="List outline">
            <a:extLst>
              <a:ext uri="{FF2B5EF4-FFF2-40B4-BE49-F238E27FC236}">
                <a16:creationId xmlns:a16="http://schemas.microsoft.com/office/drawing/2014/main" id="{2B84A131-41E6-FFB0-127C-6CB669AFE50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987921" y="3612931"/>
            <a:ext cx="914400" cy="914400"/>
          </a:xfrm>
          <a:prstGeom prst="rect">
            <a:avLst/>
          </a:prstGeom>
        </p:spPr>
      </p:pic>
      <p:sp>
        <p:nvSpPr>
          <p:cNvPr id="16" name="TextBox 15">
            <a:extLst>
              <a:ext uri="{FF2B5EF4-FFF2-40B4-BE49-F238E27FC236}">
                <a16:creationId xmlns:a16="http://schemas.microsoft.com/office/drawing/2014/main" id="{88CAE8CF-8ADE-AC94-5333-87E0BECED645}"/>
              </a:ext>
            </a:extLst>
          </p:cNvPr>
          <p:cNvSpPr txBox="1"/>
          <p:nvPr/>
        </p:nvSpPr>
        <p:spPr>
          <a:xfrm rot="16200000">
            <a:off x="8580635" y="2721773"/>
            <a:ext cx="1891862" cy="369332"/>
          </a:xfrm>
          <a:prstGeom prst="rect">
            <a:avLst/>
          </a:prstGeom>
          <a:noFill/>
        </p:spPr>
        <p:txBody>
          <a:bodyPr wrap="square" rtlCol="0">
            <a:spAutoFit/>
          </a:bodyPr>
          <a:lstStyle/>
          <a:p>
            <a:r>
              <a:rPr lang="hr-HR" dirty="0">
                <a:solidFill>
                  <a:schemeClr val="bg1"/>
                </a:solidFill>
              </a:rPr>
              <a:t>Mini-Project</a:t>
            </a:r>
          </a:p>
        </p:txBody>
      </p:sp>
      <p:sp>
        <p:nvSpPr>
          <p:cNvPr id="18" name="TextBox 17">
            <a:extLst>
              <a:ext uri="{FF2B5EF4-FFF2-40B4-BE49-F238E27FC236}">
                <a16:creationId xmlns:a16="http://schemas.microsoft.com/office/drawing/2014/main" id="{D577920A-9A0A-FCD9-565C-17819A5979ED}"/>
              </a:ext>
            </a:extLst>
          </p:cNvPr>
          <p:cNvSpPr txBox="1"/>
          <p:nvPr/>
        </p:nvSpPr>
        <p:spPr>
          <a:xfrm>
            <a:off x="363985" y="2163831"/>
            <a:ext cx="9106586" cy="336399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400" b="1" dirty="0"/>
              <a:t>Pilot Phase Model: </a:t>
            </a:r>
            <a:r>
              <a:rPr lang="en-US" sz="2400" dirty="0"/>
              <a:t>Pass/Fail.</a:t>
            </a:r>
          </a:p>
          <a:p>
            <a:pPr marL="285750" indent="-285750">
              <a:lnSpc>
                <a:spcPct val="150000"/>
              </a:lnSpc>
              <a:buFont typeface="Arial" panose="020B0604020202020204" pitchFamily="34" charset="0"/>
              <a:buChar char="•"/>
            </a:pPr>
            <a:r>
              <a:rPr lang="en-US" sz="2400" b="1" dirty="0"/>
              <a:t>Threshold: </a:t>
            </a:r>
            <a:r>
              <a:rPr lang="en-US" sz="2400" dirty="0"/>
              <a:t>A minimum of 60% for automated exams.</a:t>
            </a:r>
          </a:p>
          <a:p>
            <a:pPr marL="285750" indent="-285750">
              <a:lnSpc>
                <a:spcPct val="150000"/>
              </a:lnSpc>
              <a:buFont typeface="Arial" panose="020B0604020202020204" pitchFamily="34" charset="0"/>
              <a:buChar char="•"/>
            </a:pPr>
            <a:r>
              <a:rPr lang="en-US" sz="2400" b="1" dirty="0"/>
              <a:t>Summative Assessment</a:t>
            </a:r>
            <a:r>
              <a:rPr lang="en-US" sz="2400" dirty="0"/>
              <a:t>: Detailed tasks and rubrics are found in the Learning Material Packs (LMP).</a:t>
            </a:r>
          </a:p>
          <a:p>
            <a:pPr marL="285750" indent="-285750">
              <a:lnSpc>
                <a:spcPct val="150000"/>
              </a:lnSpc>
              <a:buFont typeface="Arial" panose="020B0604020202020204" pitchFamily="34" charset="0"/>
              <a:buChar char="•"/>
            </a:pPr>
            <a:r>
              <a:rPr lang="en-US" sz="2400" b="1" dirty="0"/>
              <a:t>Formative Assessment</a:t>
            </a:r>
            <a:r>
              <a:rPr lang="en-US" sz="2400" dirty="0"/>
              <a:t>: Continuous feedback during activities.</a:t>
            </a:r>
          </a:p>
        </p:txBody>
      </p:sp>
    </p:spTree>
    <p:extLst>
      <p:ext uri="{BB962C8B-B14F-4D97-AF65-F5344CB8AC3E}">
        <p14:creationId xmlns:p14="http://schemas.microsoft.com/office/powerpoint/2010/main" val="2180762333"/>
      </p:ext>
    </p:extLst>
  </p:cSld>
  <p:clrMapOvr>
    <a:masterClrMapping/>
  </p:clrMapOvr>
  <p:transition spd="slow">
    <p:push dir="u"/>
  </p:transition>
</p:sld>
</file>

<file path=ppt/theme/theme1.xml><?xml version="1.0" encoding="utf-8"?>
<a:theme xmlns:a="http://schemas.openxmlformats.org/drawingml/2006/main" name="Office Theme">
  <a:themeElements>
    <a:clrScheme name="Digital4Sustainability">
      <a:dk1>
        <a:srgbClr val="48516A"/>
      </a:dk1>
      <a:lt1>
        <a:sysClr val="window" lastClr="FFFFFF"/>
      </a:lt1>
      <a:dk2>
        <a:srgbClr val="282B35"/>
      </a:dk2>
      <a:lt2>
        <a:srgbClr val="F5F5F6"/>
      </a:lt2>
      <a:accent1>
        <a:srgbClr val="00AC4E"/>
      </a:accent1>
      <a:accent2>
        <a:srgbClr val="009889"/>
      </a:accent2>
      <a:accent3>
        <a:srgbClr val="283A97"/>
      </a:accent3>
      <a:accent4>
        <a:srgbClr val="92C83E"/>
      </a:accent4>
      <a:accent5>
        <a:srgbClr val="72B6B0"/>
      </a:accent5>
      <a:accent6>
        <a:srgbClr val="F0B142"/>
      </a:accent6>
      <a:hlink>
        <a:srgbClr val="F6C95A"/>
      </a:hlink>
      <a:folHlink>
        <a:srgbClr val="FDDEA8"/>
      </a:folHlink>
    </a:clrScheme>
    <a:fontScheme name="Digital4Sustainability">
      <a:majorFont>
        <a:latin typeface="Titillium Web 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4Sustainability Powerpoint Template v3 (1)" id="{E2400A4C-4433-405A-8A95-6867B2BA1C85}" vid="{CAC44FD9-B193-438F-BA9A-538A7629C4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910e70e-56fc-4034-87de-158ef45b34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003758A2918549A1984890213796B3" ma:contentTypeVersion="13" ma:contentTypeDescription="Create a new document." ma:contentTypeScope="" ma:versionID="9898243226e71cba43176ebf8901168c">
  <xsd:schema xmlns:xsd="http://www.w3.org/2001/XMLSchema" xmlns:xs="http://www.w3.org/2001/XMLSchema" xmlns:p="http://schemas.microsoft.com/office/2006/metadata/properties" xmlns:ns3="8910e70e-56fc-4034-87de-158ef45b3418" xmlns:ns4="e2442d10-90f2-49ef-8949-7e5ac17a22bf" targetNamespace="http://schemas.microsoft.com/office/2006/metadata/properties" ma:root="true" ma:fieldsID="20de105009f369c60cec6bae93f2762f" ns3:_="" ns4:_="">
    <xsd:import namespace="8910e70e-56fc-4034-87de-158ef45b3418"/>
    <xsd:import namespace="e2442d10-90f2-49ef-8949-7e5ac17a22b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10e70e-56fc-4034-87de-158ef45b34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442d10-90f2-49ef-8949-7e5ac17a22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E4E117-1663-4C8C-8C82-A08DF3ECDA7D}">
  <ds:schemaRefs>
    <ds:schemaRef ds:uri="http://schemas.microsoft.com/office/2006/documentManagement/types"/>
    <ds:schemaRef ds:uri="http://schemas.microsoft.com/office/2006/metadata/properties"/>
    <ds:schemaRef ds:uri="8910e70e-56fc-4034-87de-158ef45b3418"/>
    <ds:schemaRef ds:uri="http://purl.org/dc/terms/"/>
    <ds:schemaRef ds:uri="http://purl.org/dc/elements/1.1/"/>
    <ds:schemaRef ds:uri="e2442d10-90f2-49ef-8949-7e5ac17a22bf"/>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517DA7C4-2F75-49A4-A4FA-DC1E94422C86}">
  <ds:schemaRefs>
    <ds:schemaRef ds:uri="http://schemas.microsoft.com/sharepoint/v3/contenttype/forms"/>
  </ds:schemaRefs>
</ds:datastoreItem>
</file>

<file path=customXml/itemProps3.xml><?xml version="1.0" encoding="utf-8"?>
<ds:datastoreItem xmlns:ds="http://schemas.openxmlformats.org/officeDocument/2006/customXml" ds:itemID="{F6B73D8C-60B5-4FD7-B1EC-8A2E34A00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10e70e-56fc-4034-87de-158ef45b3418"/>
    <ds:schemaRef ds:uri="e2442d10-90f2-49ef-8949-7e5ac17a2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Digital4Sustainability Powerpoint Template v3 (2)</Template>
  <TotalTime>408</TotalTime>
  <Words>1374</Words>
  <Application>Microsoft Office PowerPoint</Application>
  <PresentationFormat>Widescreen</PresentationFormat>
  <Paragraphs>101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Montserrat</vt:lpstr>
      <vt:lpstr>Poppins</vt:lpstr>
      <vt:lpstr>Titillium Web Bold</vt:lpstr>
      <vt:lpstr>Office Theme</vt:lpstr>
      <vt:lpstr>Module 5: Assessment and Pilot Reporting</vt:lpstr>
      <vt:lpstr>PowerPoint Presentation</vt:lpstr>
      <vt:lpstr>Why Evidence Collection Matters</vt:lpstr>
      <vt:lpstr>Assessment vs. Reporting </vt:lpstr>
      <vt:lpstr>The Minimum Evidence Set (Mandatory)</vt:lpstr>
      <vt:lpstr>Valid Evidence vs. Participation</vt:lpstr>
      <vt:lpstr>Criteria for  Documentation</vt:lpstr>
      <vt:lpstr>Special Case - Asynchronous/Self-Paced Delivery</vt:lpstr>
      <vt:lpstr>Assessment Standards &amp; Thresholds </vt:lpstr>
      <vt:lpstr>Roles &amp; Responsibilities</vt:lpstr>
      <vt:lpstr>Module 5 Summary Checklist</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Katarina Cicvarić</dc:creator>
  <cp:lastModifiedBy>Katarina Cicvarić</cp:lastModifiedBy>
  <cp:revision>9</cp:revision>
  <dcterms:created xsi:type="dcterms:W3CDTF">2026-03-24T10:29:26Z</dcterms:created>
  <dcterms:modified xsi:type="dcterms:W3CDTF">2026-05-13T14:53:12Z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0x0101003C003758A2918549A1984890213796B3</vt:lpwstr>
  </property>
</Properties>
</file>