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handoutMasterIdLst>
    <p:handoutMasterId r:id="rId16"/>
  </p:handoutMasterIdLst>
  <p:sldIdLst>
    <p:sldId id="2331" r:id="rId5"/>
    <p:sldId id="2245" r:id="rId6"/>
    <p:sldId id="2334" r:id="rId7"/>
    <p:sldId id="2341" r:id="rId8"/>
    <p:sldId id="2342" r:id="rId9"/>
    <p:sldId id="2343" r:id="rId10"/>
    <p:sldId id="2344" r:id="rId11"/>
    <p:sldId id="2345" r:id="rId12"/>
    <p:sldId id="2346" r:id="rId13"/>
    <p:sldId id="233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216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D00194E-A5FF-D256-AF14-562D669A32A0}" name="Designers Generic" initials="DG" userId="S::designers@matrixinternet.ie::94e93334-1b81-4208-8a34-04a9008f565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2030"/>
    <a:srgbClr val="536B7E"/>
    <a:srgbClr val="FFAB81"/>
    <a:srgbClr val="FF5200"/>
    <a:srgbClr val="ECBA82"/>
    <a:srgbClr val="F9DAD0"/>
    <a:srgbClr val="A491D3"/>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434" autoAdjust="0"/>
    <p:restoredTop sz="78424" autoAdjust="0"/>
  </p:normalViewPr>
  <p:slideViewPr>
    <p:cSldViewPr snapToGrid="0">
      <p:cViewPr varScale="1">
        <p:scale>
          <a:sx n="58" d="100"/>
          <a:sy n="58" d="100"/>
        </p:scale>
        <p:origin x="102" y="192"/>
      </p:cViewPr>
      <p:guideLst>
        <p:guide pos="3840"/>
        <p:guide orient="horz" pos="2160"/>
      </p:guideLst>
    </p:cSldViewPr>
  </p:slideViewPr>
  <p:notesTextViewPr>
    <p:cViewPr>
      <p:scale>
        <a:sx n="1" d="1"/>
        <a:sy n="1" d="1"/>
      </p:scale>
      <p:origin x="0" y="-294"/>
    </p:cViewPr>
  </p:notesTextViewPr>
  <p:sorterViewPr>
    <p:cViewPr>
      <p:scale>
        <a:sx n="54" d="100"/>
        <a:sy n="54" d="100"/>
      </p:scale>
      <p:origin x="0" y="0"/>
    </p:cViewPr>
  </p:sorterViewPr>
  <p:notesViewPr>
    <p:cSldViewPr snapToGrid="0" showGuides="1">
      <p:cViewPr varScale="1">
        <p:scale>
          <a:sx n="81" d="100"/>
          <a:sy n="81" d="100"/>
        </p:scale>
        <p:origin x="3894"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FD86641-C9C2-9E2C-26E9-F730564AAE3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a:extLst>
              <a:ext uri="{FF2B5EF4-FFF2-40B4-BE49-F238E27FC236}">
                <a16:creationId xmlns:a16="http://schemas.microsoft.com/office/drawing/2014/main" id="{AD1AED50-525B-4505-221E-A0835592E6B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8DD54B5-6FCE-4600-8149-57A03059C707}" type="datetimeFigureOut">
              <a:rPr lang="en-IE" smtClean="0"/>
              <a:t>15/05/2026</a:t>
            </a:fld>
            <a:endParaRPr lang="en-IE"/>
          </a:p>
        </p:txBody>
      </p:sp>
      <p:sp>
        <p:nvSpPr>
          <p:cNvPr id="4" name="Footer Placeholder 3">
            <a:extLst>
              <a:ext uri="{FF2B5EF4-FFF2-40B4-BE49-F238E27FC236}">
                <a16:creationId xmlns:a16="http://schemas.microsoft.com/office/drawing/2014/main" id="{56A79482-07C3-CEDE-7EED-7BCD3A5D300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5" name="Slide Number Placeholder 4">
            <a:extLst>
              <a:ext uri="{FF2B5EF4-FFF2-40B4-BE49-F238E27FC236}">
                <a16:creationId xmlns:a16="http://schemas.microsoft.com/office/drawing/2014/main" id="{F2546EFC-9AE9-A78D-DC1F-E8C4EFC637E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CC480E8-0C41-429C-829C-CB9A26C63A84}" type="slidenum">
              <a:rPr lang="en-IE" smtClean="0"/>
              <a:t>‹#›</a:t>
            </a:fld>
            <a:endParaRPr lang="en-IE"/>
          </a:p>
        </p:txBody>
      </p:sp>
    </p:spTree>
    <p:extLst>
      <p:ext uri="{BB962C8B-B14F-4D97-AF65-F5344CB8AC3E}">
        <p14:creationId xmlns:p14="http://schemas.microsoft.com/office/powerpoint/2010/main" val="370412559"/>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126F3F-C137-41D3-BAEA-043E7C708A3E}" type="datetimeFigureOut">
              <a:rPr lang="en-IE" smtClean="0"/>
              <a:t>15/05/2026</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106324-0747-4C1B-9F29-13F9F9776C79}" type="slidenum">
              <a:rPr lang="en-IE" smtClean="0"/>
              <a:t>‹#›</a:t>
            </a:fld>
            <a:endParaRPr lang="en-IE"/>
          </a:p>
        </p:txBody>
      </p:sp>
    </p:spTree>
    <p:extLst>
      <p:ext uri="{BB962C8B-B14F-4D97-AF65-F5344CB8AC3E}">
        <p14:creationId xmlns:p14="http://schemas.microsoft.com/office/powerpoint/2010/main" val="445264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Welcome to our final module, Module 7. High-quality delivery depends not just on well-designed materials, but on the trainers who facilitate them. This module introduces the Trainer Competency Framework—a reference standard to help you prepare and excel in your role as a Digital4Sustainability trainer.</a:t>
            </a:r>
          </a:p>
          <a:p>
            <a:br>
              <a:rPr lang="en-US" dirty="0"/>
            </a:br>
            <a:br>
              <a:rPr lang="en-US" dirty="0"/>
            </a:br>
            <a:br>
              <a:rPr lang="en-US" dirty="0"/>
            </a:br>
            <a:br>
              <a:rPr lang="en-US" dirty="0"/>
            </a:br>
            <a:br>
              <a:rPr lang="en-US" dirty="0"/>
            </a:br>
            <a:br>
              <a:rPr lang="en-US" dirty="0"/>
            </a:br>
            <a:br>
              <a:rPr lang="en-US" dirty="0"/>
            </a:br>
            <a:br>
              <a:rPr lang="en-US" dirty="0"/>
            </a:br>
            <a:br>
              <a:rPr lang="en-US" dirty="0"/>
            </a:br>
            <a:endParaRPr lang="hr-HR" dirty="0"/>
          </a:p>
        </p:txBody>
      </p:sp>
      <p:sp>
        <p:nvSpPr>
          <p:cNvPr id="4" name="Slide Number Placeholder 3"/>
          <p:cNvSpPr>
            <a:spLocks noGrp="1"/>
          </p:cNvSpPr>
          <p:nvPr>
            <p:ph type="sldNum" sz="quarter" idx="5"/>
          </p:nvPr>
        </p:nvSpPr>
        <p:spPr/>
        <p:txBody>
          <a:bodyPr/>
          <a:lstStyle/>
          <a:p>
            <a:fld id="{75106324-0747-4C1B-9F29-13F9F9776C79}" type="slidenum">
              <a:rPr lang="en-IE" smtClean="0"/>
              <a:t>1</a:t>
            </a:fld>
            <a:endParaRPr lang="en-IE"/>
          </a:p>
        </p:txBody>
      </p:sp>
    </p:spTree>
    <p:extLst>
      <p:ext uri="{BB962C8B-B14F-4D97-AF65-F5344CB8AC3E}">
        <p14:creationId xmlns:p14="http://schemas.microsoft.com/office/powerpoint/2010/main" val="26826735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C888B6-F24A-55FE-88A9-D22134B4C6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68D0D4-F013-E2B4-841F-CB1CCCA455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47042AF-7A76-09F4-499D-445C08F8C3F4}"/>
              </a:ext>
            </a:extLst>
          </p:cNvPr>
          <p:cNvSpPr>
            <a:spLocks noGrp="1"/>
          </p:cNvSpPr>
          <p:nvPr>
            <p:ph type="body" idx="1"/>
          </p:nvPr>
        </p:nvSpPr>
        <p:spPr/>
        <p:txBody>
          <a:bodyPr/>
          <a:lstStyle/>
          <a:p>
            <a:r>
              <a:rPr lang="en-US" sz="1200" b="0" i="0" kern="1200" dirty="0">
                <a:solidFill>
                  <a:schemeClr val="tx1"/>
                </a:solidFill>
                <a:effectLst/>
                <a:latin typeface="+mn-lt"/>
                <a:ea typeface="+mn-ea"/>
                <a:cs typeface="+mn-cs"/>
              </a:rPr>
              <a:t>This brings us to the end of the Train the Trainer </a:t>
            </a:r>
            <a:r>
              <a:rPr lang="en-US" sz="1200" b="0" i="0" kern="1200" dirty="0" err="1">
                <a:solidFill>
                  <a:schemeClr val="tx1"/>
                </a:solidFill>
                <a:effectLst/>
                <a:latin typeface="+mn-lt"/>
                <a:ea typeface="+mn-ea"/>
                <a:cs typeface="+mn-cs"/>
              </a:rPr>
              <a:t>Programme</a:t>
            </a:r>
            <a:r>
              <a:rPr lang="en-US" sz="1200" b="0" i="0" kern="1200" dirty="0">
                <a:solidFill>
                  <a:schemeClr val="tx1"/>
                </a:solidFill>
                <a:effectLst/>
                <a:latin typeface="+mn-lt"/>
                <a:ea typeface="+mn-ea"/>
                <a:cs typeface="+mn-cs"/>
              </a:rPr>
              <a:t>. Your next steps are to finalize your lesson plans and begin delivery. We look forward to your feedback and to seeing the impact of your training. Thank you for being a part of this journey!</a:t>
            </a:r>
          </a:p>
          <a:p>
            <a:br>
              <a:rPr lang="en-US" dirty="0"/>
            </a:br>
            <a:br>
              <a:rPr lang="en-US" dirty="0"/>
            </a:br>
            <a:br>
              <a:rPr lang="en-US" dirty="0"/>
            </a:br>
            <a:br>
              <a:rPr lang="en-US" dirty="0"/>
            </a:br>
            <a:br>
              <a:rPr lang="en-US" dirty="0"/>
            </a:br>
            <a:br>
              <a:rPr lang="en-US" dirty="0"/>
            </a:br>
            <a:endParaRPr lang="hr-HR" dirty="0"/>
          </a:p>
        </p:txBody>
      </p:sp>
      <p:sp>
        <p:nvSpPr>
          <p:cNvPr id="4" name="Slide Number Placeholder 3">
            <a:extLst>
              <a:ext uri="{FF2B5EF4-FFF2-40B4-BE49-F238E27FC236}">
                <a16:creationId xmlns:a16="http://schemas.microsoft.com/office/drawing/2014/main" id="{F8251276-AA64-625D-5721-26707E21A2A3}"/>
              </a:ext>
            </a:extLst>
          </p:cNvPr>
          <p:cNvSpPr>
            <a:spLocks noGrp="1"/>
          </p:cNvSpPr>
          <p:nvPr>
            <p:ph type="sldNum" sz="quarter" idx="5"/>
          </p:nvPr>
        </p:nvSpPr>
        <p:spPr/>
        <p:txBody>
          <a:bodyPr/>
          <a:lstStyle/>
          <a:p>
            <a:fld id="{75106324-0747-4C1B-9F29-13F9F9776C79}" type="slidenum">
              <a:rPr lang="en-IE" smtClean="0"/>
              <a:t>10</a:t>
            </a:fld>
            <a:endParaRPr lang="en-IE"/>
          </a:p>
        </p:txBody>
      </p:sp>
    </p:spTree>
    <p:extLst>
      <p:ext uri="{BB962C8B-B14F-4D97-AF65-F5344CB8AC3E}">
        <p14:creationId xmlns:p14="http://schemas.microsoft.com/office/powerpoint/2010/main" val="36784215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In this module, we will explore five core areas of competence. We’ll also look at how different types of Learning Units require different focus areas. Finally, we will provide you with a set of self-assessment prompts so you can feel confident before stepping into the classroom or starting your online sessions.</a:t>
            </a:r>
          </a:p>
          <a:p>
            <a:br>
              <a:rPr lang="en-US" dirty="0"/>
            </a:br>
            <a:br>
              <a:rPr lang="en-US" dirty="0"/>
            </a:br>
            <a:br>
              <a:rPr lang="en-US" dirty="0"/>
            </a:br>
            <a:br>
              <a:rPr lang="en-US" dirty="0"/>
            </a:br>
            <a:endParaRPr lang="hr-HR" dirty="0"/>
          </a:p>
        </p:txBody>
      </p:sp>
      <p:sp>
        <p:nvSpPr>
          <p:cNvPr id="4" name="Slide Number Placeholder 3"/>
          <p:cNvSpPr>
            <a:spLocks noGrp="1"/>
          </p:cNvSpPr>
          <p:nvPr>
            <p:ph type="sldNum" sz="quarter" idx="5"/>
          </p:nvPr>
        </p:nvSpPr>
        <p:spPr/>
        <p:txBody>
          <a:bodyPr/>
          <a:lstStyle/>
          <a:p>
            <a:fld id="{75106324-0747-4C1B-9F29-13F9F9776C79}" type="slidenum">
              <a:rPr lang="en-IE" smtClean="0"/>
              <a:t>2</a:t>
            </a:fld>
            <a:endParaRPr lang="en-IE"/>
          </a:p>
        </p:txBody>
      </p:sp>
    </p:spTree>
    <p:extLst>
      <p:ext uri="{BB962C8B-B14F-4D97-AF65-F5344CB8AC3E}">
        <p14:creationId xmlns:p14="http://schemas.microsoft.com/office/powerpoint/2010/main" val="21684306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59BDAC-C5E3-9E6B-CBC4-C4111DB56F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BFA646-EBE9-2980-1B6D-565F7795EF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067B1B-67EE-C55D-6CBD-89859036C07A}"/>
              </a:ext>
            </a:extLst>
          </p:cNvPr>
          <p:cNvSpPr>
            <a:spLocks noGrp="1"/>
          </p:cNvSpPr>
          <p:nvPr>
            <p:ph type="body" idx="1"/>
          </p:nvPr>
        </p:nvSpPr>
        <p:spPr/>
        <p:txBody>
          <a:bodyPr/>
          <a:lstStyle/>
          <a:p>
            <a:r>
              <a:rPr lang="en-US" sz="1200" b="0" i="0" kern="1200" dirty="0">
                <a:solidFill>
                  <a:schemeClr val="tx1"/>
                </a:solidFill>
                <a:effectLst/>
                <a:latin typeface="+mn-lt"/>
                <a:ea typeface="+mn-ea"/>
                <a:cs typeface="+mn-cs"/>
              </a:rPr>
              <a:t>It is important to clarify how this framework should be used. Think of it as a </a:t>
            </a:r>
            <a:r>
              <a:rPr lang="en-US" sz="1200" b="1" i="0" kern="1200" dirty="0">
                <a:solidFill>
                  <a:schemeClr val="tx1"/>
                </a:solidFill>
                <a:effectLst/>
                <a:latin typeface="+mn-lt"/>
                <a:ea typeface="+mn-ea"/>
                <a:cs typeface="+mn-cs"/>
              </a:rPr>
              <a:t>professional reference standard</a:t>
            </a:r>
            <a:r>
              <a:rPr lang="en-US" sz="1200" b="0" i="0" kern="1200" dirty="0">
                <a:solidFill>
                  <a:schemeClr val="tx1"/>
                </a:solidFill>
                <a:effectLst/>
                <a:latin typeface="+mn-lt"/>
                <a:ea typeface="+mn-ea"/>
                <a:cs typeface="+mn-cs"/>
              </a:rPr>
              <a:t> rather than a formal testing mechanism. Its primary goal is to provide you with a clear benchmark so you can assess your own </a:t>
            </a:r>
            <a:r>
              <a:rPr lang="en-US" sz="1200" b="1" i="0" kern="1200" dirty="0">
                <a:solidFill>
                  <a:schemeClr val="tx1"/>
                </a:solidFill>
                <a:effectLst/>
                <a:latin typeface="+mn-lt"/>
                <a:ea typeface="+mn-ea"/>
                <a:cs typeface="+mn-cs"/>
              </a:rPr>
              <a:t>readiness</a:t>
            </a:r>
            <a:r>
              <a:rPr lang="en-US" sz="1200" b="0" i="0" kern="1200" dirty="0">
                <a:solidFill>
                  <a:schemeClr val="tx1"/>
                </a:solidFill>
                <a:effectLst/>
                <a:latin typeface="+mn-lt"/>
                <a:ea typeface="+mn-ea"/>
                <a:cs typeface="+mn-cs"/>
              </a:rPr>
              <a:t> before stepping into the classroom or starting an online session.</a:t>
            </a:r>
          </a:p>
          <a:p>
            <a:r>
              <a:rPr lang="en-US" sz="1200" b="0" i="0" kern="1200" dirty="0">
                <a:solidFill>
                  <a:schemeClr val="tx1"/>
                </a:solidFill>
                <a:effectLst/>
                <a:latin typeface="+mn-lt"/>
                <a:ea typeface="+mn-ea"/>
                <a:cs typeface="+mn-cs"/>
              </a:rPr>
              <a:t>We encourage you to use this framework to honestly identify your strengths and recognize any areas where you might need a little more preparation. For example, if you are a sustainability expert but feel less confident with the digital tools, this framework helps you see that gap early. You can then spend more time with Module 6 or perhaps arrange for </a:t>
            </a:r>
            <a:r>
              <a:rPr lang="en-US" sz="1200" b="1" i="0" kern="1200" dirty="0">
                <a:solidFill>
                  <a:schemeClr val="tx1"/>
                </a:solidFill>
                <a:effectLst/>
                <a:latin typeface="+mn-lt"/>
                <a:ea typeface="+mn-ea"/>
                <a:cs typeface="+mn-cs"/>
              </a:rPr>
              <a:t>co-teaching support</a:t>
            </a:r>
            <a:r>
              <a:rPr lang="en-US" sz="1200" b="0" i="0" kern="1200" dirty="0">
                <a:solidFill>
                  <a:schemeClr val="tx1"/>
                </a:solidFill>
                <a:effectLst/>
                <a:latin typeface="+mn-lt"/>
                <a:ea typeface="+mn-ea"/>
                <a:cs typeface="+mn-cs"/>
              </a:rPr>
              <a:t> from a colleague with a stronger IT background.</a:t>
            </a:r>
          </a:p>
          <a:p>
            <a:r>
              <a:rPr lang="en-US" sz="1200" b="0" i="0" kern="1200">
                <a:solidFill>
                  <a:schemeClr val="tx1"/>
                </a:solidFill>
                <a:effectLst/>
                <a:latin typeface="+mn-lt"/>
                <a:ea typeface="+mn-ea"/>
                <a:cs typeface="+mn-cs"/>
              </a:rPr>
              <a:t>Ultimately, this tool is here to support your success and ensure that every learner in every country receives the same high level of expertise</a:t>
            </a:r>
          </a:p>
          <a:p>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endParaRPr lang="hr-HR" dirty="0"/>
          </a:p>
        </p:txBody>
      </p:sp>
      <p:sp>
        <p:nvSpPr>
          <p:cNvPr id="4" name="Slide Number Placeholder 3">
            <a:extLst>
              <a:ext uri="{FF2B5EF4-FFF2-40B4-BE49-F238E27FC236}">
                <a16:creationId xmlns:a16="http://schemas.microsoft.com/office/drawing/2014/main" id="{1D42F869-0186-0809-C2FC-1FF81D5B0E39}"/>
              </a:ext>
            </a:extLst>
          </p:cNvPr>
          <p:cNvSpPr>
            <a:spLocks noGrp="1"/>
          </p:cNvSpPr>
          <p:nvPr>
            <p:ph type="sldNum" sz="quarter" idx="5"/>
          </p:nvPr>
        </p:nvSpPr>
        <p:spPr/>
        <p:txBody>
          <a:bodyPr/>
          <a:lstStyle/>
          <a:p>
            <a:fld id="{75106324-0747-4C1B-9F29-13F9F9776C79}" type="slidenum">
              <a:rPr lang="en-IE" smtClean="0"/>
              <a:t>3</a:t>
            </a:fld>
            <a:endParaRPr lang="en-IE"/>
          </a:p>
        </p:txBody>
      </p:sp>
    </p:spTree>
    <p:extLst>
      <p:ext uri="{BB962C8B-B14F-4D97-AF65-F5344CB8AC3E}">
        <p14:creationId xmlns:p14="http://schemas.microsoft.com/office/powerpoint/2010/main" val="3192609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FEC422-88D7-8305-6D3C-118107FA91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CD13C2-59AB-AE8C-3518-0C3FF340CB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776D3D-E24D-F6CB-C8A8-0C13256409A9}"/>
              </a:ext>
            </a:extLst>
          </p:cNvPr>
          <p:cNvSpPr>
            <a:spLocks noGrp="1"/>
          </p:cNvSpPr>
          <p:nvPr>
            <p:ph type="body" idx="1"/>
          </p:nvPr>
        </p:nvSpPr>
        <p:spPr/>
        <p:txBody>
          <a:bodyPr/>
          <a:lstStyle/>
          <a:p>
            <a:r>
              <a:rPr lang="en-US" sz="1200" b="0" i="0" kern="1200" dirty="0">
                <a:solidFill>
                  <a:schemeClr val="tx1"/>
                </a:solidFill>
                <a:effectLst/>
                <a:latin typeface="+mn-lt"/>
                <a:ea typeface="+mn-ea"/>
                <a:cs typeface="+mn-cs"/>
              </a:rPr>
              <a:t>Pedagogical competence in this project is not about your ability to lecture for hours. It is about your ability to </a:t>
            </a:r>
            <a:r>
              <a:rPr lang="en-US" sz="1200" b="1" i="0" kern="1200" dirty="0">
                <a:solidFill>
                  <a:schemeClr val="tx1"/>
                </a:solidFill>
                <a:effectLst/>
                <a:latin typeface="+mn-lt"/>
                <a:ea typeface="+mn-ea"/>
                <a:cs typeface="+mn-cs"/>
              </a:rPr>
              <a:t>facilitate</a:t>
            </a:r>
            <a:r>
              <a:rPr lang="en-US" sz="1200" b="0" i="0" kern="1200" dirty="0">
                <a:solidFill>
                  <a:schemeClr val="tx1"/>
                </a:solidFill>
                <a:effectLst/>
                <a:latin typeface="+mn-lt"/>
                <a:ea typeface="+mn-ea"/>
                <a:cs typeface="+mn-cs"/>
              </a:rPr>
              <a:t>. Our framework focuses on moving from 'talking at' students to 'doing with' students. This means you should be comfortable managing groups where some learners have more experience than others, guiding them to find answers through the active methods we practiced in Module 3. Your role is to be the 'architect' of the learning experience, ensuring that every activity directly supports the Unit Learning Outcome (ULO)."</a:t>
            </a: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endParaRPr lang="hr-HR" dirty="0"/>
          </a:p>
        </p:txBody>
      </p:sp>
      <p:sp>
        <p:nvSpPr>
          <p:cNvPr id="4" name="Slide Number Placeholder 3">
            <a:extLst>
              <a:ext uri="{FF2B5EF4-FFF2-40B4-BE49-F238E27FC236}">
                <a16:creationId xmlns:a16="http://schemas.microsoft.com/office/drawing/2014/main" id="{EED184EE-A592-80D2-6F20-1CA10C3ADF3F}"/>
              </a:ext>
            </a:extLst>
          </p:cNvPr>
          <p:cNvSpPr>
            <a:spLocks noGrp="1"/>
          </p:cNvSpPr>
          <p:nvPr>
            <p:ph type="sldNum" sz="quarter" idx="5"/>
          </p:nvPr>
        </p:nvSpPr>
        <p:spPr/>
        <p:txBody>
          <a:bodyPr/>
          <a:lstStyle/>
          <a:p>
            <a:fld id="{75106324-0747-4C1B-9F29-13F9F9776C79}" type="slidenum">
              <a:rPr lang="en-IE" smtClean="0"/>
              <a:t>4</a:t>
            </a:fld>
            <a:endParaRPr lang="en-IE"/>
          </a:p>
        </p:txBody>
      </p:sp>
    </p:spTree>
    <p:extLst>
      <p:ext uri="{BB962C8B-B14F-4D97-AF65-F5344CB8AC3E}">
        <p14:creationId xmlns:p14="http://schemas.microsoft.com/office/powerpoint/2010/main" val="14105366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E37F92-7C46-6F6C-5D5E-4100AC86DE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47B0C6-04B3-3376-AF5D-E03448F1A65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B35939-5B8B-740D-F111-469621591C69}"/>
              </a:ext>
            </a:extLst>
          </p:cNvPr>
          <p:cNvSpPr>
            <a:spLocks noGrp="1"/>
          </p:cNvSpPr>
          <p:nvPr>
            <p:ph type="body" idx="1"/>
          </p:nvPr>
        </p:nvSpPr>
        <p:spPr/>
        <p:txBody>
          <a:bodyPr/>
          <a:lstStyle/>
          <a:p>
            <a:r>
              <a:rPr lang="en-US" sz="1200" b="0" i="0" kern="1200" dirty="0">
                <a:solidFill>
                  <a:schemeClr val="tx1"/>
                </a:solidFill>
                <a:effectLst/>
                <a:latin typeface="+mn-lt"/>
                <a:ea typeface="+mn-ea"/>
                <a:cs typeface="+mn-cs"/>
              </a:rPr>
              <a:t>This is where the 'Twin Transition' comes to life. A Digital4Sustainability trainer needs to bridge the gap between technology and the environment. You don't need to be a coding expert or a climate scientist, but you must be able to explain </a:t>
            </a:r>
            <a:r>
              <a:rPr lang="en-US" sz="1200" b="1" i="0" kern="1200" dirty="0">
                <a:solidFill>
                  <a:schemeClr val="tx1"/>
                </a:solidFill>
                <a:effectLst/>
                <a:latin typeface="+mn-lt"/>
                <a:ea typeface="+mn-ea"/>
                <a:cs typeface="+mn-cs"/>
              </a:rPr>
              <a:t>why</a:t>
            </a:r>
            <a:r>
              <a:rPr lang="en-US" sz="1200" b="0" i="0" kern="1200" dirty="0">
                <a:solidFill>
                  <a:schemeClr val="tx1"/>
                </a:solidFill>
                <a:effectLst/>
                <a:latin typeface="+mn-lt"/>
                <a:ea typeface="+mn-ea"/>
                <a:cs typeface="+mn-cs"/>
              </a:rPr>
              <a:t> a specific digital tool (like a cloud server) has an impact on sustainability (like energy consumption). The goal of this competency area is to ensure you can lead learners through ethical discussions about technology's role in a greener future</a:t>
            </a: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endParaRPr lang="hr-HR" dirty="0"/>
          </a:p>
        </p:txBody>
      </p:sp>
      <p:sp>
        <p:nvSpPr>
          <p:cNvPr id="4" name="Slide Number Placeholder 3">
            <a:extLst>
              <a:ext uri="{FF2B5EF4-FFF2-40B4-BE49-F238E27FC236}">
                <a16:creationId xmlns:a16="http://schemas.microsoft.com/office/drawing/2014/main" id="{3ABC54E9-683D-5ABA-B22D-8BC9EA7CCCDE}"/>
              </a:ext>
            </a:extLst>
          </p:cNvPr>
          <p:cNvSpPr>
            <a:spLocks noGrp="1"/>
          </p:cNvSpPr>
          <p:nvPr>
            <p:ph type="sldNum" sz="quarter" idx="5"/>
          </p:nvPr>
        </p:nvSpPr>
        <p:spPr/>
        <p:txBody>
          <a:bodyPr/>
          <a:lstStyle/>
          <a:p>
            <a:fld id="{75106324-0747-4C1B-9F29-13F9F9776C79}" type="slidenum">
              <a:rPr lang="en-IE" smtClean="0"/>
              <a:t>5</a:t>
            </a:fld>
            <a:endParaRPr lang="en-IE"/>
          </a:p>
        </p:txBody>
      </p:sp>
    </p:spTree>
    <p:extLst>
      <p:ext uri="{BB962C8B-B14F-4D97-AF65-F5344CB8AC3E}">
        <p14:creationId xmlns:p14="http://schemas.microsoft.com/office/powerpoint/2010/main" val="1593805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DD7649-5137-B264-8607-8028702AED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2F64DB-D652-8AC4-0302-E06D41C3EB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00077C-DDBA-2C87-CB1B-CCFC47CDC14F}"/>
              </a:ext>
            </a:extLst>
          </p:cNvPr>
          <p:cNvSpPr>
            <a:spLocks noGrp="1"/>
          </p:cNvSpPr>
          <p:nvPr>
            <p:ph type="body" idx="1"/>
          </p:nvPr>
        </p:nvSpPr>
        <p:spPr/>
        <p:txBody>
          <a:bodyPr/>
          <a:lstStyle/>
          <a:p>
            <a:r>
              <a:rPr lang="en-US" sz="1200" b="0" i="0" kern="1200" dirty="0">
                <a:solidFill>
                  <a:schemeClr val="tx1"/>
                </a:solidFill>
                <a:effectLst/>
                <a:latin typeface="+mn-lt"/>
                <a:ea typeface="+mn-ea"/>
                <a:cs typeface="+mn-cs"/>
              </a:rPr>
              <a:t>Area 4 focuses on your role as a professional communicator—managing time, expectations, and providing the kind of constructive feedback that helps adults grow. Area 5, however, is your 'compliance' tool. It links back to Module 5. You must be competent in identifying </a:t>
            </a:r>
            <a:r>
              <a:rPr lang="en-US" sz="1200" b="1" i="0" kern="1200" dirty="0">
                <a:solidFill>
                  <a:schemeClr val="tx1"/>
                </a:solidFill>
                <a:effectLst/>
                <a:latin typeface="+mn-lt"/>
                <a:ea typeface="+mn-ea"/>
                <a:cs typeface="+mn-cs"/>
              </a:rPr>
              <a:t>traceable evidence</a:t>
            </a:r>
            <a:r>
              <a:rPr lang="en-US" sz="1200" b="0" i="0" kern="1200" dirty="0">
                <a:solidFill>
                  <a:schemeClr val="tx1"/>
                </a:solidFill>
                <a:effectLst/>
                <a:latin typeface="+mn-lt"/>
                <a:ea typeface="+mn-ea"/>
                <a:cs typeface="+mn-cs"/>
              </a:rPr>
              <a:t>. A competent trainer knows exactly which student output proves the ULO has been met and ensures that this artifact is captured in the correct format for our project reporting</a:t>
            </a: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endParaRPr lang="hr-HR" dirty="0"/>
          </a:p>
        </p:txBody>
      </p:sp>
      <p:sp>
        <p:nvSpPr>
          <p:cNvPr id="4" name="Slide Number Placeholder 3">
            <a:extLst>
              <a:ext uri="{FF2B5EF4-FFF2-40B4-BE49-F238E27FC236}">
                <a16:creationId xmlns:a16="http://schemas.microsoft.com/office/drawing/2014/main" id="{297211CA-B854-975E-C7AA-8FE7DC5C3C3D}"/>
              </a:ext>
            </a:extLst>
          </p:cNvPr>
          <p:cNvSpPr>
            <a:spLocks noGrp="1"/>
          </p:cNvSpPr>
          <p:nvPr>
            <p:ph type="sldNum" sz="quarter" idx="5"/>
          </p:nvPr>
        </p:nvSpPr>
        <p:spPr/>
        <p:txBody>
          <a:bodyPr/>
          <a:lstStyle/>
          <a:p>
            <a:fld id="{75106324-0747-4C1B-9F29-13F9F9776C79}" type="slidenum">
              <a:rPr lang="en-IE" smtClean="0"/>
              <a:t>6</a:t>
            </a:fld>
            <a:endParaRPr lang="en-IE"/>
          </a:p>
        </p:txBody>
      </p:sp>
    </p:spTree>
    <p:extLst>
      <p:ext uri="{BB962C8B-B14F-4D97-AF65-F5344CB8AC3E}">
        <p14:creationId xmlns:p14="http://schemas.microsoft.com/office/powerpoint/2010/main" val="25721398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A2C3EC-0F36-5415-E1B5-76025ED020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5205C0-3E1B-363D-9A4E-40E69ABB29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29FC81-B2FD-21E8-1521-3DDC92FB7809}"/>
              </a:ext>
            </a:extLst>
          </p:cNvPr>
          <p:cNvSpPr>
            <a:spLocks noGrp="1"/>
          </p:cNvSpPr>
          <p:nvPr>
            <p:ph type="body" idx="1"/>
          </p:nvPr>
        </p:nvSpPr>
        <p:spPr/>
        <p:txBody>
          <a:bodyPr/>
          <a:lstStyle/>
          <a:p>
            <a:r>
              <a:rPr lang="en-US" sz="1200" b="0" i="0" kern="1200" dirty="0">
                <a:solidFill>
                  <a:schemeClr val="tx1"/>
                </a:solidFill>
                <a:effectLst/>
                <a:latin typeface="+mn-lt"/>
                <a:ea typeface="+mn-ea"/>
                <a:cs typeface="+mn-cs"/>
              </a:rPr>
              <a:t>We recognize that no trainer is an expert in everything. This slide helps you understand where to focus your preparation depending on your assigned unit. If you are delivering a </a:t>
            </a:r>
            <a:r>
              <a:rPr lang="en-US" sz="1200" b="1" i="0" kern="1200" dirty="0">
                <a:solidFill>
                  <a:schemeClr val="tx1"/>
                </a:solidFill>
                <a:effectLst/>
                <a:latin typeface="+mn-lt"/>
                <a:ea typeface="+mn-ea"/>
                <a:cs typeface="+mn-cs"/>
              </a:rPr>
              <a:t>Technical LU</a:t>
            </a:r>
            <a:r>
              <a:rPr lang="en-US" sz="1200" b="0" i="0" kern="1200" dirty="0">
                <a:solidFill>
                  <a:schemeClr val="tx1"/>
                </a:solidFill>
                <a:effectLst/>
                <a:latin typeface="+mn-lt"/>
                <a:ea typeface="+mn-ea"/>
                <a:cs typeface="+mn-cs"/>
              </a:rPr>
              <a:t>, you must double-check your digital troubleshooting skills. If you are leading a </a:t>
            </a:r>
            <a:r>
              <a:rPr lang="en-US" sz="1200" b="1" i="0" kern="1200" dirty="0">
                <a:solidFill>
                  <a:schemeClr val="tx1"/>
                </a:solidFill>
                <a:effectLst/>
                <a:latin typeface="+mn-lt"/>
                <a:ea typeface="+mn-ea"/>
                <a:cs typeface="+mn-cs"/>
              </a:rPr>
              <a:t>Managerial LU</a:t>
            </a:r>
            <a:r>
              <a:rPr lang="en-US" sz="1200" b="0" i="0" kern="1200" dirty="0">
                <a:solidFill>
                  <a:schemeClr val="tx1"/>
                </a:solidFill>
                <a:effectLst/>
                <a:latin typeface="+mn-lt"/>
                <a:ea typeface="+mn-ea"/>
                <a:cs typeface="+mn-cs"/>
              </a:rPr>
              <a:t>, your focus shifts to facilitating decision-making and stakeholder engagement. Use this table to decide if you need extra preparation time or perhaps a co-trainer to balance your skills.</a:t>
            </a:r>
            <a:endParaRPr lang="hr-HR" dirty="0"/>
          </a:p>
        </p:txBody>
      </p:sp>
      <p:sp>
        <p:nvSpPr>
          <p:cNvPr id="4" name="Slide Number Placeholder 3">
            <a:extLst>
              <a:ext uri="{FF2B5EF4-FFF2-40B4-BE49-F238E27FC236}">
                <a16:creationId xmlns:a16="http://schemas.microsoft.com/office/drawing/2014/main" id="{983DD683-AF55-3383-A102-274505CB1AA4}"/>
              </a:ext>
            </a:extLst>
          </p:cNvPr>
          <p:cNvSpPr>
            <a:spLocks noGrp="1"/>
          </p:cNvSpPr>
          <p:nvPr>
            <p:ph type="sldNum" sz="quarter" idx="5"/>
          </p:nvPr>
        </p:nvSpPr>
        <p:spPr/>
        <p:txBody>
          <a:bodyPr/>
          <a:lstStyle/>
          <a:p>
            <a:fld id="{75106324-0747-4C1B-9F29-13F9F9776C79}" type="slidenum">
              <a:rPr lang="en-IE" smtClean="0"/>
              <a:t>7</a:t>
            </a:fld>
            <a:endParaRPr lang="en-IE"/>
          </a:p>
        </p:txBody>
      </p:sp>
    </p:spTree>
    <p:extLst>
      <p:ext uri="{BB962C8B-B14F-4D97-AF65-F5344CB8AC3E}">
        <p14:creationId xmlns:p14="http://schemas.microsoft.com/office/powerpoint/2010/main" val="24539796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77B782-5425-71F7-AE57-7C17007CB0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CDA7A7-F0A8-8AB6-5101-7D759E42506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6D6C08-45EA-958D-E6A4-B2137C3C4BDC}"/>
              </a:ext>
            </a:extLst>
          </p:cNvPr>
          <p:cNvSpPr>
            <a:spLocks noGrp="1"/>
          </p:cNvSpPr>
          <p:nvPr>
            <p:ph type="body" idx="1"/>
          </p:nvPr>
        </p:nvSpPr>
        <p:spPr/>
        <p:txBody>
          <a:bodyPr/>
          <a:lstStyle/>
          <a:p>
            <a:r>
              <a:rPr lang="en-US" sz="1200" b="0" i="0" kern="1200" dirty="0">
                <a:solidFill>
                  <a:schemeClr val="tx1"/>
                </a:solidFill>
                <a:effectLst/>
                <a:latin typeface="+mn-lt"/>
                <a:ea typeface="+mn-ea"/>
                <a:cs typeface="+mn-cs"/>
              </a:rPr>
              <a:t>This is your final green light. This self-assessment is not a test you can fail; it is a tool for your own professional confidence. If you can answer '</a:t>
            </a:r>
            <a:r>
              <a:rPr lang="en-US" sz="1200" b="0" i="0" kern="1200" dirty="0" err="1">
                <a:solidFill>
                  <a:schemeClr val="tx1"/>
                </a:solidFill>
                <a:effectLst/>
                <a:latin typeface="+mn-lt"/>
                <a:ea typeface="+mn-ea"/>
                <a:cs typeface="+mn-cs"/>
              </a:rPr>
              <a:t>yes'</a:t>
            </a:r>
            <a:r>
              <a:rPr lang="en-US" sz="1200" b="0" i="0" kern="1200" dirty="0">
                <a:solidFill>
                  <a:schemeClr val="tx1"/>
                </a:solidFill>
                <a:effectLst/>
                <a:latin typeface="+mn-lt"/>
                <a:ea typeface="+mn-ea"/>
                <a:cs typeface="+mn-cs"/>
              </a:rPr>
              <a:t> to these questions, it means you have internalized the logic of the Digital4Sustainability curricula. You understand the ULOs, you have an active method ready, and you know how to collect the evidence. If you are unsure about any of these, we encourage you to revisit Modules 4 and 5 before you start your session.</a:t>
            </a: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endParaRPr lang="hr-HR" dirty="0"/>
          </a:p>
        </p:txBody>
      </p:sp>
      <p:sp>
        <p:nvSpPr>
          <p:cNvPr id="4" name="Slide Number Placeholder 3">
            <a:extLst>
              <a:ext uri="{FF2B5EF4-FFF2-40B4-BE49-F238E27FC236}">
                <a16:creationId xmlns:a16="http://schemas.microsoft.com/office/drawing/2014/main" id="{E065401A-7B69-7B31-E586-7B129C28E78A}"/>
              </a:ext>
            </a:extLst>
          </p:cNvPr>
          <p:cNvSpPr>
            <a:spLocks noGrp="1"/>
          </p:cNvSpPr>
          <p:nvPr>
            <p:ph type="sldNum" sz="quarter" idx="5"/>
          </p:nvPr>
        </p:nvSpPr>
        <p:spPr/>
        <p:txBody>
          <a:bodyPr/>
          <a:lstStyle/>
          <a:p>
            <a:fld id="{75106324-0747-4C1B-9F29-13F9F9776C79}" type="slidenum">
              <a:rPr lang="en-IE" smtClean="0"/>
              <a:t>8</a:t>
            </a:fld>
            <a:endParaRPr lang="en-IE"/>
          </a:p>
        </p:txBody>
      </p:sp>
    </p:spTree>
    <p:extLst>
      <p:ext uri="{BB962C8B-B14F-4D97-AF65-F5344CB8AC3E}">
        <p14:creationId xmlns:p14="http://schemas.microsoft.com/office/powerpoint/2010/main" val="13100517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5B293C-E806-E618-E737-156649BF2C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B8ADF5-8B06-A3E2-EF49-FA48E14ED1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45D7D5-197A-3621-5A51-1DD9FB73EAB9}"/>
              </a:ext>
            </a:extLst>
          </p:cNvPr>
          <p:cNvSpPr>
            <a:spLocks noGrp="1"/>
          </p:cNvSpPr>
          <p:nvPr>
            <p:ph type="body" idx="1"/>
          </p:nvPr>
        </p:nvSpPr>
        <p:spPr/>
        <p:txBody>
          <a:bodyPr/>
          <a:lstStyle/>
          <a:p>
            <a:r>
              <a:rPr lang="en-US" sz="1200" b="0" i="0" kern="1200" dirty="0">
                <a:solidFill>
                  <a:schemeClr val="tx1"/>
                </a:solidFill>
                <a:effectLst/>
                <a:latin typeface="+mn-lt"/>
                <a:ea typeface="+mn-ea"/>
                <a:cs typeface="+mn-cs"/>
              </a:rPr>
              <a:t>Congratulations! By completing this </a:t>
            </a:r>
            <a:r>
              <a:rPr lang="en-US" sz="1200" b="0" i="0" kern="1200" dirty="0" err="1">
                <a:solidFill>
                  <a:schemeClr val="tx1"/>
                </a:solidFill>
                <a:effectLst/>
                <a:latin typeface="+mn-lt"/>
                <a:ea typeface="+mn-ea"/>
                <a:cs typeface="+mn-cs"/>
              </a:rPr>
              <a:t>programme</a:t>
            </a:r>
            <a:r>
              <a:rPr lang="en-US" sz="1200" b="0" i="0" kern="1200" dirty="0">
                <a:solidFill>
                  <a:schemeClr val="tx1"/>
                </a:solidFill>
                <a:effectLst/>
                <a:latin typeface="+mn-lt"/>
                <a:ea typeface="+mn-ea"/>
                <a:cs typeface="+mn-cs"/>
              </a:rPr>
              <a:t>, you are now equipped to be more than just an implementer. You are an essential part of strengthening digital sustainability across Europe. You have the tools to plan, deliver, and validate high-quality training.</a:t>
            </a:r>
          </a:p>
          <a:p>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endParaRPr lang="hr-HR" dirty="0"/>
          </a:p>
        </p:txBody>
      </p:sp>
      <p:sp>
        <p:nvSpPr>
          <p:cNvPr id="4" name="Slide Number Placeholder 3">
            <a:extLst>
              <a:ext uri="{FF2B5EF4-FFF2-40B4-BE49-F238E27FC236}">
                <a16:creationId xmlns:a16="http://schemas.microsoft.com/office/drawing/2014/main" id="{F995625B-FFC3-2362-B82C-ED9D313BAF90}"/>
              </a:ext>
            </a:extLst>
          </p:cNvPr>
          <p:cNvSpPr>
            <a:spLocks noGrp="1"/>
          </p:cNvSpPr>
          <p:nvPr>
            <p:ph type="sldNum" sz="quarter" idx="5"/>
          </p:nvPr>
        </p:nvSpPr>
        <p:spPr/>
        <p:txBody>
          <a:bodyPr/>
          <a:lstStyle/>
          <a:p>
            <a:fld id="{75106324-0747-4C1B-9F29-13F9F9776C79}" type="slidenum">
              <a:rPr lang="en-IE" smtClean="0"/>
              <a:t>9</a:t>
            </a:fld>
            <a:endParaRPr lang="en-IE"/>
          </a:p>
        </p:txBody>
      </p:sp>
    </p:spTree>
    <p:extLst>
      <p:ext uri="{BB962C8B-B14F-4D97-AF65-F5344CB8AC3E}">
        <p14:creationId xmlns:p14="http://schemas.microsoft.com/office/powerpoint/2010/main" val="34822025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1.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2.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jp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jp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jp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jp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6.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3.sv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6.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7.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7.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6.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6.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7.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jp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7.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7.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7.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7.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7.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7.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7.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6.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6.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6.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6.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6.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6.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jpg"/><Relationship Id="rId1" Type="http://schemas.openxmlformats.org/officeDocument/2006/relationships/slideMaster" Target="../slideMasters/slideMaster1.xml"/><Relationship Id="rId4" Type="http://schemas.openxmlformats.org/officeDocument/2006/relationships/image" Target="../media/image20.sv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6BABA07-0E3C-DE87-C959-30E0DD45629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1999" cy="6858000"/>
          </a:xfrm>
          <a:prstGeom prst="rect">
            <a:avLst/>
          </a:prstGeom>
        </p:spPr>
      </p:pic>
      <p:sp>
        <p:nvSpPr>
          <p:cNvPr id="2" name="Title 1">
            <a:extLst>
              <a:ext uri="{FF2B5EF4-FFF2-40B4-BE49-F238E27FC236}">
                <a16:creationId xmlns:a16="http://schemas.microsoft.com/office/drawing/2014/main" id="{E132482C-CE81-CE90-E63D-FFC01FE569E7}"/>
              </a:ext>
            </a:extLst>
          </p:cNvPr>
          <p:cNvSpPr>
            <a:spLocks noGrp="1"/>
          </p:cNvSpPr>
          <p:nvPr>
            <p:ph type="ctrTitle"/>
          </p:nvPr>
        </p:nvSpPr>
        <p:spPr>
          <a:xfrm>
            <a:off x="5596349" y="3179562"/>
            <a:ext cx="5695345" cy="1125749"/>
          </a:xfrm>
        </p:spPr>
        <p:txBody>
          <a:bodyPr anchor="t">
            <a:normAutofit/>
          </a:bodyPr>
          <a:lstStyle>
            <a:lvl1pPr algn="l">
              <a:defRPr sz="3600">
                <a:solidFill>
                  <a:schemeClr val="bg2"/>
                </a:solidFill>
              </a:defRPr>
            </a:lvl1pPr>
          </a:lstStyle>
          <a:p>
            <a:r>
              <a:rPr lang="en-US"/>
              <a:t>Click to edit Master title style</a:t>
            </a:r>
            <a:endParaRPr lang="en-IE" dirty="0"/>
          </a:p>
        </p:txBody>
      </p:sp>
      <p:pic>
        <p:nvPicPr>
          <p:cNvPr id="4" name="Graphic 7">
            <a:extLst>
              <a:ext uri="{FF2B5EF4-FFF2-40B4-BE49-F238E27FC236}">
                <a16:creationId xmlns:a16="http://schemas.microsoft.com/office/drawing/2014/main" id="{D33EA5D9-1098-42A8-20D1-D51F51A59777}"/>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10263303" y="6124575"/>
            <a:ext cx="1639743" cy="365125"/>
          </a:xfrm>
          <a:prstGeom prst="rect">
            <a:avLst/>
          </a:prstGeom>
        </p:spPr>
      </p:pic>
      <p:pic>
        <p:nvPicPr>
          <p:cNvPr id="12" name="Graphic 11">
            <a:extLst>
              <a:ext uri="{FF2B5EF4-FFF2-40B4-BE49-F238E27FC236}">
                <a16:creationId xmlns:a16="http://schemas.microsoft.com/office/drawing/2014/main" id="{787741B6-C6DF-2326-AF4E-358914019B7A}"/>
              </a:ext>
            </a:extLst>
          </p:cNvPr>
          <p:cNvPicPr>
            <a:picLocks noChangeAspect="1"/>
          </p:cNvPicPr>
          <p:nvPr userDrawn="1"/>
        </p:nvPicPr>
        <p:blipFill>
          <a:blip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0228045" y="345161"/>
            <a:ext cx="1592949" cy="842387"/>
          </a:xfrm>
          <a:prstGeom prst="rect">
            <a:avLst/>
          </a:prstGeom>
        </p:spPr>
      </p:pic>
      <p:sp>
        <p:nvSpPr>
          <p:cNvPr id="7" name="TextBox 6">
            <a:extLst>
              <a:ext uri="{FF2B5EF4-FFF2-40B4-BE49-F238E27FC236}">
                <a16:creationId xmlns:a16="http://schemas.microsoft.com/office/drawing/2014/main" id="{2390A7FF-991F-DE74-E3EB-D880AEA17830}"/>
              </a:ext>
            </a:extLst>
          </p:cNvPr>
          <p:cNvSpPr txBox="1"/>
          <p:nvPr userDrawn="1"/>
        </p:nvSpPr>
        <p:spPr>
          <a:xfrm>
            <a:off x="10197634" y="6508172"/>
            <a:ext cx="1955800" cy="262416"/>
          </a:xfrm>
          <a:prstGeom prst="rect">
            <a:avLst/>
          </a:prstGeom>
          <a:noFill/>
        </p:spPr>
        <p:txBody>
          <a:bodyPr wrap="square" rtlCol="0">
            <a:spAutoFit/>
          </a:bodyPr>
          <a:lstStyle/>
          <a:p>
            <a:pPr algn="l"/>
            <a:r>
              <a:rPr lang="en-IE" sz="1050" dirty="0">
                <a:solidFill>
                  <a:schemeClr val="bg2">
                    <a:lumMod val="50000"/>
                  </a:schemeClr>
                </a:solidFill>
              </a:rPr>
              <a:t>Licensed under CC BY 4.0</a:t>
            </a:r>
          </a:p>
        </p:txBody>
      </p:sp>
    </p:spTree>
    <p:extLst>
      <p:ext uri="{BB962C8B-B14F-4D97-AF65-F5344CB8AC3E}">
        <p14:creationId xmlns:p14="http://schemas.microsoft.com/office/powerpoint/2010/main" val="3789130247"/>
      </p:ext>
    </p:extLst>
  </p:cSld>
  <p:clrMapOvr>
    <a:masterClrMapping/>
  </p:clrMapOvr>
  <p:transition spd="slow">
    <p:push dir="u"/>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genda slide">
    <p:bg>
      <p:bgRef idx="1001">
        <a:schemeClr val="bg2"/>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796C386-A21B-01AC-AC2C-265F94B618B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88234B3C-AF8A-6762-5A3F-69C1E935EE6B}"/>
              </a:ext>
            </a:extLst>
          </p:cNvPr>
          <p:cNvSpPr txBox="1"/>
          <p:nvPr userDrawn="1"/>
        </p:nvSpPr>
        <p:spPr>
          <a:xfrm>
            <a:off x="2375638" y="1934982"/>
            <a:ext cx="1978427" cy="646331"/>
          </a:xfrm>
          <a:prstGeom prst="rect">
            <a:avLst/>
          </a:prstGeom>
          <a:noFill/>
        </p:spPr>
        <p:txBody>
          <a:bodyPr wrap="none" rtlCol="0">
            <a:spAutoFit/>
          </a:bodyPr>
          <a:lstStyle/>
          <a:p>
            <a:pPr algn="r"/>
            <a:r>
              <a:rPr lang="en-US" sz="3600" dirty="0">
                <a:solidFill>
                  <a:prstClr val="white"/>
                </a:solidFill>
                <a:latin typeface="+mj-lt"/>
                <a:ea typeface="Open Sans Light" panose="020B0306030504020204" pitchFamily="34" charset="0"/>
                <a:cs typeface="Open Sans Light" panose="020B0306030504020204" pitchFamily="34" charset="0"/>
              </a:rPr>
              <a:t>Agenda</a:t>
            </a:r>
            <a:endParaRPr lang="en-US" sz="3600" dirty="0">
              <a:solidFill>
                <a:prstClr val="white"/>
              </a:solidFill>
              <a:latin typeface="+mj-lt"/>
              <a:ea typeface="Open Sans Extrabold" panose="020B0906030804020204" pitchFamily="34" charset="0"/>
              <a:cs typeface="Open Sans Extrabold" panose="020B0906030804020204" pitchFamily="34" charset="0"/>
            </a:endParaRPr>
          </a:p>
        </p:txBody>
      </p:sp>
      <p:cxnSp>
        <p:nvCxnSpPr>
          <p:cNvPr id="6" name="Straight Connector 5">
            <a:extLst>
              <a:ext uri="{FF2B5EF4-FFF2-40B4-BE49-F238E27FC236}">
                <a16:creationId xmlns:a16="http://schemas.microsoft.com/office/drawing/2014/main" id="{970D8D59-F441-A33B-A72A-D091013D4D9F}"/>
              </a:ext>
            </a:extLst>
          </p:cNvPr>
          <p:cNvCxnSpPr/>
          <p:nvPr userDrawn="1"/>
        </p:nvCxnSpPr>
        <p:spPr>
          <a:xfrm>
            <a:off x="4814596" y="811764"/>
            <a:ext cx="0" cy="523447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5F8C08B6-284E-4DE9-C0C4-D56CBC0964CE}"/>
              </a:ext>
            </a:extLst>
          </p:cNvPr>
          <p:cNvSpPr>
            <a:spLocks noGrp="1"/>
          </p:cNvSpPr>
          <p:nvPr>
            <p:ph type="body" sz="quarter" idx="10" hasCustomPrompt="1"/>
          </p:nvPr>
        </p:nvSpPr>
        <p:spPr>
          <a:xfrm>
            <a:off x="5557838" y="2045620"/>
            <a:ext cx="4927600" cy="3897312"/>
          </a:xfrm>
        </p:spPr>
        <p:txBody>
          <a:bodyPr>
            <a:normAutofit/>
          </a:bodyPr>
          <a:lstStyle>
            <a:lvl1pPr marL="457200" indent="-457200">
              <a:buClr>
                <a:schemeClr val="accent1"/>
              </a:buClr>
              <a:buSzPct val="150000"/>
              <a:buFont typeface="+mj-lt"/>
              <a:buAutoNum type="arabicPeriod"/>
              <a:defRPr sz="1600">
                <a:latin typeface="+mj-lt"/>
              </a:defRPr>
            </a:lvl1pPr>
            <a:lvl2pPr marL="800100" indent="-342900">
              <a:buSzPct val="150000"/>
              <a:buFont typeface="+mj-lt"/>
              <a:buAutoNum type="arabicPeriod"/>
              <a:defRPr>
                <a:latin typeface="+mj-lt"/>
              </a:defRPr>
            </a:lvl2pPr>
            <a:lvl3pPr marL="1257300" indent="-342900">
              <a:buSzPct val="150000"/>
              <a:buFont typeface="+mj-lt"/>
              <a:buAutoNum type="arabicPeriod"/>
              <a:defRPr>
                <a:latin typeface="+mj-lt"/>
              </a:defRPr>
            </a:lvl3pPr>
            <a:lvl4pPr>
              <a:buSzPct val="150000"/>
              <a:buFont typeface="+mj-lt"/>
              <a:buAutoNum type="arabicPeriod"/>
              <a:defRPr>
                <a:latin typeface="+mj-lt"/>
              </a:defRPr>
            </a:lvl4pPr>
            <a:lvl5pPr>
              <a:buSzPct val="150000"/>
              <a:buFont typeface="+mj-lt"/>
              <a:buAutoNum type="arabicPeriod"/>
              <a:defRPr>
                <a:latin typeface="+mj-lt"/>
              </a:defRPr>
            </a:lvl5pPr>
          </a:lstStyle>
          <a:p>
            <a:pPr lvl="0"/>
            <a:r>
              <a:rPr lang="en-US" dirty="0"/>
              <a:t>Click to edit topic 1</a:t>
            </a:r>
          </a:p>
          <a:p>
            <a:pPr lvl="0"/>
            <a:r>
              <a:rPr lang="en-US" dirty="0"/>
              <a:t>Click to edit topic 2</a:t>
            </a:r>
          </a:p>
          <a:p>
            <a:pPr lvl="0"/>
            <a:r>
              <a:rPr lang="en-US" dirty="0"/>
              <a:t>Click to edit topic 3</a:t>
            </a:r>
          </a:p>
          <a:p>
            <a:pPr lvl="0"/>
            <a:r>
              <a:rPr lang="en-US" dirty="0"/>
              <a:t>Click to edit topic 4</a:t>
            </a:r>
          </a:p>
          <a:p>
            <a:pPr lvl="0"/>
            <a:r>
              <a:rPr lang="en-US" dirty="0"/>
              <a:t>Click to edit topic 5</a:t>
            </a:r>
          </a:p>
        </p:txBody>
      </p:sp>
      <p:pic>
        <p:nvPicPr>
          <p:cNvPr id="16" name="Graphic 7">
            <a:extLst>
              <a:ext uri="{FF2B5EF4-FFF2-40B4-BE49-F238E27FC236}">
                <a16:creationId xmlns:a16="http://schemas.microsoft.com/office/drawing/2014/main" id="{09FA143D-FBAF-5981-664A-6E98CF098F45}"/>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10263303" y="6124575"/>
            <a:ext cx="1639743" cy="365125"/>
          </a:xfrm>
          <a:prstGeom prst="rect">
            <a:avLst/>
          </a:prstGeom>
        </p:spPr>
      </p:pic>
      <p:pic>
        <p:nvPicPr>
          <p:cNvPr id="8" name="Graphic 7">
            <a:extLst>
              <a:ext uri="{FF2B5EF4-FFF2-40B4-BE49-F238E27FC236}">
                <a16:creationId xmlns:a16="http://schemas.microsoft.com/office/drawing/2014/main" id="{C50A9103-AE7B-E5CA-21BA-6FCA35F03045}"/>
              </a:ext>
            </a:extLst>
          </p:cNvPr>
          <p:cNvPicPr>
            <a:picLocks noChangeAspect="1"/>
          </p:cNvPicPr>
          <p:nvPr userDrawn="1"/>
        </p:nvPicPr>
        <p:blipFill>
          <a:blip r:embed="rId4" cstate="screen">
            <a:extLst>
              <a:ext uri="{28A0092B-C50C-407E-A947-70E740481C1C}">
                <a14:useLocalDpi xmlns:a14="http://schemas.microsoft.com/office/drawing/2010/main" val="0"/>
              </a:ext>
            </a:extLst>
          </a:blip>
          <a:srcRect/>
          <a:stretch/>
        </p:blipFill>
        <p:spPr>
          <a:xfrm>
            <a:off x="363089" y="345161"/>
            <a:ext cx="1591896" cy="842387"/>
          </a:xfrm>
          <a:prstGeom prst="rect">
            <a:avLst/>
          </a:prstGeom>
        </p:spPr>
      </p:pic>
      <p:sp>
        <p:nvSpPr>
          <p:cNvPr id="2" name="TextBox 1">
            <a:extLst>
              <a:ext uri="{FF2B5EF4-FFF2-40B4-BE49-F238E27FC236}">
                <a16:creationId xmlns:a16="http://schemas.microsoft.com/office/drawing/2014/main" id="{77778FC2-8FF9-8C52-3D04-46D5C5CB0871}"/>
              </a:ext>
            </a:extLst>
          </p:cNvPr>
          <p:cNvSpPr txBox="1"/>
          <p:nvPr userDrawn="1"/>
        </p:nvSpPr>
        <p:spPr>
          <a:xfrm>
            <a:off x="10197634" y="6508172"/>
            <a:ext cx="1955800" cy="262416"/>
          </a:xfrm>
          <a:prstGeom prst="rect">
            <a:avLst/>
          </a:prstGeom>
          <a:noFill/>
        </p:spPr>
        <p:txBody>
          <a:bodyPr wrap="square" rtlCol="0">
            <a:spAutoFit/>
          </a:bodyPr>
          <a:lstStyle/>
          <a:p>
            <a:pPr algn="l"/>
            <a:r>
              <a:rPr lang="en-IE" sz="1050" dirty="0">
                <a:solidFill>
                  <a:schemeClr val="bg2">
                    <a:lumMod val="50000"/>
                    <a:lumOff val="50000"/>
                  </a:schemeClr>
                </a:solidFill>
              </a:rPr>
              <a:t>Licensed under CC BY 4.0</a:t>
            </a:r>
          </a:p>
        </p:txBody>
      </p:sp>
    </p:spTree>
    <p:extLst>
      <p:ext uri="{BB962C8B-B14F-4D97-AF65-F5344CB8AC3E}">
        <p14:creationId xmlns:p14="http://schemas.microsoft.com/office/powerpoint/2010/main" val="692948997"/>
      </p:ext>
    </p:extLst>
  </p:cSld>
  <p:clrMapOvr>
    <a:overrideClrMapping bg1="dk1" tx1="lt1" bg2="dk2" tx2="lt2" accent1="accent1" accent2="accent2" accent3="accent3" accent4="accent4" accent5="accent5" accent6="accent6" hlink="hlink" folHlink="folHlink"/>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Agenda slide">
    <p:bg>
      <p:bgRef idx="1001">
        <a:schemeClr val="bg2"/>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525DEC7-9C9B-1775-A280-8A6FA782F41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11" name="Graphic 7">
            <a:extLst>
              <a:ext uri="{FF2B5EF4-FFF2-40B4-BE49-F238E27FC236}">
                <a16:creationId xmlns:a16="http://schemas.microsoft.com/office/drawing/2014/main" id="{963FB351-9A63-36A9-E248-4EFE8034B833}"/>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363089" y="345161"/>
            <a:ext cx="1591896" cy="842387"/>
          </a:xfrm>
          <a:prstGeom prst="rect">
            <a:avLst/>
          </a:prstGeom>
        </p:spPr>
      </p:pic>
      <p:cxnSp>
        <p:nvCxnSpPr>
          <p:cNvPr id="6" name="Straight Connector 5">
            <a:extLst>
              <a:ext uri="{FF2B5EF4-FFF2-40B4-BE49-F238E27FC236}">
                <a16:creationId xmlns:a16="http://schemas.microsoft.com/office/drawing/2014/main" id="{970D8D59-F441-A33B-A72A-D091013D4D9F}"/>
              </a:ext>
            </a:extLst>
          </p:cNvPr>
          <p:cNvCxnSpPr/>
          <p:nvPr userDrawn="1"/>
        </p:nvCxnSpPr>
        <p:spPr>
          <a:xfrm>
            <a:off x="4814596" y="811764"/>
            <a:ext cx="0" cy="523447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5F8C08B6-284E-4DE9-C0C4-D56CBC0964CE}"/>
              </a:ext>
            </a:extLst>
          </p:cNvPr>
          <p:cNvSpPr>
            <a:spLocks noGrp="1"/>
          </p:cNvSpPr>
          <p:nvPr>
            <p:ph type="body" sz="quarter" idx="10" hasCustomPrompt="1"/>
          </p:nvPr>
        </p:nvSpPr>
        <p:spPr>
          <a:xfrm>
            <a:off x="5557838" y="1612487"/>
            <a:ext cx="4927600" cy="324601"/>
          </a:xfrm>
        </p:spPr>
        <p:txBody>
          <a:bodyPr>
            <a:normAutofit/>
          </a:bodyPr>
          <a:lstStyle>
            <a:lvl1pPr marL="0" indent="0">
              <a:buSzPct val="150000"/>
              <a:buFont typeface="+mj-lt"/>
              <a:buNone/>
              <a:defRPr sz="1400">
                <a:latin typeface="+mj-lt"/>
              </a:defRPr>
            </a:lvl1pPr>
            <a:lvl2pPr marL="800100" indent="-342900">
              <a:buSzPct val="150000"/>
              <a:buFont typeface="+mj-lt"/>
              <a:buAutoNum type="arabicPeriod"/>
              <a:defRPr>
                <a:latin typeface="+mj-lt"/>
              </a:defRPr>
            </a:lvl2pPr>
            <a:lvl3pPr marL="1257300" indent="-342900">
              <a:buSzPct val="150000"/>
              <a:buFont typeface="+mj-lt"/>
              <a:buAutoNum type="arabicPeriod"/>
              <a:defRPr>
                <a:latin typeface="+mj-lt"/>
              </a:defRPr>
            </a:lvl3pPr>
            <a:lvl4pPr>
              <a:buSzPct val="150000"/>
              <a:buFont typeface="+mj-lt"/>
              <a:buAutoNum type="arabicPeriod"/>
              <a:defRPr>
                <a:latin typeface="+mj-lt"/>
              </a:defRPr>
            </a:lvl4pPr>
            <a:lvl5pPr>
              <a:buSzPct val="150000"/>
              <a:buFont typeface="+mj-lt"/>
              <a:buAutoNum type="arabicPeriod"/>
              <a:defRPr>
                <a:latin typeface="+mj-lt"/>
              </a:defRPr>
            </a:lvl5pPr>
          </a:lstStyle>
          <a:p>
            <a:pPr lvl="0"/>
            <a:r>
              <a:rPr lang="en-US" dirty="0"/>
              <a:t>Click to edit topic 1</a:t>
            </a:r>
          </a:p>
        </p:txBody>
      </p:sp>
      <p:sp>
        <p:nvSpPr>
          <p:cNvPr id="4" name="Text Placeholder 3">
            <a:extLst>
              <a:ext uri="{FF2B5EF4-FFF2-40B4-BE49-F238E27FC236}">
                <a16:creationId xmlns:a16="http://schemas.microsoft.com/office/drawing/2014/main" id="{2E5037E0-0CB5-84BF-F256-1C8FBDF5BB4A}"/>
              </a:ext>
            </a:extLst>
          </p:cNvPr>
          <p:cNvSpPr>
            <a:spLocks noGrp="1"/>
          </p:cNvSpPr>
          <p:nvPr>
            <p:ph type="body" sz="quarter" idx="11" hasCustomPrompt="1"/>
          </p:nvPr>
        </p:nvSpPr>
        <p:spPr>
          <a:xfrm>
            <a:off x="5546724" y="1973346"/>
            <a:ext cx="4968875" cy="565317"/>
          </a:xfrm>
        </p:spPr>
        <p:txBody>
          <a:bodyPr>
            <a:normAutofit/>
          </a:bodyPr>
          <a:lstStyle>
            <a:lvl1pPr marL="0" indent="0">
              <a:buNone/>
              <a:defRPr sz="1300"/>
            </a:lvl1pPr>
          </a:lstStyle>
          <a:p>
            <a:pPr lvl="0"/>
            <a:r>
              <a:rPr lang="en-US" dirty="0"/>
              <a:t>Click to edit topic description</a:t>
            </a:r>
          </a:p>
        </p:txBody>
      </p:sp>
      <p:sp>
        <p:nvSpPr>
          <p:cNvPr id="7" name="Text Placeholder 8">
            <a:extLst>
              <a:ext uri="{FF2B5EF4-FFF2-40B4-BE49-F238E27FC236}">
                <a16:creationId xmlns:a16="http://schemas.microsoft.com/office/drawing/2014/main" id="{90D2F066-77B6-7665-E81A-9125D4177B53}"/>
              </a:ext>
            </a:extLst>
          </p:cNvPr>
          <p:cNvSpPr>
            <a:spLocks noGrp="1"/>
          </p:cNvSpPr>
          <p:nvPr>
            <p:ph type="body" sz="quarter" idx="12" hasCustomPrompt="1"/>
          </p:nvPr>
        </p:nvSpPr>
        <p:spPr>
          <a:xfrm>
            <a:off x="5557838" y="2924944"/>
            <a:ext cx="4927600" cy="324601"/>
          </a:xfrm>
        </p:spPr>
        <p:txBody>
          <a:bodyPr>
            <a:normAutofit/>
          </a:bodyPr>
          <a:lstStyle>
            <a:lvl1pPr marL="0" indent="0">
              <a:buSzPct val="150000"/>
              <a:buFont typeface="+mj-lt"/>
              <a:buNone/>
              <a:defRPr sz="1400">
                <a:latin typeface="+mj-lt"/>
              </a:defRPr>
            </a:lvl1pPr>
            <a:lvl2pPr marL="800100" indent="-342900">
              <a:buSzPct val="150000"/>
              <a:buFont typeface="+mj-lt"/>
              <a:buAutoNum type="arabicPeriod"/>
              <a:defRPr>
                <a:latin typeface="+mj-lt"/>
              </a:defRPr>
            </a:lvl2pPr>
            <a:lvl3pPr marL="1257300" indent="-342900">
              <a:buSzPct val="150000"/>
              <a:buFont typeface="+mj-lt"/>
              <a:buAutoNum type="arabicPeriod"/>
              <a:defRPr>
                <a:latin typeface="+mj-lt"/>
              </a:defRPr>
            </a:lvl3pPr>
            <a:lvl4pPr>
              <a:buSzPct val="150000"/>
              <a:buFont typeface="+mj-lt"/>
              <a:buAutoNum type="arabicPeriod"/>
              <a:defRPr>
                <a:latin typeface="+mj-lt"/>
              </a:defRPr>
            </a:lvl4pPr>
            <a:lvl5pPr>
              <a:buSzPct val="150000"/>
              <a:buFont typeface="+mj-lt"/>
              <a:buAutoNum type="arabicPeriod"/>
              <a:defRPr>
                <a:latin typeface="+mj-lt"/>
              </a:defRPr>
            </a:lvl5pPr>
          </a:lstStyle>
          <a:p>
            <a:pPr lvl="0"/>
            <a:r>
              <a:rPr lang="en-US" dirty="0"/>
              <a:t>Click to edit topic 1</a:t>
            </a:r>
          </a:p>
        </p:txBody>
      </p:sp>
      <p:sp>
        <p:nvSpPr>
          <p:cNvPr id="8" name="Text Placeholder 3">
            <a:extLst>
              <a:ext uri="{FF2B5EF4-FFF2-40B4-BE49-F238E27FC236}">
                <a16:creationId xmlns:a16="http://schemas.microsoft.com/office/drawing/2014/main" id="{D4E31504-FAFF-1AFF-A235-E9E4DE83D901}"/>
              </a:ext>
            </a:extLst>
          </p:cNvPr>
          <p:cNvSpPr>
            <a:spLocks noGrp="1"/>
          </p:cNvSpPr>
          <p:nvPr>
            <p:ph type="body" sz="quarter" idx="13" hasCustomPrompt="1"/>
          </p:nvPr>
        </p:nvSpPr>
        <p:spPr>
          <a:xfrm>
            <a:off x="5546724" y="3285803"/>
            <a:ext cx="4968875" cy="565317"/>
          </a:xfrm>
        </p:spPr>
        <p:txBody>
          <a:bodyPr>
            <a:normAutofit/>
          </a:bodyPr>
          <a:lstStyle>
            <a:lvl1pPr marL="0" indent="0">
              <a:buNone/>
              <a:defRPr sz="1300"/>
            </a:lvl1pPr>
          </a:lstStyle>
          <a:p>
            <a:pPr lvl="0"/>
            <a:r>
              <a:rPr lang="en-US" dirty="0"/>
              <a:t>Click to edit topic description</a:t>
            </a:r>
          </a:p>
        </p:txBody>
      </p:sp>
      <p:sp>
        <p:nvSpPr>
          <p:cNvPr id="10" name="Text Placeholder 8">
            <a:extLst>
              <a:ext uri="{FF2B5EF4-FFF2-40B4-BE49-F238E27FC236}">
                <a16:creationId xmlns:a16="http://schemas.microsoft.com/office/drawing/2014/main" id="{D512B05D-8F7E-592C-65FB-9F72A6451487}"/>
              </a:ext>
            </a:extLst>
          </p:cNvPr>
          <p:cNvSpPr>
            <a:spLocks noGrp="1"/>
          </p:cNvSpPr>
          <p:nvPr>
            <p:ph type="body" sz="quarter" idx="14" hasCustomPrompt="1"/>
          </p:nvPr>
        </p:nvSpPr>
        <p:spPr>
          <a:xfrm>
            <a:off x="5557838" y="4365104"/>
            <a:ext cx="4927600" cy="324601"/>
          </a:xfrm>
        </p:spPr>
        <p:txBody>
          <a:bodyPr>
            <a:normAutofit/>
          </a:bodyPr>
          <a:lstStyle>
            <a:lvl1pPr marL="0" indent="0">
              <a:buSzPct val="150000"/>
              <a:buFont typeface="+mj-lt"/>
              <a:buNone/>
              <a:defRPr sz="1400">
                <a:latin typeface="+mj-lt"/>
              </a:defRPr>
            </a:lvl1pPr>
            <a:lvl2pPr marL="800100" indent="-342900">
              <a:buSzPct val="150000"/>
              <a:buFont typeface="+mj-lt"/>
              <a:buAutoNum type="arabicPeriod"/>
              <a:defRPr>
                <a:latin typeface="+mj-lt"/>
              </a:defRPr>
            </a:lvl2pPr>
            <a:lvl3pPr marL="1257300" indent="-342900">
              <a:buSzPct val="150000"/>
              <a:buFont typeface="+mj-lt"/>
              <a:buAutoNum type="arabicPeriod"/>
              <a:defRPr>
                <a:latin typeface="+mj-lt"/>
              </a:defRPr>
            </a:lvl3pPr>
            <a:lvl4pPr>
              <a:buSzPct val="150000"/>
              <a:buFont typeface="+mj-lt"/>
              <a:buAutoNum type="arabicPeriod"/>
              <a:defRPr>
                <a:latin typeface="+mj-lt"/>
              </a:defRPr>
            </a:lvl4pPr>
            <a:lvl5pPr>
              <a:buSzPct val="150000"/>
              <a:buFont typeface="+mj-lt"/>
              <a:buAutoNum type="arabicPeriod"/>
              <a:defRPr>
                <a:latin typeface="+mj-lt"/>
              </a:defRPr>
            </a:lvl5pPr>
          </a:lstStyle>
          <a:p>
            <a:pPr lvl="0"/>
            <a:r>
              <a:rPr lang="en-US" dirty="0"/>
              <a:t>Click to edit topic 1</a:t>
            </a:r>
          </a:p>
        </p:txBody>
      </p:sp>
      <p:sp>
        <p:nvSpPr>
          <p:cNvPr id="12" name="Text Placeholder 3">
            <a:extLst>
              <a:ext uri="{FF2B5EF4-FFF2-40B4-BE49-F238E27FC236}">
                <a16:creationId xmlns:a16="http://schemas.microsoft.com/office/drawing/2014/main" id="{6E6DC051-5522-4F20-E853-0D5CA4B141F2}"/>
              </a:ext>
            </a:extLst>
          </p:cNvPr>
          <p:cNvSpPr>
            <a:spLocks noGrp="1"/>
          </p:cNvSpPr>
          <p:nvPr>
            <p:ph type="body" sz="quarter" idx="15" hasCustomPrompt="1"/>
          </p:nvPr>
        </p:nvSpPr>
        <p:spPr>
          <a:xfrm>
            <a:off x="5546724" y="4725963"/>
            <a:ext cx="4968875" cy="565317"/>
          </a:xfrm>
        </p:spPr>
        <p:txBody>
          <a:bodyPr>
            <a:normAutofit/>
          </a:bodyPr>
          <a:lstStyle>
            <a:lvl1pPr marL="0" indent="0">
              <a:buNone/>
              <a:defRPr sz="1300"/>
            </a:lvl1pPr>
          </a:lstStyle>
          <a:p>
            <a:pPr lvl="0"/>
            <a:r>
              <a:rPr lang="en-US" dirty="0"/>
              <a:t>Click to edit topic description</a:t>
            </a:r>
          </a:p>
        </p:txBody>
      </p:sp>
      <p:sp>
        <p:nvSpPr>
          <p:cNvPr id="21" name="TextBox 20">
            <a:extLst>
              <a:ext uri="{FF2B5EF4-FFF2-40B4-BE49-F238E27FC236}">
                <a16:creationId xmlns:a16="http://schemas.microsoft.com/office/drawing/2014/main" id="{315E199F-7967-B0AC-59F7-4CECB84FAAB7}"/>
              </a:ext>
            </a:extLst>
          </p:cNvPr>
          <p:cNvSpPr txBox="1"/>
          <p:nvPr userDrawn="1"/>
        </p:nvSpPr>
        <p:spPr>
          <a:xfrm>
            <a:off x="2375638" y="1934982"/>
            <a:ext cx="1978427" cy="646331"/>
          </a:xfrm>
          <a:prstGeom prst="rect">
            <a:avLst/>
          </a:prstGeom>
          <a:noFill/>
        </p:spPr>
        <p:txBody>
          <a:bodyPr wrap="none" rtlCol="0">
            <a:spAutoFit/>
          </a:bodyPr>
          <a:lstStyle/>
          <a:p>
            <a:pPr algn="r"/>
            <a:r>
              <a:rPr lang="en-US" sz="3600" dirty="0">
                <a:solidFill>
                  <a:prstClr val="white"/>
                </a:solidFill>
                <a:latin typeface="+mj-lt"/>
                <a:ea typeface="Open Sans Light" panose="020B0306030504020204" pitchFamily="34" charset="0"/>
                <a:cs typeface="Open Sans Light" panose="020B0306030504020204" pitchFamily="34" charset="0"/>
              </a:rPr>
              <a:t>Agenda</a:t>
            </a:r>
            <a:endParaRPr lang="en-US" sz="3600" dirty="0">
              <a:solidFill>
                <a:prstClr val="white"/>
              </a:solidFill>
              <a:latin typeface="+mj-lt"/>
              <a:ea typeface="Open Sans Extrabold" panose="020B0906030804020204" pitchFamily="34" charset="0"/>
              <a:cs typeface="Open Sans Extrabold" panose="020B0906030804020204" pitchFamily="34" charset="0"/>
            </a:endParaRPr>
          </a:p>
        </p:txBody>
      </p:sp>
      <p:pic>
        <p:nvPicPr>
          <p:cNvPr id="22" name="Graphic 7">
            <a:extLst>
              <a:ext uri="{FF2B5EF4-FFF2-40B4-BE49-F238E27FC236}">
                <a16:creationId xmlns:a16="http://schemas.microsoft.com/office/drawing/2014/main" id="{E2C6A612-6A5C-ED18-8F33-9591778E83F2}"/>
              </a:ext>
            </a:extLst>
          </p:cNvPr>
          <p:cNvPicPr>
            <a:picLocks noChangeAspect="1"/>
          </p:cNvPicPr>
          <p:nvPr userDrawn="1"/>
        </p:nvPicPr>
        <p:blipFill>
          <a:blip r:embed="rId4" cstate="screen">
            <a:extLst>
              <a:ext uri="{28A0092B-C50C-407E-A947-70E740481C1C}">
                <a14:useLocalDpi xmlns:a14="http://schemas.microsoft.com/office/drawing/2010/main" val="0"/>
              </a:ext>
            </a:extLst>
          </a:blip>
          <a:srcRect/>
          <a:stretch/>
        </p:blipFill>
        <p:spPr>
          <a:xfrm>
            <a:off x="10263303" y="6124575"/>
            <a:ext cx="1639743" cy="365125"/>
          </a:xfrm>
          <a:prstGeom prst="rect">
            <a:avLst/>
          </a:prstGeom>
        </p:spPr>
      </p:pic>
      <p:sp>
        <p:nvSpPr>
          <p:cNvPr id="2" name="TextBox 1">
            <a:extLst>
              <a:ext uri="{FF2B5EF4-FFF2-40B4-BE49-F238E27FC236}">
                <a16:creationId xmlns:a16="http://schemas.microsoft.com/office/drawing/2014/main" id="{B80A109C-E136-35C6-8469-F49F4BF6038F}"/>
              </a:ext>
            </a:extLst>
          </p:cNvPr>
          <p:cNvSpPr txBox="1"/>
          <p:nvPr userDrawn="1"/>
        </p:nvSpPr>
        <p:spPr>
          <a:xfrm>
            <a:off x="10197634" y="6508172"/>
            <a:ext cx="1955800" cy="262416"/>
          </a:xfrm>
          <a:prstGeom prst="rect">
            <a:avLst/>
          </a:prstGeom>
          <a:noFill/>
        </p:spPr>
        <p:txBody>
          <a:bodyPr wrap="square" rtlCol="0">
            <a:spAutoFit/>
          </a:bodyPr>
          <a:lstStyle/>
          <a:p>
            <a:pPr algn="l"/>
            <a:r>
              <a:rPr lang="en-IE" sz="1050" dirty="0">
                <a:solidFill>
                  <a:schemeClr val="bg2">
                    <a:lumMod val="50000"/>
                    <a:lumOff val="50000"/>
                  </a:schemeClr>
                </a:solidFill>
              </a:rPr>
              <a:t>Licensed under CC BY 4.0</a:t>
            </a:r>
          </a:p>
        </p:txBody>
      </p:sp>
    </p:spTree>
    <p:extLst>
      <p:ext uri="{BB962C8B-B14F-4D97-AF65-F5344CB8AC3E}">
        <p14:creationId xmlns:p14="http://schemas.microsoft.com/office/powerpoint/2010/main" val="3289295199"/>
      </p:ext>
    </p:extLst>
  </p:cSld>
  <p:clrMapOvr>
    <a:overrideClrMapping bg1="dk1" tx1="lt1" bg2="dk2" tx2="lt2" accent1="accent1" accent2="accent2" accent3="accent3" accent4="accent4" accent5="accent5" accent6="accent6" hlink="hlink" folHlink="folHlink"/>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1_Chapter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DF71AA4-EB28-E378-7D08-C0BB0025FF7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132482C-CE81-CE90-E63D-FFC01FE569E7}"/>
              </a:ext>
            </a:extLst>
          </p:cNvPr>
          <p:cNvSpPr>
            <a:spLocks noGrp="1"/>
          </p:cNvSpPr>
          <p:nvPr>
            <p:ph type="ctrTitle" hasCustomPrompt="1"/>
          </p:nvPr>
        </p:nvSpPr>
        <p:spPr>
          <a:xfrm>
            <a:off x="6885992" y="1440551"/>
            <a:ext cx="4857372" cy="1988449"/>
          </a:xfrm>
        </p:spPr>
        <p:txBody>
          <a:bodyPr anchor="b">
            <a:noAutofit/>
          </a:bodyPr>
          <a:lstStyle>
            <a:lvl1pPr algn="l">
              <a:defRPr sz="5400">
                <a:solidFill>
                  <a:schemeClr val="tx1"/>
                </a:solidFill>
              </a:defRPr>
            </a:lvl1pPr>
          </a:lstStyle>
          <a:p>
            <a:r>
              <a:rPr lang="en-GB" dirty="0"/>
              <a:t>Chapter title style</a:t>
            </a:r>
            <a:endParaRPr lang="en-IE" dirty="0"/>
          </a:p>
        </p:txBody>
      </p:sp>
      <p:sp>
        <p:nvSpPr>
          <p:cNvPr id="3" name="Subtitle 2">
            <a:extLst>
              <a:ext uri="{FF2B5EF4-FFF2-40B4-BE49-F238E27FC236}">
                <a16:creationId xmlns:a16="http://schemas.microsoft.com/office/drawing/2014/main" id="{B5291256-A199-5127-D994-C5FC00CFBBB3}"/>
              </a:ext>
            </a:extLst>
          </p:cNvPr>
          <p:cNvSpPr>
            <a:spLocks noGrp="1"/>
          </p:cNvSpPr>
          <p:nvPr>
            <p:ph type="subTitle" idx="1" hasCustomPrompt="1"/>
          </p:nvPr>
        </p:nvSpPr>
        <p:spPr>
          <a:xfrm>
            <a:off x="6885992" y="3447662"/>
            <a:ext cx="4857372" cy="1922824"/>
          </a:xfrm>
        </p:spPr>
        <p:txBody>
          <a:bodyPr>
            <a:normAutofit/>
          </a:bodyPr>
          <a:lstStyle>
            <a:lvl1pPr marL="0" indent="0" algn="l">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chapter subtitle style l</a:t>
            </a:r>
            <a:r>
              <a:rPr lang="en-IE" dirty="0" err="1">
                <a:effectLst/>
              </a:rPr>
              <a:t>orem</a:t>
            </a:r>
            <a:r>
              <a:rPr lang="en-IE" dirty="0">
                <a:effectLst/>
              </a:rPr>
              <a:t> ipsum </a:t>
            </a:r>
            <a:r>
              <a:rPr lang="en-IE" dirty="0" err="1">
                <a:effectLst/>
              </a:rPr>
              <a:t>dolor</a:t>
            </a:r>
            <a:r>
              <a:rPr lang="en-IE" dirty="0">
                <a:effectLst/>
              </a:rPr>
              <a:t> sit </a:t>
            </a:r>
            <a:r>
              <a:rPr lang="en-IE" dirty="0" err="1">
                <a:effectLst/>
              </a:rPr>
              <a:t>amet</a:t>
            </a:r>
            <a:r>
              <a:rPr lang="en-IE" dirty="0">
                <a:effectLst/>
              </a:rPr>
              <a:t>, </a:t>
            </a:r>
            <a:r>
              <a:rPr lang="en-IE" dirty="0" err="1">
                <a:effectLst/>
              </a:rPr>
              <a:t>consetetur</a:t>
            </a:r>
            <a:r>
              <a:rPr lang="en-IE" dirty="0">
                <a:effectLst/>
              </a:rPr>
              <a:t> </a:t>
            </a:r>
            <a:r>
              <a:rPr lang="en-IE" dirty="0" err="1">
                <a:effectLst/>
              </a:rPr>
              <a:t>sadipscing</a:t>
            </a:r>
            <a:r>
              <a:rPr lang="en-IE" dirty="0">
                <a:effectLst/>
              </a:rPr>
              <a:t> </a:t>
            </a:r>
            <a:r>
              <a:rPr lang="en-IE" dirty="0" err="1">
                <a:effectLst/>
              </a:rPr>
              <a:t>elitr</a:t>
            </a:r>
            <a:r>
              <a:rPr lang="en-IE" dirty="0">
                <a:effectLst/>
              </a:rPr>
              <a:t>, </a:t>
            </a:r>
            <a:r>
              <a:rPr lang="en-IE" dirty="0" err="1">
                <a:effectLst/>
              </a:rPr>
              <a:t>sed</a:t>
            </a:r>
            <a:r>
              <a:rPr lang="en-IE" dirty="0">
                <a:effectLst/>
              </a:rPr>
              <a:t> </a:t>
            </a:r>
            <a:r>
              <a:rPr lang="en-IE" dirty="0" err="1">
                <a:effectLst/>
              </a:rPr>
              <a:t>diam</a:t>
            </a:r>
            <a:r>
              <a:rPr lang="en-IE" dirty="0">
                <a:effectLst/>
              </a:rPr>
              <a:t> </a:t>
            </a:r>
            <a:r>
              <a:rPr lang="en-IE" dirty="0" err="1">
                <a:effectLst/>
              </a:rPr>
              <a:t>nonumy</a:t>
            </a:r>
            <a:r>
              <a:rPr lang="en-IE" dirty="0">
                <a:effectLst/>
              </a:rPr>
              <a:t> </a:t>
            </a:r>
            <a:r>
              <a:rPr lang="en-IE" dirty="0" err="1">
                <a:effectLst/>
              </a:rPr>
              <a:t>eirmod</a:t>
            </a:r>
            <a:r>
              <a:rPr lang="en-IE" dirty="0">
                <a:effectLst/>
              </a:rPr>
              <a:t> </a:t>
            </a:r>
            <a:r>
              <a:rPr lang="en-IE" dirty="0" err="1">
                <a:effectLst/>
              </a:rPr>
              <a:t>tempor</a:t>
            </a:r>
            <a:r>
              <a:rPr lang="en-IE" dirty="0">
                <a:effectLst/>
              </a:rPr>
              <a:t> </a:t>
            </a:r>
            <a:r>
              <a:rPr lang="en-IE" dirty="0" err="1">
                <a:effectLst/>
              </a:rPr>
              <a:t>invidunt</a:t>
            </a:r>
            <a:r>
              <a:rPr lang="en-IE" dirty="0">
                <a:effectLst/>
              </a:rPr>
              <a:t> </a:t>
            </a:r>
            <a:r>
              <a:rPr lang="en-IE" dirty="0" err="1">
                <a:effectLst/>
              </a:rPr>
              <a:t>ut</a:t>
            </a:r>
            <a:r>
              <a:rPr lang="en-IE" dirty="0">
                <a:effectLst/>
              </a:rPr>
              <a:t> labore et dolore magna </a:t>
            </a:r>
            <a:r>
              <a:rPr lang="en-IE" dirty="0" err="1">
                <a:effectLst/>
              </a:rPr>
              <a:t>aliquyam</a:t>
            </a:r>
            <a:r>
              <a:rPr lang="en-IE" dirty="0">
                <a:effectLst/>
              </a:rPr>
              <a:t> </a:t>
            </a:r>
            <a:r>
              <a:rPr lang="en-IE" dirty="0" err="1">
                <a:effectLst/>
              </a:rPr>
              <a:t>erat</a:t>
            </a:r>
            <a:r>
              <a:rPr lang="en-IE" dirty="0">
                <a:effectLst/>
              </a:rPr>
              <a:t>, </a:t>
            </a:r>
            <a:r>
              <a:rPr lang="en-IE" dirty="0" err="1">
                <a:effectLst/>
              </a:rPr>
              <a:t>sed</a:t>
            </a:r>
            <a:r>
              <a:rPr lang="en-IE" dirty="0">
                <a:effectLst/>
              </a:rPr>
              <a:t> </a:t>
            </a:r>
            <a:r>
              <a:rPr lang="en-IE" dirty="0" err="1">
                <a:effectLst/>
              </a:rPr>
              <a:t>diam</a:t>
            </a:r>
            <a:r>
              <a:rPr lang="en-IE" dirty="0">
                <a:effectLst/>
              </a:rPr>
              <a:t> </a:t>
            </a:r>
            <a:r>
              <a:rPr lang="en-IE" dirty="0" err="1">
                <a:effectLst/>
              </a:rPr>
              <a:t>voluptua</a:t>
            </a:r>
            <a:r>
              <a:rPr lang="en-IE" dirty="0">
                <a:effectLst/>
              </a:rPr>
              <a:t>.</a:t>
            </a:r>
            <a:endParaRPr lang="en-IE" dirty="0"/>
          </a:p>
        </p:txBody>
      </p:sp>
      <p:pic>
        <p:nvPicPr>
          <p:cNvPr id="8" name="Graphic 7">
            <a:extLst>
              <a:ext uri="{FF2B5EF4-FFF2-40B4-BE49-F238E27FC236}">
                <a16:creationId xmlns:a16="http://schemas.microsoft.com/office/drawing/2014/main" id="{8977640B-17B1-39EB-A357-24AA0C1370A6}"/>
              </a:ext>
            </a:extLst>
          </p:cNvPr>
          <p:cNvPicPr>
            <a:picLocks noChangeAspect="1"/>
          </p:cNvPicPr>
          <p:nvPr userDrawn="1"/>
        </p:nvPicPr>
        <p:blipFill>
          <a:blip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231569" y="345161"/>
            <a:ext cx="1585902" cy="842387"/>
          </a:xfrm>
          <a:prstGeom prst="rect">
            <a:avLst/>
          </a:prstGeom>
        </p:spPr>
      </p:pic>
      <p:pic>
        <p:nvPicPr>
          <p:cNvPr id="5" name="Picture 4" descr="Blue text on a black background&#10;&#10;Description automatically generated">
            <a:extLst>
              <a:ext uri="{FF2B5EF4-FFF2-40B4-BE49-F238E27FC236}">
                <a16:creationId xmlns:a16="http://schemas.microsoft.com/office/drawing/2014/main" id="{6DCF5D80-BEBA-A2C9-6200-65A4A21DAD1C}"/>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10264608" y="6124736"/>
            <a:ext cx="1636820" cy="365195"/>
          </a:xfrm>
          <a:prstGeom prst="rect">
            <a:avLst/>
          </a:prstGeom>
        </p:spPr>
      </p:pic>
      <p:sp>
        <p:nvSpPr>
          <p:cNvPr id="4" name="TextBox 3">
            <a:extLst>
              <a:ext uri="{FF2B5EF4-FFF2-40B4-BE49-F238E27FC236}">
                <a16:creationId xmlns:a16="http://schemas.microsoft.com/office/drawing/2014/main" id="{2320A7D7-A9B9-ED94-EE64-5E2A26981A16}"/>
              </a:ext>
            </a:extLst>
          </p:cNvPr>
          <p:cNvSpPr txBox="1"/>
          <p:nvPr userDrawn="1"/>
        </p:nvSpPr>
        <p:spPr>
          <a:xfrm>
            <a:off x="10197634" y="6508172"/>
            <a:ext cx="1955800" cy="262416"/>
          </a:xfrm>
          <a:prstGeom prst="rect">
            <a:avLst/>
          </a:prstGeom>
          <a:noFill/>
        </p:spPr>
        <p:txBody>
          <a:bodyPr wrap="square" rtlCol="0">
            <a:spAutoFit/>
          </a:bodyPr>
          <a:lstStyle/>
          <a:p>
            <a:pPr algn="l"/>
            <a:r>
              <a:rPr lang="en-IE" sz="1050" dirty="0">
                <a:solidFill>
                  <a:schemeClr val="bg2">
                    <a:lumMod val="50000"/>
                  </a:schemeClr>
                </a:solidFill>
              </a:rPr>
              <a:t>Licensed under CC BY 4.0</a:t>
            </a:r>
          </a:p>
        </p:txBody>
      </p:sp>
    </p:spTree>
    <p:extLst>
      <p:ext uri="{BB962C8B-B14F-4D97-AF65-F5344CB8AC3E}">
        <p14:creationId xmlns:p14="http://schemas.microsoft.com/office/powerpoint/2010/main" val="3869704964"/>
      </p:ext>
    </p:extLst>
  </p:cSld>
  <p:clrMapOvr>
    <a:masterClrMapping/>
  </p:clrMapOvr>
  <p:transition spd="slow">
    <p:push dir="u"/>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2_Chapter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EB090AB-84BE-111F-4E18-AEB2B78DA01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132482C-CE81-CE90-E63D-FFC01FE569E7}"/>
              </a:ext>
            </a:extLst>
          </p:cNvPr>
          <p:cNvSpPr>
            <a:spLocks noGrp="1"/>
          </p:cNvSpPr>
          <p:nvPr>
            <p:ph type="ctrTitle" hasCustomPrompt="1"/>
          </p:nvPr>
        </p:nvSpPr>
        <p:spPr>
          <a:xfrm>
            <a:off x="1530496" y="2124222"/>
            <a:ext cx="6909830" cy="1618381"/>
          </a:xfrm>
        </p:spPr>
        <p:txBody>
          <a:bodyPr anchor="b">
            <a:noAutofit/>
          </a:bodyPr>
          <a:lstStyle>
            <a:lvl1pPr algn="l">
              <a:defRPr sz="5400">
                <a:solidFill>
                  <a:schemeClr val="accent2"/>
                </a:solidFill>
              </a:defRPr>
            </a:lvl1pPr>
          </a:lstStyle>
          <a:p>
            <a:r>
              <a:rPr lang="en-GB" dirty="0"/>
              <a:t>Chapter title style</a:t>
            </a:r>
            <a:endParaRPr lang="en-IE" dirty="0"/>
          </a:p>
        </p:txBody>
      </p:sp>
      <p:sp>
        <p:nvSpPr>
          <p:cNvPr id="3" name="Subtitle 2">
            <a:extLst>
              <a:ext uri="{FF2B5EF4-FFF2-40B4-BE49-F238E27FC236}">
                <a16:creationId xmlns:a16="http://schemas.microsoft.com/office/drawing/2014/main" id="{B5291256-A199-5127-D994-C5FC00CFBBB3}"/>
              </a:ext>
            </a:extLst>
          </p:cNvPr>
          <p:cNvSpPr>
            <a:spLocks noGrp="1"/>
          </p:cNvSpPr>
          <p:nvPr>
            <p:ph type="subTitle" idx="1" hasCustomPrompt="1"/>
          </p:nvPr>
        </p:nvSpPr>
        <p:spPr>
          <a:xfrm>
            <a:off x="1530496" y="3775373"/>
            <a:ext cx="6909830" cy="1851704"/>
          </a:xfrm>
        </p:spPr>
        <p:txBody>
          <a:bodyPr>
            <a:normAutofit/>
          </a:bodyPr>
          <a:lstStyle>
            <a:lvl1pPr marL="0" indent="0" algn="l">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subtitle style l</a:t>
            </a:r>
            <a:r>
              <a:rPr lang="en-IE" dirty="0" err="1">
                <a:effectLst/>
              </a:rPr>
              <a:t>orem</a:t>
            </a:r>
            <a:r>
              <a:rPr lang="en-IE" dirty="0">
                <a:effectLst/>
              </a:rPr>
              <a:t> ipsum </a:t>
            </a:r>
            <a:r>
              <a:rPr lang="en-IE" dirty="0" err="1">
                <a:effectLst/>
              </a:rPr>
              <a:t>dolor</a:t>
            </a:r>
            <a:r>
              <a:rPr lang="en-IE" dirty="0">
                <a:effectLst/>
              </a:rPr>
              <a:t> sit </a:t>
            </a:r>
            <a:r>
              <a:rPr lang="en-IE" dirty="0" err="1">
                <a:effectLst/>
              </a:rPr>
              <a:t>amet</a:t>
            </a:r>
            <a:r>
              <a:rPr lang="en-IE" dirty="0">
                <a:effectLst/>
              </a:rPr>
              <a:t>, </a:t>
            </a:r>
            <a:r>
              <a:rPr lang="en-IE" dirty="0" err="1">
                <a:effectLst/>
              </a:rPr>
              <a:t>consetetur</a:t>
            </a:r>
            <a:r>
              <a:rPr lang="en-IE" dirty="0">
                <a:effectLst/>
              </a:rPr>
              <a:t> </a:t>
            </a:r>
            <a:r>
              <a:rPr lang="en-IE" dirty="0" err="1">
                <a:effectLst/>
              </a:rPr>
              <a:t>sadipscing</a:t>
            </a:r>
            <a:r>
              <a:rPr lang="en-IE" dirty="0">
                <a:effectLst/>
              </a:rPr>
              <a:t> </a:t>
            </a:r>
            <a:r>
              <a:rPr lang="en-IE" dirty="0" err="1">
                <a:effectLst/>
              </a:rPr>
              <a:t>elitr</a:t>
            </a:r>
            <a:r>
              <a:rPr lang="en-IE" dirty="0">
                <a:effectLst/>
              </a:rPr>
              <a:t>, </a:t>
            </a:r>
            <a:r>
              <a:rPr lang="en-IE" dirty="0" err="1">
                <a:effectLst/>
              </a:rPr>
              <a:t>sed</a:t>
            </a:r>
            <a:r>
              <a:rPr lang="en-IE" dirty="0">
                <a:effectLst/>
              </a:rPr>
              <a:t> </a:t>
            </a:r>
            <a:r>
              <a:rPr lang="en-IE" dirty="0" err="1">
                <a:effectLst/>
              </a:rPr>
              <a:t>diam</a:t>
            </a:r>
            <a:r>
              <a:rPr lang="en-IE" dirty="0">
                <a:effectLst/>
              </a:rPr>
              <a:t> </a:t>
            </a:r>
            <a:r>
              <a:rPr lang="en-IE" dirty="0" err="1">
                <a:effectLst/>
              </a:rPr>
              <a:t>nonumy</a:t>
            </a:r>
            <a:r>
              <a:rPr lang="en-IE" dirty="0">
                <a:effectLst/>
              </a:rPr>
              <a:t> </a:t>
            </a:r>
            <a:r>
              <a:rPr lang="en-IE" dirty="0" err="1">
                <a:effectLst/>
              </a:rPr>
              <a:t>eirmod</a:t>
            </a:r>
            <a:r>
              <a:rPr lang="en-IE" dirty="0">
                <a:effectLst/>
              </a:rPr>
              <a:t> </a:t>
            </a:r>
            <a:r>
              <a:rPr lang="en-IE" dirty="0" err="1">
                <a:effectLst/>
              </a:rPr>
              <a:t>tempor</a:t>
            </a:r>
            <a:r>
              <a:rPr lang="en-IE" dirty="0">
                <a:effectLst/>
              </a:rPr>
              <a:t> </a:t>
            </a:r>
            <a:r>
              <a:rPr lang="en-IE" dirty="0" err="1">
                <a:effectLst/>
              </a:rPr>
              <a:t>invidunt</a:t>
            </a:r>
            <a:r>
              <a:rPr lang="en-IE" dirty="0">
                <a:effectLst/>
              </a:rPr>
              <a:t> </a:t>
            </a:r>
            <a:r>
              <a:rPr lang="en-IE" dirty="0" err="1">
                <a:effectLst/>
              </a:rPr>
              <a:t>ut</a:t>
            </a:r>
            <a:r>
              <a:rPr lang="en-IE" dirty="0">
                <a:effectLst/>
              </a:rPr>
              <a:t> labore et dolore magna </a:t>
            </a:r>
            <a:r>
              <a:rPr lang="en-IE" dirty="0" err="1">
                <a:effectLst/>
              </a:rPr>
              <a:t>aliquyam</a:t>
            </a:r>
            <a:r>
              <a:rPr lang="en-IE" dirty="0">
                <a:effectLst/>
              </a:rPr>
              <a:t> </a:t>
            </a:r>
            <a:r>
              <a:rPr lang="en-IE" dirty="0" err="1">
                <a:effectLst/>
              </a:rPr>
              <a:t>erat</a:t>
            </a:r>
            <a:r>
              <a:rPr lang="en-IE" dirty="0">
                <a:effectLst/>
              </a:rPr>
              <a:t>, </a:t>
            </a:r>
            <a:r>
              <a:rPr lang="en-IE" dirty="0" err="1">
                <a:effectLst/>
              </a:rPr>
              <a:t>sed</a:t>
            </a:r>
            <a:r>
              <a:rPr lang="en-IE" dirty="0">
                <a:effectLst/>
              </a:rPr>
              <a:t> </a:t>
            </a:r>
            <a:r>
              <a:rPr lang="en-IE" dirty="0" err="1">
                <a:effectLst/>
              </a:rPr>
              <a:t>diam</a:t>
            </a:r>
            <a:r>
              <a:rPr lang="en-IE" dirty="0">
                <a:effectLst/>
              </a:rPr>
              <a:t> </a:t>
            </a:r>
            <a:r>
              <a:rPr lang="en-IE" dirty="0" err="1">
                <a:effectLst/>
              </a:rPr>
              <a:t>voluptua</a:t>
            </a:r>
            <a:r>
              <a:rPr lang="en-IE" dirty="0">
                <a:effectLst/>
              </a:rPr>
              <a:t>.</a:t>
            </a:r>
            <a:endParaRPr lang="en-IE" dirty="0"/>
          </a:p>
        </p:txBody>
      </p:sp>
      <p:pic>
        <p:nvPicPr>
          <p:cNvPr id="5" name="Graphic 4">
            <a:extLst>
              <a:ext uri="{FF2B5EF4-FFF2-40B4-BE49-F238E27FC236}">
                <a16:creationId xmlns:a16="http://schemas.microsoft.com/office/drawing/2014/main" id="{023A7B92-8663-D3F8-5CB5-8C838C6FD206}"/>
              </a:ext>
            </a:extLst>
          </p:cNvPr>
          <p:cNvPicPr>
            <a:picLocks noChangeAspect="1"/>
          </p:cNvPicPr>
          <p:nvPr userDrawn="1"/>
        </p:nvPicPr>
        <p:blipFill>
          <a:blip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34963" y="345161"/>
            <a:ext cx="1585902" cy="842387"/>
          </a:xfrm>
          <a:prstGeom prst="rect">
            <a:avLst/>
          </a:prstGeom>
        </p:spPr>
      </p:pic>
      <p:sp>
        <p:nvSpPr>
          <p:cNvPr id="4" name="TextBox 3">
            <a:extLst>
              <a:ext uri="{FF2B5EF4-FFF2-40B4-BE49-F238E27FC236}">
                <a16:creationId xmlns:a16="http://schemas.microsoft.com/office/drawing/2014/main" id="{7C6BFB38-7D7D-3B4E-DBD9-814B277CD679}"/>
              </a:ext>
            </a:extLst>
          </p:cNvPr>
          <p:cNvSpPr txBox="1"/>
          <p:nvPr userDrawn="1"/>
        </p:nvSpPr>
        <p:spPr>
          <a:xfrm>
            <a:off x="277339" y="6512839"/>
            <a:ext cx="1955800" cy="262416"/>
          </a:xfrm>
          <a:prstGeom prst="rect">
            <a:avLst/>
          </a:prstGeom>
          <a:noFill/>
        </p:spPr>
        <p:txBody>
          <a:bodyPr wrap="square" rtlCol="0">
            <a:spAutoFit/>
          </a:bodyPr>
          <a:lstStyle/>
          <a:p>
            <a:pPr algn="l"/>
            <a:r>
              <a:rPr lang="en-IE" sz="1050" dirty="0">
                <a:solidFill>
                  <a:schemeClr val="bg2">
                    <a:lumMod val="50000"/>
                  </a:schemeClr>
                </a:solidFill>
              </a:rPr>
              <a:t>Licensed under CC BY 4.0</a:t>
            </a:r>
          </a:p>
        </p:txBody>
      </p:sp>
      <p:pic>
        <p:nvPicPr>
          <p:cNvPr id="7" name="Picture 6" descr="Blue text on a black background&#10;&#10;Description automatically generated">
            <a:extLst>
              <a:ext uri="{FF2B5EF4-FFF2-40B4-BE49-F238E27FC236}">
                <a16:creationId xmlns:a16="http://schemas.microsoft.com/office/drawing/2014/main" id="{519BDBDF-601E-F817-7249-A7D34DA54469}"/>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334963" y="6124736"/>
            <a:ext cx="1636820" cy="365195"/>
          </a:xfrm>
          <a:prstGeom prst="rect">
            <a:avLst/>
          </a:prstGeom>
        </p:spPr>
      </p:pic>
    </p:spTree>
    <p:extLst>
      <p:ext uri="{BB962C8B-B14F-4D97-AF65-F5344CB8AC3E}">
        <p14:creationId xmlns:p14="http://schemas.microsoft.com/office/powerpoint/2010/main" val="4277448762"/>
      </p:ext>
    </p:extLst>
  </p:cSld>
  <p:clrMapOvr>
    <a:masterClrMapping/>
  </p:clrMapOvr>
  <p:transition spd="slow">
    <p:push dir="u"/>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3_Chapter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85CAF52-2792-026D-8E47-0A3F9089DB8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132482C-CE81-CE90-E63D-FFC01FE569E7}"/>
              </a:ext>
            </a:extLst>
          </p:cNvPr>
          <p:cNvSpPr>
            <a:spLocks noGrp="1"/>
          </p:cNvSpPr>
          <p:nvPr>
            <p:ph type="ctrTitle" hasCustomPrompt="1"/>
          </p:nvPr>
        </p:nvSpPr>
        <p:spPr>
          <a:xfrm>
            <a:off x="4947208" y="2124222"/>
            <a:ext cx="6909830" cy="1618381"/>
          </a:xfrm>
        </p:spPr>
        <p:txBody>
          <a:bodyPr anchor="b">
            <a:noAutofit/>
          </a:bodyPr>
          <a:lstStyle>
            <a:lvl1pPr algn="l">
              <a:defRPr sz="5400">
                <a:solidFill>
                  <a:schemeClr val="accent4"/>
                </a:solidFill>
              </a:defRPr>
            </a:lvl1pPr>
          </a:lstStyle>
          <a:p>
            <a:r>
              <a:rPr lang="en-GB" dirty="0"/>
              <a:t>Chapter title style</a:t>
            </a:r>
            <a:endParaRPr lang="en-IE" dirty="0"/>
          </a:p>
        </p:txBody>
      </p:sp>
      <p:sp>
        <p:nvSpPr>
          <p:cNvPr id="3" name="Subtitle 2">
            <a:extLst>
              <a:ext uri="{FF2B5EF4-FFF2-40B4-BE49-F238E27FC236}">
                <a16:creationId xmlns:a16="http://schemas.microsoft.com/office/drawing/2014/main" id="{B5291256-A199-5127-D994-C5FC00CFBBB3}"/>
              </a:ext>
            </a:extLst>
          </p:cNvPr>
          <p:cNvSpPr>
            <a:spLocks noGrp="1"/>
          </p:cNvSpPr>
          <p:nvPr>
            <p:ph type="subTitle" idx="1" hasCustomPrompt="1"/>
          </p:nvPr>
        </p:nvSpPr>
        <p:spPr>
          <a:xfrm>
            <a:off x="4947208" y="3775373"/>
            <a:ext cx="6909830" cy="1851704"/>
          </a:xfrm>
        </p:spPr>
        <p:txBody>
          <a:bodyPr>
            <a:normAutofit/>
          </a:bodyPr>
          <a:lstStyle>
            <a:lvl1pPr marL="0" indent="0" algn="l">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subtitle style l</a:t>
            </a:r>
            <a:r>
              <a:rPr lang="en-IE" dirty="0" err="1">
                <a:effectLst/>
              </a:rPr>
              <a:t>orem</a:t>
            </a:r>
            <a:r>
              <a:rPr lang="en-IE" dirty="0">
                <a:effectLst/>
              </a:rPr>
              <a:t> ipsum </a:t>
            </a:r>
            <a:r>
              <a:rPr lang="en-IE" dirty="0" err="1">
                <a:effectLst/>
              </a:rPr>
              <a:t>dolor</a:t>
            </a:r>
            <a:r>
              <a:rPr lang="en-IE" dirty="0">
                <a:effectLst/>
              </a:rPr>
              <a:t> sit </a:t>
            </a:r>
            <a:r>
              <a:rPr lang="en-IE" dirty="0" err="1">
                <a:effectLst/>
              </a:rPr>
              <a:t>amet</a:t>
            </a:r>
            <a:r>
              <a:rPr lang="en-IE" dirty="0">
                <a:effectLst/>
              </a:rPr>
              <a:t>, </a:t>
            </a:r>
            <a:r>
              <a:rPr lang="en-IE" dirty="0" err="1">
                <a:effectLst/>
              </a:rPr>
              <a:t>consetetur</a:t>
            </a:r>
            <a:r>
              <a:rPr lang="en-IE" dirty="0">
                <a:effectLst/>
              </a:rPr>
              <a:t> </a:t>
            </a:r>
            <a:r>
              <a:rPr lang="en-IE" dirty="0" err="1">
                <a:effectLst/>
              </a:rPr>
              <a:t>sadipscing</a:t>
            </a:r>
            <a:r>
              <a:rPr lang="en-IE" dirty="0">
                <a:effectLst/>
              </a:rPr>
              <a:t> </a:t>
            </a:r>
            <a:r>
              <a:rPr lang="en-IE" dirty="0" err="1">
                <a:effectLst/>
              </a:rPr>
              <a:t>elitr</a:t>
            </a:r>
            <a:r>
              <a:rPr lang="en-IE" dirty="0">
                <a:effectLst/>
              </a:rPr>
              <a:t>, </a:t>
            </a:r>
            <a:r>
              <a:rPr lang="en-IE" dirty="0" err="1">
                <a:effectLst/>
              </a:rPr>
              <a:t>sed</a:t>
            </a:r>
            <a:r>
              <a:rPr lang="en-IE" dirty="0">
                <a:effectLst/>
              </a:rPr>
              <a:t> </a:t>
            </a:r>
            <a:r>
              <a:rPr lang="en-IE" dirty="0" err="1">
                <a:effectLst/>
              </a:rPr>
              <a:t>diam</a:t>
            </a:r>
            <a:r>
              <a:rPr lang="en-IE" dirty="0">
                <a:effectLst/>
              </a:rPr>
              <a:t> </a:t>
            </a:r>
            <a:r>
              <a:rPr lang="en-IE" dirty="0" err="1">
                <a:effectLst/>
              </a:rPr>
              <a:t>nonumy</a:t>
            </a:r>
            <a:r>
              <a:rPr lang="en-IE" dirty="0">
                <a:effectLst/>
              </a:rPr>
              <a:t> </a:t>
            </a:r>
            <a:r>
              <a:rPr lang="en-IE" dirty="0" err="1">
                <a:effectLst/>
              </a:rPr>
              <a:t>eirmod</a:t>
            </a:r>
            <a:r>
              <a:rPr lang="en-IE" dirty="0">
                <a:effectLst/>
              </a:rPr>
              <a:t> </a:t>
            </a:r>
            <a:r>
              <a:rPr lang="en-IE" dirty="0" err="1">
                <a:effectLst/>
              </a:rPr>
              <a:t>tempor</a:t>
            </a:r>
            <a:r>
              <a:rPr lang="en-IE" dirty="0">
                <a:effectLst/>
              </a:rPr>
              <a:t> </a:t>
            </a:r>
            <a:r>
              <a:rPr lang="en-IE" dirty="0" err="1">
                <a:effectLst/>
              </a:rPr>
              <a:t>invidunt</a:t>
            </a:r>
            <a:r>
              <a:rPr lang="en-IE" dirty="0">
                <a:effectLst/>
              </a:rPr>
              <a:t> </a:t>
            </a:r>
            <a:r>
              <a:rPr lang="en-IE" dirty="0" err="1">
                <a:effectLst/>
              </a:rPr>
              <a:t>ut</a:t>
            </a:r>
            <a:r>
              <a:rPr lang="en-IE" dirty="0">
                <a:effectLst/>
              </a:rPr>
              <a:t> labore et dolore magna </a:t>
            </a:r>
            <a:r>
              <a:rPr lang="en-IE" dirty="0" err="1">
                <a:effectLst/>
              </a:rPr>
              <a:t>aliquyam</a:t>
            </a:r>
            <a:r>
              <a:rPr lang="en-IE" dirty="0">
                <a:effectLst/>
              </a:rPr>
              <a:t> </a:t>
            </a:r>
            <a:r>
              <a:rPr lang="en-IE" dirty="0" err="1">
                <a:effectLst/>
              </a:rPr>
              <a:t>erat</a:t>
            </a:r>
            <a:r>
              <a:rPr lang="en-IE" dirty="0">
                <a:effectLst/>
              </a:rPr>
              <a:t>, </a:t>
            </a:r>
            <a:r>
              <a:rPr lang="en-IE" dirty="0" err="1">
                <a:effectLst/>
              </a:rPr>
              <a:t>sed</a:t>
            </a:r>
            <a:r>
              <a:rPr lang="en-IE" dirty="0">
                <a:effectLst/>
              </a:rPr>
              <a:t> </a:t>
            </a:r>
            <a:r>
              <a:rPr lang="en-IE" dirty="0" err="1">
                <a:effectLst/>
              </a:rPr>
              <a:t>diam</a:t>
            </a:r>
            <a:r>
              <a:rPr lang="en-IE" dirty="0">
                <a:effectLst/>
              </a:rPr>
              <a:t> </a:t>
            </a:r>
            <a:r>
              <a:rPr lang="en-IE" dirty="0" err="1">
                <a:effectLst/>
              </a:rPr>
              <a:t>voluptua</a:t>
            </a:r>
            <a:r>
              <a:rPr lang="en-IE" dirty="0">
                <a:effectLst/>
              </a:rPr>
              <a:t>.</a:t>
            </a:r>
            <a:endParaRPr lang="en-IE" dirty="0"/>
          </a:p>
        </p:txBody>
      </p:sp>
      <p:pic>
        <p:nvPicPr>
          <p:cNvPr id="10" name="Picture 9" descr="Blue text on a black background&#10;&#10;Description automatically generated">
            <a:extLst>
              <a:ext uri="{FF2B5EF4-FFF2-40B4-BE49-F238E27FC236}">
                <a16:creationId xmlns:a16="http://schemas.microsoft.com/office/drawing/2014/main" id="{2A90FEAD-0534-D606-D361-AF18FCADB628}"/>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262948" y="6131175"/>
            <a:ext cx="1636820" cy="365195"/>
          </a:xfrm>
          <a:prstGeom prst="rect">
            <a:avLst/>
          </a:prstGeom>
        </p:spPr>
      </p:pic>
      <p:pic>
        <p:nvPicPr>
          <p:cNvPr id="4" name="Graphic 3">
            <a:extLst>
              <a:ext uri="{FF2B5EF4-FFF2-40B4-BE49-F238E27FC236}">
                <a16:creationId xmlns:a16="http://schemas.microsoft.com/office/drawing/2014/main" id="{4611A315-F385-04C3-54B6-C28D6ACC6EAC}"/>
              </a:ext>
            </a:extLst>
          </p:cNvPr>
          <p:cNvPicPr>
            <a:picLocks noChangeAspect="1"/>
          </p:cNvPicPr>
          <p:nvPr userDrawn="1"/>
        </p:nvPicPr>
        <p:blipFill>
          <a:blip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0231569" y="345161"/>
            <a:ext cx="1585902" cy="842387"/>
          </a:xfrm>
          <a:prstGeom prst="rect">
            <a:avLst/>
          </a:prstGeom>
        </p:spPr>
      </p:pic>
      <p:sp>
        <p:nvSpPr>
          <p:cNvPr id="6" name="TextBox 5">
            <a:extLst>
              <a:ext uri="{FF2B5EF4-FFF2-40B4-BE49-F238E27FC236}">
                <a16:creationId xmlns:a16="http://schemas.microsoft.com/office/drawing/2014/main" id="{8F6FA8CE-5AC5-0B0C-BA2A-54E12532ACD3}"/>
              </a:ext>
            </a:extLst>
          </p:cNvPr>
          <p:cNvSpPr txBox="1"/>
          <p:nvPr userDrawn="1"/>
        </p:nvSpPr>
        <p:spPr>
          <a:xfrm>
            <a:off x="10197634" y="6508172"/>
            <a:ext cx="1955800" cy="262416"/>
          </a:xfrm>
          <a:prstGeom prst="rect">
            <a:avLst/>
          </a:prstGeom>
          <a:noFill/>
        </p:spPr>
        <p:txBody>
          <a:bodyPr wrap="square" rtlCol="0">
            <a:spAutoFit/>
          </a:bodyPr>
          <a:lstStyle/>
          <a:p>
            <a:pPr algn="l"/>
            <a:r>
              <a:rPr lang="en-IE" sz="1050" dirty="0">
                <a:solidFill>
                  <a:schemeClr val="bg2">
                    <a:lumMod val="50000"/>
                  </a:schemeClr>
                </a:solidFill>
              </a:rPr>
              <a:t>Licensed under CC BY 4.0</a:t>
            </a:r>
          </a:p>
        </p:txBody>
      </p:sp>
    </p:spTree>
    <p:extLst>
      <p:ext uri="{BB962C8B-B14F-4D97-AF65-F5344CB8AC3E}">
        <p14:creationId xmlns:p14="http://schemas.microsoft.com/office/powerpoint/2010/main" val="1214173149"/>
      </p:ext>
    </p:extLst>
  </p:cSld>
  <p:clrMapOvr>
    <a:masterClrMapping/>
  </p:clrMapOvr>
  <p:transition spd="slow">
    <p:push dir="u"/>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peaker slide">
    <p:bg>
      <p:bgRef idx="1001">
        <a:schemeClr val="bg2"/>
      </p:bgRef>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252EFE6-3D69-D594-A0DF-4A536E09765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F0E476D-70E1-1440-4AC9-B7EBCD8D20B9}"/>
              </a:ext>
            </a:extLst>
          </p:cNvPr>
          <p:cNvSpPr>
            <a:spLocks noGrp="1"/>
          </p:cNvSpPr>
          <p:nvPr>
            <p:ph type="title" hasCustomPrompt="1"/>
          </p:nvPr>
        </p:nvSpPr>
        <p:spPr>
          <a:xfrm>
            <a:off x="6488349" y="1823851"/>
            <a:ext cx="4572000" cy="1605149"/>
          </a:xfrm>
        </p:spPr>
        <p:txBody>
          <a:bodyPr anchor="t">
            <a:noAutofit/>
          </a:bodyPr>
          <a:lstStyle>
            <a:lvl1pPr>
              <a:defRPr sz="4000">
                <a:solidFill>
                  <a:schemeClr val="tx2"/>
                </a:solidFill>
              </a:defRPr>
            </a:lvl1pPr>
          </a:lstStyle>
          <a:p>
            <a:r>
              <a:rPr lang="en-GB" dirty="0"/>
              <a:t>Click to edit Speaker Name</a:t>
            </a:r>
            <a:endParaRPr lang="en-IE" dirty="0"/>
          </a:p>
        </p:txBody>
      </p:sp>
      <p:sp>
        <p:nvSpPr>
          <p:cNvPr id="12" name="Slide Number Placeholder 5">
            <a:extLst>
              <a:ext uri="{FF2B5EF4-FFF2-40B4-BE49-F238E27FC236}">
                <a16:creationId xmlns:a16="http://schemas.microsoft.com/office/drawing/2014/main" id="{294EB92C-22CA-779D-5B20-26D153DF8597}"/>
              </a:ext>
            </a:extLst>
          </p:cNvPr>
          <p:cNvSpPr txBox="1">
            <a:spLocks/>
          </p:cNvSpPr>
          <p:nvPr userDrawn="1"/>
        </p:nvSpPr>
        <p:spPr>
          <a:xfrm>
            <a:off x="11239130" y="20748"/>
            <a:ext cx="62957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E" dirty="0">
              <a:solidFill>
                <a:schemeClr val="tx1"/>
              </a:solidFill>
            </a:endParaRPr>
          </a:p>
        </p:txBody>
      </p:sp>
      <p:sp>
        <p:nvSpPr>
          <p:cNvPr id="15" name="Text Placeholder 14">
            <a:extLst>
              <a:ext uri="{FF2B5EF4-FFF2-40B4-BE49-F238E27FC236}">
                <a16:creationId xmlns:a16="http://schemas.microsoft.com/office/drawing/2014/main" id="{398F40BD-A145-71A9-BEBF-E13C64F6CDE3}"/>
              </a:ext>
            </a:extLst>
          </p:cNvPr>
          <p:cNvSpPr>
            <a:spLocks noGrp="1"/>
          </p:cNvSpPr>
          <p:nvPr>
            <p:ph type="body" sz="quarter" idx="15" hasCustomPrompt="1"/>
          </p:nvPr>
        </p:nvSpPr>
        <p:spPr>
          <a:xfrm>
            <a:off x="6488350" y="3470535"/>
            <a:ext cx="4562272" cy="415664"/>
          </a:xfrm>
        </p:spPr>
        <p:txBody>
          <a:bodyPr/>
          <a:lstStyle>
            <a:lvl1pPr marL="0" indent="0">
              <a:buNone/>
              <a:defRPr>
                <a:solidFill>
                  <a:schemeClr val="tx1"/>
                </a:solidFill>
                <a:latin typeface="Montserrat" panose="00000500000000000000" pitchFamily="2" charset="0"/>
              </a:defRPr>
            </a:lvl1pPr>
          </a:lstStyle>
          <a:p>
            <a:pPr lvl="0"/>
            <a:r>
              <a:rPr lang="en-US" dirty="0"/>
              <a:t>Click to edit speaker role</a:t>
            </a:r>
          </a:p>
        </p:txBody>
      </p:sp>
      <p:pic>
        <p:nvPicPr>
          <p:cNvPr id="5" name="Graphic 7">
            <a:extLst>
              <a:ext uri="{FF2B5EF4-FFF2-40B4-BE49-F238E27FC236}">
                <a16:creationId xmlns:a16="http://schemas.microsoft.com/office/drawing/2014/main" id="{DFBC8D94-D62C-2F11-C3E9-A8CA918767D3}"/>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334963" y="6124575"/>
            <a:ext cx="1639743" cy="365125"/>
          </a:xfrm>
          <a:prstGeom prst="rect">
            <a:avLst/>
          </a:prstGeom>
        </p:spPr>
      </p:pic>
      <p:sp>
        <p:nvSpPr>
          <p:cNvPr id="18" name="TextBox 17">
            <a:extLst>
              <a:ext uri="{FF2B5EF4-FFF2-40B4-BE49-F238E27FC236}">
                <a16:creationId xmlns:a16="http://schemas.microsoft.com/office/drawing/2014/main" id="{34048BD4-CE4A-EB6E-000B-6105D7FA22BA}"/>
              </a:ext>
            </a:extLst>
          </p:cNvPr>
          <p:cNvSpPr txBox="1"/>
          <p:nvPr userDrawn="1"/>
        </p:nvSpPr>
        <p:spPr>
          <a:xfrm>
            <a:off x="6507804" y="1342417"/>
            <a:ext cx="3715966" cy="461665"/>
          </a:xfrm>
          <a:prstGeom prst="rect">
            <a:avLst/>
          </a:prstGeom>
          <a:noFill/>
        </p:spPr>
        <p:txBody>
          <a:bodyPr wrap="square" rtlCol="0">
            <a:spAutoFit/>
          </a:bodyPr>
          <a:lstStyle/>
          <a:p>
            <a:r>
              <a:rPr lang="it-IT" sz="2400" dirty="0">
                <a:solidFill>
                  <a:schemeClr val="accent4"/>
                </a:solidFill>
                <a:latin typeface="+mj-lt"/>
              </a:rPr>
              <a:t>Meet the speaker</a:t>
            </a:r>
            <a:endParaRPr lang="en-IE" sz="2400" dirty="0">
              <a:solidFill>
                <a:schemeClr val="accent4"/>
              </a:solidFill>
              <a:latin typeface="+mj-lt"/>
            </a:endParaRPr>
          </a:p>
        </p:txBody>
      </p:sp>
      <p:sp>
        <p:nvSpPr>
          <p:cNvPr id="19" name="Rectangle 18">
            <a:extLst>
              <a:ext uri="{FF2B5EF4-FFF2-40B4-BE49-F238E27FC236}">
                <a16:creationId xmlns:a16="http://schemas.microsoft.com/office/drawing/2014/main" id="{5331B5FF-20EC-57C3-3D81-5778409F0C7A}"/>
              </a:ext>
            </a:extLst>
          </p:cNvPr>
          <p:cNvSpPr/>
          <p:nvPr userDrawn="1"/>
        </p:nvSpPr>
        <p:spPr>
          <a:xfrm>
            <a:off x="6507804" y="4858512"/>
            <a:ext cx="768485" cy="4571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0" name="Text Placeholder 9">
            <a:extLst>
              <a:ext uri="{FF2B5EF4-FFF2-40B4-BE49-F238E27FC236}">
                <a16:creationId xmlns:a16="http://schemas.microsoft.com/office/drawing/2014/main" id="{0EC115A2-8A06-B998-E04F-DD0008C60ADA}"/>
              </a:ext>
            </a:extLst>
          </p:cNvPr>
          <p:cNvSpPr>
            <a:spLocks noGrp="1"/>
          </p:cNvSpPr>
          <p:nvPr>
            <p:ph type="body" sz="quarter" idx="16" hasCustomPrompt="1"/>
          </p:nvPr>
        </p:nvSpPr>
        <p:spPr>
          <a:xfrm>
            <a:off x="6411235" y="4974635"/>
            <a:ext cx="3549886" cy="369888"/>
          </a:xfrm>
        </p:spPr>
        <p:txBody>
          <a:bodyPr>
            <a:noAutofit/>
          </a:bodyPr>
          <a:lstStyle>
            <a:lvl1pPr marL="0" indent="0">
              <a:buNone/>
              <a:defRPr sz="1200">
                <a:solidFill>
                  <a:schemeClr val="tx1"/>
                </a:solidFill>
                <a:latin typeface="+mj-lt"/>
              </a:defRPr>
            </a:lvl1pPr>
          </a:lstStyle>
          <a:p>
            <a:pPr lvl="0"/>
            <a:r>
              <a:rPr lang="en-US" dirty="0"/>
              <a:t>@nickname</a:t>
            </a:r>
            <a:endParaRPr lang="en-IE" dirty="0"/>
          </a:p>
        </p:txBody>
      </p:sp>
      <p:sp>
        <p:nvSpPr>
          <p:cNvPr id="22" name="Text Placeholder 14">
            <a:extLst>
              <a:ext uri="{FF2B5EF4-FFF2-40B4-BE49-F238E27FC236}">
                <a16:creationId xmlns:a16="http://schemas.microsoft.com/office/drawing/2014/main" id="{0EAB9A1D-46D2-9B34-62D6-BC4800386A22}"/>
              </a:ext>
            </a:extLst>
          </p:cNvPr>
          <p:cNvSpPr>
            <a:spLocks noGrp="1"/>
          </p:cNvSpPr>
          <p:nvPr>
            <p:ph type="body" sz="quarter" idx="17" hasCustomPrompt="1"/>
          </p:nvPr>
        </p:nvSpPr>
        <p:spPr>
          <a:xfrm>
            <a:off x="6488350" y="3931388"/>
            <a:ext cx="4562272" cy="415664"/>
          </a:xfrm>
        </p:spPr>
        <p:txBody>
          <a:bodyPr/>
          <a:lstStyle>
            <a:lvl1pPr marL="0" indent="0">
              <a:buNone/>
              <a:defRPr>
                <a:solidFill>
                  <a:schemeClr val="tx1"/>
                </a:solidFill>
                <a:latin typeface="Montserrat" panose="00000500000000000000" pitchFamily="2" charset="0"/>
              </a:defRPr>
            </a:lvl1pPr>
          </a:lstStyle>
          <a:p>
            <a:pPr lvl="0"/>
            <a:r>
              <a:rPr lang="en-US" dirty="0"/>
              <a:t>Click to edit company name</a:t>
            </a:r>
          </a:p>
        </p:txBody>
      </p:sp>
      <p:sp>
        <p:nvSpPr>
          <p:cNvPr id="23" name="Slide Number Placeholder 5">
            <a:extLst>
              <a:ext uri="{FF2B5EF4-FFF2-40B4-BE49-F238E27FC236}">
                <a16:creationId xmlns:a16="http://schemas.microsoft.com/office/drawing/2014/main" id="{2723772D-A1D0-7615-3DE8-E5562E320EF7}"/>
              </a:ext>
            </a:extLst>
          </p:cNvPr>
          <p:cNvSpPr txBox="1">
            <a:spLocks/>
          </p:cNvSpPr>
          <p:nvPr userDrawn="1"/>
        </p:nvSpPr>
        <p:spPr>
          <a:xfrm>
            <a:off x="2088401" y="6129254"/>
            <a:ext cx="85397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a:t>Page </a:t>
            </a:r>
            <a:fld id="{D32FFA9C-ACEC-4B87-9D33-03CFB048E816}" type="slidenum">
              <a:rPr lang="en-IE" smtClean="0"/>
              <a:pPr/>
              <a:t>‹#›</a:t>
            </a:fld>
            <a:endParaRPr lang="en-IE" dirty="0"/>
          </a:p>
        </p:txBody>
      </p:sp>
      <p:cxnSp>
        <p:nvCxnSpPr>
          <p:cNvPr id="24" name="Straight Connector 23">
            <a:extLst>
              <a:ext uri="{FF2B5EF4-FFF2-40B4-BE49-F238E27FC236}">
                <a16:creationId xmlns:a16="http://schemas.microsoft.com/office/drawing/2014/main" id="{5A87B1E5-57D8-0FEF-C086-5848548BA8DC}"/>
              </a:ext>
            </a:extLst>
          </p:cNvPr>
          <p:cNvCxnSpPr>
            <a:cxnSpLocks/>
          </p:cNvCxnSpPr>
          <p:nvPr userDrawn="1"/>
        </p:nvCxnSpPr>
        <p:spPr>
          <a:xfrm>
            <a:off x="2048607" y="6140388"/>
            <a:ext cx="0" cy="354542"/>
          </a:xfrm>
          <a:prstGeom prst="line">
            <a:avLst/>
          </a:prstGeom>
          <a:ln>
            <a:solidFill>
              <a:schemeClr val="tx1">
                <a:alpha val="26000"/>
              </a:schemeClr>
            </a:solidFill>
          </a:ln>
        </p:spPr>
        <p:style>
          <a:lnRef idx="2">
            <a:schemeClr val="accent1"/>
          </a:lnRef>
          <a:fillRef idx="0">
            <a:schemeClr val="accent1"/>
          </a:fillRef>
          <a:effectRef idx="1">
            <a:schemeClr val="accent1"/>
          </a:effectRef>
          <a:fontRef idx="minor">
            <a:schemeClr val="tx1"/>
          </a:fontRef>
        </p:style>
      </p:cxnSp>
      <p:sp>
        <p:nvSpPr>
          <p:cNvPr id="3" name="Rectangle: Diagonal Corners Rounded 2">
            <a:extLst>
              <a:ext uri="{FF2B5EF4-FFF2-40B4-BE49-F238E27FC236}">
                <a16:creationId xmlns:a16="http://schemas.microsoft.com/office/drawing/2014/main" id="{11641AC4-A1DC-413F-F170-79A2E64E6422}"/>
              </a:ext>
            </a:extLst>
          </p:cNvPr>
          <p:cNvSpPr/>
          <p:nvPr userDrawn="1"/>
        </p:nvSpPr>
        <p:spPr>
          <a:xfrm>
            <a:off x="1862981" y="1657882"/>
            <a:ext cx="3614873" cy="3614874"/>
          </a:xfrm>
          <a:prstGeom prst="round2DiagRect">
            <a:avLst/>
          </a:prstGeom>
          <a:gradFill>
            <a:gsLst>
              <a:gs pos="0">
                <a:schemeClr val="accent2"/>
              </a:gs>
              <a:gs pos="100000">
                <a:schemeClr val="accent1"/>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 name="Picture Placeholder 6">
            <a:extLst>
              <a:ext uri="{FF2B5EF4-FFF2-40B4-BE49-F238E27FC236}">
                <a16:creationId xmlns:a16="http://schemas.microsoft.com/office/drawing/2014/main" id="{2666BB57-9316-A4AD-A113-B9A2529750ED}"/>
              </a:ext>
            </a:extLst>
          </p:cNvPr>
          <p:cNvSpPr>
            <a:spLocks noGrp="1"/>
          </p:cNvSpPr>
          <p:nvPr>
            <p:ph type="pic" sz="quarter" idx="14" hasCustomPrompt="1"/>
          </p:nvPr>
        </p:nvSpPr>
        <p:spPr>
          <a:xfrm>
            <a:off x="1649145" y="1452036"/>
            <a:ext cx="3600000" cy="3600000"/>
          </a:xfrm>
          <a:prstGeom prst="round2DiagRect">
            <a:avLst/>
          </a:prstGeom>
          <a:solidFill>
            <a:schemeClr val="tx1"/>
          </a:solidFill>
          <a:ln w="127000">
            <a:noFill/>
          </a:ln>
        </p:spPr>
        <p:txBody>
          <a:bodyPr anchor="ctr"/>
          <a:lstStyle>
            <a:lvl1pPr marL="0" indent="0" algn="ctr">
              <a:buNone/>
              <a:defRPr>
                <a:solidFill>
                  <a:schemeClr val="bg1">
                    <a:lumMod val="85000"/>
                  </a:schemeClr>
                </a:solidFill>
              </a:defRPr>
            </a:lvl1pPr>
          </a:lstStyle>
          <a:p>
            <a:r>
              <a:rPr lang="it-IT" dirty="0"/>
              <a:t>Click to </a:t>
            </a:r>
            <a:r>
              <a:rPr lang="it-IT" dirty="0" err="1"/>
              <a:t>Insert</a:t>
            </a:r>
            <a:r>
              <a:rPr lang="it-IT" dirty="0"/>
              <a:t> </a:t>
            </a:r>
            <a:r>
              <a:rPr lang="it-IT" dirty="0" err="1"/>
              <a:t>profile</a:t>
            </a:r>
            <a:r>
              <a:rPr lang="it-IT" dirty="0"/>
              <a:t> image </a:t>
            </a:r>
            <a:r>
              <a:rPr lang="it-IT" dirty="0" err="1"/>
              <a:t>here</a:t>
            </a:r>
            <a:endParaRPr lang="en-IE" dirty="0"/>
          </a:p>
        </p:txBody>
      </p:sp>
      <p:pic>
        <p:nvPicPr>
          <p:cNvPr id="6" name="Graphic 5">
            <a:extLst>
              <a:ext uri="{FF2B5EF4-FFF2-40B4-BE49-F238E27FC236}">
                <a16:creationId xmlns:a16="http://schemas.microsoft.com/office/drawing/2014/main" id="{706954D3-9EC4-0378-1400-8CFF20E882E6}"/>
              </a:ext>
            </a:extLst>
          </p:cNvPr>
          <p:cNvPicPr>
            <a:picLocks noChangeAspect="1"/>
          </p:cNvPicPr>
          <p:nvPr userDrawn="1"/>
        </p:nvPicPr>
        <p:blipFill>
          <a:blip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0228045" y="345161"/>
            <a:ext cx="1592949" cy="842387"/>
          </a:xfrm>
          <a:prstGeom prst="rect">
            <a:avLst/>
          </a:prstGeom>
        </p:spPr>
      </p:pic>
      <p:sp>
        <p:nvSpPr>
          <p:cNvPr id="7" name="TextBox 6">
            <a:extLst>
              <a:ext uri="{FF2B5EF4-FFF2-40B4-BE49-F238E27FC236}">
                <a16:creationId xmlns:a16="http://schemas.microsoft.com/office/drawing/2014/main" id="{6F1412BD-4C5E-0D1B-D0CB-755284A71812}"/>
              </a:ext>
            </a:extLst>
          </p:cNvPr>
          <p:cNvSpPr txBox="1"/>
          <p:nvPr userDrawn="1"/>
        </p:nvSpPr>
        <p:spPr>
          <a:xfrm>
            <a:off x="270308" y="6540027"/>
            <a:ext cx="1955800" cy="262416"/>
          </a:xfrm>
          <a:prstGeom prst="rect">
            <a:avLst/>
          </a:prstGeom>
          <a:noFill/>
        </p:spPr>
        <p:txBody>
          <a:bodyPr wrap="square" rtlCol="0">
            <a:spAutoFit/>
          </a:bodyPr>
          <a:lstStyle/>
          <a:p>
            <a:pPr algn="l"/>
            <a:r>
              <a:rPr lang="en-IE" sz="1050" dirty="0">
                <a:solidFill>
                  <a:schemeClr val="bg2">
                    <a:lumMod val="50000"/>
                    <a:lumOff val="50000"/>
                  </a:schemeClr>
                </a:solidFill>
              </a:rPr>
              <a:t>Licensed under CC BY 4.0</a:t>
            </a:r>
          </a:p>
        </p:txBody>
      </p:sp>
    </p:spTree>
    <p:extLst>
      <p:ext uri="{BB962C8B-B14F-4D97-AF65-F5344CB8AC3E}">
        <p14:creationId xmlns:p14="http://schemas.microsoft.com/office/powerpoint/2010/main" val="2817115074"/>
      </p:ext>
    </p:extLst>
  </p:cSld>
  <p:clrMapOvr>
    <a:overrideClrMapping bg1="dk1" tx1="lt1" bg2="dk2" tx2="lt2" accent1="accent1" accent2="accent2" accent3="accent3" accent4="accent4" accent5="accent5" accent6="accent6" hlink="hlink" folHlink="folHlink"/>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Speaker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3C261B5-91BB-D2FC-BF28-A4755AC4D64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F0E476D-70E1-1440-4AC9-B7EBCD8D20B9}"/>
              </a:ext>
            </a:extLst>
          </p:cNvPr>
          <p:cNvSpPr>
            <a:spLocks noGrp="1"/>
          </p:cNvSpPr>
          <p:nvPr>
            <p:ph type="title" hasCustomPrompt="1"/>
          </p:nvPr>
        </p:nvSpPr>
        <p:spPr>
          <a:xfrm>
            <a:off x="6488349" y="1823851"/>
            <a:ext cx="4572000" cy="1605149"/>
          </a:xfrm>
        </p:spPr>
        <p:txBody>
          <a:bodyPr anchor="t">
            <a:noAutofit/>
          </a:bodyPr>
          <a:lstStyle>
            <a:lvl1pPr>
              <a:defRPr sz="4000">
                <a:solidFill>
                  <a:schemeClr val="tx2"/>
                </a:solidFill>
              </a:defRPr>
            </a:lvl1pPr>
          </a:lstStyle>
          <a:p>
            <a:r>
              <a:rPr lang="en-GB" dirty="0"/>
              <a:t>Click to edit Speaker Name</a:t>
            </a:r>
            <a:endParaRPr lang="en-IE" dirty="0"/>
          </a:p>
        </p:txBody>
      </p:sp>
      <p:sp>
        <p:nvSpPr>
          <p:cNvPr id="12" name="Slide Number Placeholder 5">
            <a:extLst>
              <a:ext uri="{FF2B5EF4-FFF2-40B4-BE49-F238E27FC236}">
                <a16:creationId xmlns:a16="http://schemas.microsoft.com/office/drawing/2014/main" id="{294EB92C-22CA-779D-5B20-26D153DF8597}"/>
              </a:ext>
            </a:extLst>
          </p:cNvPr>
          <p:cNvSpPr txBox="1">
            <a:spLocks/>
          </p:cNvSpPr>
          <p:nvPr userDrawn="1"/>
        </p:nvSpPr>
        <p:spPr>
          <a:xfrm>
            <a:off x="11239130" y="20748"/>
            <a:ext cx="62957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E" dirty="0">
              <a:solidFill>
                <a:schemeClr val="tx1"/>
              </a:solidFill>
            </a:endParaRPr>
          </a:p>
        </p:txBody>
      </p:sp>
      <p:sp>
        <p:nvSpPr>
          <p:cNvPr id="15" name="Text Placeholder 14">
            <a:extLst>
              <a:ext uri="{FF2B5EF4-FFF2-40B4-BE49-F238E27FC236}">
                <a16:creationId xmlns:a16="http://schemas.microsoft.com/office/drawing/2014/main" id="{398F40BD-A145-71A9-BEBF-E13C64F6CDE3}"/>
              </a:ext>
            </a:extLst>
          </p:cNvPr>
          <p:cNvSpPr>
            <a:spLocks noGrp="1"/>
          </p:cNvSpPr>
          <p:nvPr>
            <p:ph type="body" sz="quarter" idx="15" hasCustomPrompt="1"/>
          </p:nvPr>
        </p:nvSpPr>
        <p:spPr>
          <a:xfrm>
            <a:off x="6488350" y="3470535"/>
            <a:ext cx="4562272" cy="415664"/>
          </a:xfrm>
        </p:spPr>
        <p:txBody>
          <a:bodyPr/>
          <a:lstStyle>
            <a:lvl1pPr marL="0" indent="0">
              <a:buNone/>
              <a:defRPr>
                <a:solidFill>
                  <a:schemeClr val="tx2"/>
                </a:solidFill>
                <a:latin typeface="Montserrat" panose="00000500000000000000" pitchFamily="2" charset="0"/>
              </a:defRPr>
            </a:lvl1pPr>
          </a:lstStyle>
          <a:p>
            <a:pPr lvl="0"/>
            <a:r>
              <a:rPr lang="en-US" dirty="0"/>
              <a:t>Click to edit speaker role,</a:t>
            </a:r>
          </a:p>
        </p:txBody>
      </p:sp>
      <p:sp>
        <p:nvSpPr>
          <p:cNvPr id="10" name="Text Placeholder 9">
            <a:extLst>
              <a:ext uri="{FF2B5EF4-FFF2-40B4-BE49-F238E27FC236}">
                <a16:creationId xmlns:a16="http://schemas.microsoft.com/office/drawing/2014/main" id="{8D9B0014-CEEC-C069-2A16-393E442FD087}"/>
              </a:ext>
            </a:extLst>
          </p:cNvPr>
          <p:cNvSpPr>
            <a:spLocks noGrp="1"/>
          </p:cNvSpPr>
          <p:nvPr>
            <p:ph type="body" sz="quarter" idx="16" hasCustomPrompt="1"/>
          </p:nvPr>
        </p:nvSpPr>
        <p:spPr>
          <a:xfrm>
            <a:off x="6411235" y="4974635"/>
            <a:ext cx="3549886" cy="369888"/>
          </a:xfrm>
        </p:spPr>
        <p:txBody>
          <a:bodyPr>
            <a:noAutofit/>
          </a:bodyPr>
          <a:lstStyle>
            <a:lvl1pPr marL="0" indent="0">
              <a:buNone/>
              <a:defRPr sz="1200">
                <a:solidFill>
                  <a:schemeClr val="tx2"/>
                </a:solidFill>
                <a:latin typeface="+mj-lt"/>
              </a:defRPr>
            </a:lvl1pPr>
          </a:lstStyle>
          <a:p>
            <a:pPr lvl="0"/>
            <a:r>
              <a:rPr lang="en-US" dirty="0"/>
              <a:t>@nickname</a:t>
            </a:r>
            <a:endParaRPr lang="en-IE" dirty="0"/>
          </a:p>
        </p:txBody>
      </p:sp>
      <p:sp>
        <p:nvSpPr>
          <p:cNvPr id="18" name="TextBox 17">
            <a:extLst>
              <a:ext uri="{FF2B5EF4-FFF2-40B4-BE49-F238E27FC236}">
                <a16:creationId xmlns:a16="http://schemas.microsoft.com/office/drawing/2014/main" id="{34048BD4-CE4A-EB6E-000B-6105D7FA22BA}"/>
              </a:ext>
            </a:extLst>
          </p:cNvPr>
          <p:cNvSpPr txBox="1"/>
          <p:nvPr userDrawn="1"/>
        </p:nvSpPr>
        <p:spPr>
          <a:xfrm>
            <a:off x="6507804" y="1342417"/>
            <a:ext cx="3715966" cy="461665"/>
          </a:xfrm>
          <a:prstGeom prst="rect">
            <a:avLst/>
          </a:prstGeom>
          <a:noFill/>
        </p:spPr>
        <p:txBody>
          <a:bodyPr wrap="square" rtlCol="0">
            <a:spAutoFit/>
          </a:bodyPr>
          <a:lstStyle/>
          <a:p>
            <a:r>
              <a:rPr lang="it-IT" sz="2400" dirty="0">
                <a:solidFill>
                  <a:schemeClr val="accent5"/>
                </a:solidFill>
                <a:latin typeface="+mj-lt"/>
              </a:rPr>
              <a:t>Meet the speaker</a:t>
            </a:r>
            <a:endParaRPr lang="en-IE" sz="2400" dirty="0">
              <a:solidFill>
                <a:schemeClr val="accent5"/>
              </a:solidFill>
              <a:latin typeface="+mj-lt"/>
            </a:endParaRPr>
          </a:p>
        </p:txBody>
      </p:sp>
      <p:sp>
        <p:nvSpPr>
          <p:cNvPr id="9" name="Text Placeholder 14">
            <a:extLst>
              <a:ext uri="{FF2B5EF4-FFF2-40B4-BE49-F238E27FC236}">
                <a16:creationId xmlns:a16="http://schemas.microsoft.com/office/drawing/2014/main" id="{C83EA552-9136-1C0A-77D3-315D39C94D4E}"/>
              </a:ext>
            </a:extLst>
          </p:cNvPr>
          <p:cNvSpPr>
            <a:spLocks noGrp="1"/>
          </p:cNvSpPr>
          <p:nvPr>
            <p:ph type="body" sz="quarter" idx="17" hasCustomPrompt="1"/>
          </p:nvPr>
        </p:nvSpPr>
        <p:spPr>
          <a:xfrm>
            <a:off x="6488350" y="3931388"/>
            <a:ext cx="4562272" cy="415664"/>
          </a:xfrm>
        </p:spPr>
        <p:txBody>
          <a:bodyPr/>
          <a:lstStyle>
            <a:lvl1pPr marL="0" indent="0">
              <a:buNone/>
              <a:defRPr>
                <a:solidFill>
                  <a:schemeClr val="tx2"/>
                </a:solidFill>
                <a:latin typeface="Montserrat" panose="00000500000000000000" pitchFamily="2" charset="0"/>
              </a:defRPr>
            </a:lvl1pPr>
          </a:lstStyle>
          <a:p>
            <a:pPr lvl="0"/>
            <a:r>
              <a:rPr lang="en-US" dirty="0"/>
              <a:t>Click to edit company name,</a:t>
            </a:r>
          </a:p>
        </p:txBody>
      </p:sp>
      <p:sp>
        <p:nvSpPr>
          <p:cNvPr id="3" name="Rectangle 2">
            <a:extLst>
              <a:ext uri="{FF2B5EF4-FFF2-40B4-BE49-F238E27FC236}">
                <a16:creationId xmlns:a16="http://schemas.microsoft.com/office/drawing/2014/main" id="{613150EF-BE36-0E9E-971F-85694D69D69B}"/>
              </a:ext>
            </a:extLst>
          </p:cNvPr>
          <p:cNvSpPr/>
          <p:nvPr userDrawn="1"/>
        </p:nvSpPr>
        <p:spPr>
          <a:xfrm>
            <a:off x="6507804" y="4858512"/>
            <a:ext cx="768485" cy="4571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23" name="Picture 22" descr="Blue text on a black background&#10;&#10;Description automatically generated">
            <a:extLst>
              <a:ext uri="{FF2B5EF4-FFF2-40B4-BE49-F238E27FC236}">
                <a16:creationId xmlns:a16="http://schemas.microsoft.com/office/drawing/2014/main" id="{9B6852CE-814C-039C-4B18-121919D2F4B7}"/>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334963" y="6124736"/>
            <a:ext cx="1636820" cy="365195"/>
          </a:xfrm>
          <a:prstGeom prst="rect">
            <a:avLst/>
          </a:prstGeom>
        </p:spPr>
      </p:pic>
      <p:sp>
        <p:nvSpPr>
          <p:cNvPr id="24" name="Slide Number Placeholder 5">
            <a:extLst>
              <a:ext uri="{FF2B5EF4-FFF2-40B4-BE49-F238E27FC236}">
                <a16:creationId xmlns:a16="http://schemas.microsoft.com/office/drawing/2014/main" id="{E51B51AE-9253-7F36-5C6B-76480E8F2C65}"/>
              </a:ext>
            </a:extLst>
          </p:cNvPr>
          <p:cNvSpPr txBox="1">
            <a:spLocks/>
          </p:cNvSpPr>
          <p:nvPr userDrawn="1"/>
        </p:nvSpPr>
        <p:spPr>
          <a:xfrm>
            <a:off x="2088401" y="6129254"/>
            <a:ext cx="85397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a:t>Page </a:t>
            </a:r>
            <a:fld id="{D32FFA9C-ACEC-4B87-9D33-03CFB048E816}" type="slidenum">
              <a:rPr lang="en-IE" smtClean="0"/>
              <a:pPr/>
              <a:t>‹#›</a:t>
            </a:fld>
            <a:endParaRPr lang="en-IE" dirty="0"/>
          </a:p>
        </p:txBody>
      </p:sp>
      <p:cxnSp>
        <p:nvCxnSpPr>
          <p:cNvPr id="25" name="Straight Connector 24">
            <a:extLst>
              <a:ext uri="{FF2B5EF4-FFF2-40B4-BE49-F238E27FC236}">
                <a16:creationId xmlns:a16="http://schemas.microsoft.com/office/drawing/2014/main" id="{FC46EFF5-E730-F7EC-F745-83562A45FD0E}"/>
              </a:ext>
            </a:extLst>
          </p:cNvPr>
          <p:cNvCxnSpPr>
            <a:cxnSpLocks/>
          </p:cNvCxnSpPr>
          <p:nvPr userDrawn="1"/>
        </p:nvCxnSpPr>
        <p:spPr>
          <a:xfrm>
            <a:off x="2048607" y="6140388"/>
            <a:ext cx="0" cy="354542"/>
          </a:xfrm>
          <a:prstGeom prst="line">
            <a:avLst/>
          </a:prstGeom>
          <a:ln>
            <a:solidFill>
              <a:schemeClr val="tx1">
                <a:alpha val="26000"/>
              </a:schemeClr>
            </a:solidFill>
          </a:ln>
        </p:spPr>
        <p:style>
          <a:lnRef idx="2">
            <a:schemeClr val="accent1"/>
          </a:lnRef>
          <a:fillRef idx="0">
            <a:schemeClr val="accent1"/>
          </a:fillRef>
          <a:effectRef idx="1">
            <a:schemeClr val="accent1"/>
          </a:effectRef>
          <a:fontRef idx="minor">
            <a:schemeClr val="tx1"/>
          </a:fontRef>
        </p:style>
      </p:cxnSp>
      <p:sp>
        <p:nvSpPr>
          <p:cNvPr id="4" name="Rectangle: Diagonal Corners Rounded 3">
            <a:extLst>
              <a:ext uri="{FF2B5EF4-FFF2-40B4-BE49-F238E27FC236}">
                <a16:creationId xmlns:a16="http://schemas.microsoft.com/office/drawing/2014/main" id="{2DF3D7CA-9A48-1235-17E3-E9B7E23E10F1}"/>
              </a:ext>
            </a:extLst>
          </p:cNvPr>
          <p:cNvSpPr/>
          <p:nvPr userDrawn="1"/>
        </p:nvSpPr>
        <p:spPr>
          <a:xfrm>
            <a:off x="1862981" y="1657882"/>
            <a:ext cx="3614873" cy="3614874"/>
          </a:xfrm>
          <a:prstGeom prst="round2DiagRect">
            <a:avLst/>
          </a:prstGeom>
          <a:gradFill>
            <a:gsLst>
              <a:gs pos="0">
                <a:schemeClr val="accent2"/>
              </a:gs>
              <a:gs pos="100000">
                <a:schemeClr val="accent1"/>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Picture Placeholder 6">
            <a:extLst>
              <a:ext uri="{FF2B5EF4-FFF2-40B4-BE49-F238E27FC236}">
                <a16:creationId xmlns:a16="http://schemas.microsoft.com/office/drawing/2014/main" id="{55E71C5D-59C1-8F93-AE64-3F45FEC67EBF}"/>
              </a:ext>
            </a:extLst>
          </p:cNvPr>
          <p:cNvSpPr>
            <a:spLocks noGrp="1"/>
          </p:cNvSpPr>
          <p:nvPr>
            <p:ph type="pic" sz="quarter" idx="14" hasCustomPrompt="1"/>
          </p:nvPr>
        </p:nvSpPr>
        <p:spPr>
          <a:xfrm>
            <a:off x="1649145" y="1452036"/>
            <a:ext cx="3600000" cy="3600000"/>
          </a:xfrm>
          <a:prstGeom prst="round2DiagRect">
            <a:avLst/>
          </a:prstGeom>
          <a:solidFill>
            <a:schemeClr val="bg1"/>
          </a:solidFill>
          <a:ln w="127000">
            <a:noFill/>
          </a:ln>
        </p:spPr>
        <p:txBody>
          <a:bodyPr anchor="ctr"/>
          <a:lstStyle>
            <a:lvl1pPr marL="0" indent="0" algn="ctr">
              <a:buNone/>
              <a:defRPr>
                <a:solidFill>
                  <a:schemeClr val="bg1">
                    <a:lumMod val="85000"/>
                  </a:schemeClr>
                </a:solidFill>
              </a:defRPr>
            </a:lvl1pPr>
          </a:lstStyle>
          <a:p>
            <a:r>
              <a:rPr lang="it-IT" dirty="0"/>
              <a:t>Click to </a:t>
            </a:r>
            <a:r>
              <a:rPr lang="it-IT" dirty="0" err="1"/>
              <a:t>Insert</a:t>
            </a:r>
            <a:r>
              <a:rPr lang="it-IT" dirty="0"/>
              <a:t> </a:t>
            </a:r>
            <a:r>
              <a:rPr lang="it-IT" dirty="0" err="1"/>
              <a:t>profile</a:t>
            </a:r>
            <a:r>
              <a:rPr lang="it-IT" dirty="0"/>
              <a:t> image </a:t>
            </a:r>
            <a:r>
              <a:rPr lang="it-IT" dirty="0" err="1"/>
              <a:t>here</a:t>
            </a:r>
            <a:endParaRPr lang="en-IE" dirty="0"/>
          </a:p>
        </p:txBody>
      </p:sp>
      <p:pic>
        <p:nvPicPr>
          <p:cNvPr id="6" name="Graphic 5">
            <a:extLst>
              <a:ext uri="{FF2B5EF4-FFF2-40B4-BE49-F238E27FC236}">
                <a16:creationId xmlns:a16="http://schemas.microsoft.com/office/drawing/2014/main" id="{57875BD2-4915-DBE4-BF6A-595B66218DAC}"/>
              </a:ext>
            </a:extLst>
          </p:cNvPr>
          <p:cNvPicPr>
            <a:picLocks noChangeAspect="1"/>
          </p:cNvPicPr>
          <p:nvPr userDrawn="1"/>
        </p:nvPicPr>
        <p:blipFill>
          <a:blip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0231569" y="345161"/>
            <a:ext cx="1585902" cy="842387"/>
          </a:xfrm>
          <a:prstGeom prst="rect">
            <a:avLst/>
          </a:prstGeom>
        </p:spPr>
      </p:pic>
      <p:sp>
        <p:nvSpPr>
          <p:cNvPr id="7" name="TextBox 6">
            <a:extLst>
              <a:ext uri="{FF2B5EF4-FFF2-40B4-BE49-F238E27FC236}">
                <a16:creationId xmlns:a16="http://schemas.microsoft.com/office/drawing/2014/main" id="{BD20CE3E-9B5B-F335-2CFC-812FDF0D952F}"/>
              </a:ext>
            </a:extLst>
          </p:cNvPr>
          <p:cNvSpPr txBox="1"/>
          <p:nvPr userDrawn="1"/>
        </p:nvSpPr>
        <p:spPr>
          <a:xfrm>
            <a:off x="273405" y="6540258"/>
            <a:ext cx="1955800" cy="262416"/>
          </a:xfrm>
          <a:prstGeom prst="rect">
            <a:avLst/>
          </a:prstGeom>
          <a:noFill/>
        </p:spPr>
        <p:txBody>
          <a:bodyPr wrap="square" rtlCol="0">
            <a:spAutoFit/>
          </a:bodyPr>
          <a:lstStyle/>
          <a:p>
            <a:pPr algn="l"/>
            <a:r>
              <a:rPr lang="en-IE" sz="1050" dirty="0">
                <a:solidFill>
                  <a:schemeClr val="bg2">
                    <a:lumMod val="50000"/>
                  </a:schemeClr>
                </a:solidFill>
              </a:rPr>
              <a:t>Licensed under CC BY 4.0</a:t>
            </a:r>
          </a:p>
        </p:txBody>
      </p:sp>
    </p:spTree>
    <p:extLst>
      <p:ext uri="{BB962C8B-B14F-4D97-AF65-F5344CB8AC3E}">
        <p14:creationId xmlns:p14="http://schemas.microsoft.com/office/powerpoint/2010/main" val="3779255293"/>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B91129E-63A3-7E6F-7A96-D1A6F10DBC9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2" name="Slide Number Placeholder 5">
            <a:extLst>
              <a:ext uri="{FF2B5EF4-FFF2-40B4-BE49-F238E27FC236}">
                <a16:creationId xmlns:a16="http://schemas.microsoft.com/office/drawing/2014/main" id="{294EB92C-22CA-779D-5B20-26D153DF8597}"/>
              </a:ext>
            </a:extLst>
          </p:cNvPr>
          <p:cNvSpPr txBox="1">
            <a:spLocks/>
          </p:cNvSpPr>
          <p:nvPr userDrawn="1"/>
        </p:nvSpPr>
        <p:spPr>
          <a:xfrm>
            <a:off x="11239130" y="20748"/>
            <a:ext cx="62957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E" dirty="0">
              <a:solidFill>
                <a:schemeClr val="tx1"/>
              </a:solidFill>
            </a:endParaRPr>
          </a:p>
        </p:txBody>
      </p:sp>
      <p:sp>
        <p:nvSpPr>
          <p:cNvPr id="7" name="Picture Placeholder 6">
            <a:extLst>
              <a:ext uri="{FF2B5EF4-FFF2-40B4-BE49-F238E27FC236}">
                <a16:creationId xmlns:a16="http://schemas.microsoft.com/office/drawing/2014/main" id="{3D8C572B-2DA7-ACC1-2B8C-2909C09FA98A}"/>
              </a:ext>
            </a:extLst>
          </p:cNvPr>
          <p:cNvSpPr>
            <a:spLocks noGrp="1"/>
          </p:cNvSpPr>
          <p:nvPr>
            <p:ph type="pic" sz="quarter" idx="14" hasCustomPrompt="1"/>
          </p:nvPr>
        </p:nvSpPr>
        <p:spPr>
          <a:xfrm>
            <a:off x="6402543" y="1326905"/>
            <a:ext cx="3600000" cy="3600000"/>
          </a:xfrm>
          <a:prstGeom prst="round2DiagRect">
            <a:avLst/>
          </a:prstGeom>
          <a:solidFill>
            <a:schemeClr val="bg1"/>
          </a:solidFill>
          <a:ln w="127000">
            <a:solidFill>
              <a:schemeClr val="bg1"/>
            </a:solidFill>
          </a:ln>
        </p:spPr>
        <p:txBody>
          <a:bodyPr anchor="ctr"/>
          <a:lstStyle>
            <a:lvl1pPr marL="0" indent="0" algn="ctr">
              <a:buNone/>
              <a:defRPr>
                <a:solidFill>
                  <a:schemeClr val="bg1">
                    <a:lumMod val="85000"/>
                  </a:schemeClr>
                </a:solidFill>
              </a:defRPr>
            </a:lvl1pPr>
          </a:lstStyle>
          <a:p>
            <a:r>
              <a:rPr lang="it-IT" dirty="0"/>
              <a:t>Click to </a:t>
            </a:r>
            <a:r>
              <a:rPr lang="it-IT" dirty="0" err="1"/>
              <a:t>Insert</a:t>
            </a:r>
            <a:r>
              <a:rPr lang="it-IT" dirty="0"/>
              <a:t> </a:t>
            </a:r>
            <a:r>
              <a:rPr lang="it-IT" dirty="0" err="1"/>
              <a:t>profile</a:t>
            </a:r>
            <a:r>
              <a:rPr lang="it-IT" dirty="0"/>
              <a:t> image </a:t>
            </a:r>
            <a:r>
              <a:rPr lang="it-IT" dirty="0" err="1"/>
              <a:t>here</a:t>
            </a:r>
            <a:endParaRPr lang="en-IE" dirty="0"/>
          </a:p>
        </p:txBody>
      </p:sp>
      <p:sp>
        <p:nvSpPr>
          <p:cNvPr id="15" name="Text Placeholder 14">
            <a:extLst>
              <a:ext uri="{FF2B5EF4-FFF2-40B4-BE49-F238E27FC236}">
                <a16:creationId xmlns:a16="http://schemas.microsoft.com/office/drawing/2014/main" id="{398F40BD-A145-71A9-BEBF-E13C64F6CDE3}"/>
              </a:ext>
            </a:extLst>
          </p:cNvPr>
          <p:cNvSpPr>
            <a:spLocks noGrp="1"/>
          </p:cNvSpPr>
          <p:nvPr>
            <p:ph type="body" sz="quarter" idx="15" hasCustomPrompt="1"/>
          </p:nvPr>
        </p:nvSpPr>
        <p:spPr>
          <a:xfrm>
            <a:off x="2025749" y="1322364"/>
            <a:ext cx="3882682" cy="2658793"/>
          </a:xfrm>
        </p:spPr>
        <p:txBody>
          <a:bodyPr wrap="square">
            <a:noAutofit/>
          </a:bodyPr>
          <a:lstStyle>
            <a:lvl1pPr marL="0" indent="0">
              <a:buNone/>
              <a:defRPr lang="en-US" sz="3200" dirty="0">
                <a:solidFill>
                  <a:schemeClr val="bg1"/>
                </a:solidFill>
                <a:latin typeface="Montserrat" panose="00000500000000000000" pitchFamily="2" charset="0"/>
              </a:defRPr>
            </a:lvl1pPr>
          </a:lstStyle>
          <a:p>
            <a:pPr lvl="0"/>
            <a:r>
              <a:rPr lang="en-US" dirty="0"/>
              <a:t>Click to edit quote lorem ipsum dolor sit </a:t>
            </a:r>
            <a:r>
              <a:rPr lang="en-US" dirty="0" err="1"/>
              <a:t>amet</a:t>
            </a:r>
            <a:r>
              <a:rPr lang="en-US" dirty="0"/>
              <a:t> </a:t>
            </a:r>
            <a:r>
              <a:rPr lang="en-US" dirty="0" err="1"/>
              <a:t>consectur</a:t>
            </a:r>
            <a:endParaRPr lang="en-US" dirty="0"/>
          </a:p>
        </p:txBody>
      </p:sp>
      <p:pic>
        <p:nvPicPr>
          <p:cNvPr id="5" name="Graphic 7">
            <a:extLst>
              <a:ext uri="{FF2B5EF4-FFF2-40B4-BE49-F238E27FC236}">
                <a16:creationId xmlns:a16="http://schemas.microsoft.com/office/drawing/2014/main" id="{DFBC8D94-D62C-2F11-C3E9-A8CA918767D3}"/>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334963" y="6124575"/>
            <a:ext cx="1639743" cy="365125"/>
          </a:xfrm>
          <a:prstGeom prst="rect">
            <a:avLst/>
          </a:prstGeom>
        </p:spPr>
      </p:pic>
      <p:sp>
        <p:nvSpPr>
          <p:cNvPr id="18" name="TextBox 17">
            <a:extLst>
              <a:ext uri="{FF2B5EF4-FFF2-40B4-BE49-F238E27FC236}">
                <a16:creationId xmlns:a16="http://schemas.microsoft.com/office/drawing/2014/main" id="{34048BD4-CE4A-EB6E-000B-6105D7FA22BA}"/>
              </a:ext>
            </a:extLst>
          </p:cNvPr>
          <p:cNvSpPr txBox="1">
            <a:spLocks/>
          </p:cNvSpPr>
          <p:nvPr userDrawn="1"/>
        </p:nvSpPr>
        <p:spPr>
          <a:xfrm>
            <a:off x="585305" y="737506"/>
            <a:ext cx="1201291" cy="2646878"/>
          </a:xfrm>
          <a:prstGeom prst="rect">
            <a:avLst/>
          </a:prstGeom>
          <a:noFill/>
        </p:spPr>
        <p:txBody>
          <a:bodyPr wrap="square" rtlCol="0">
            <a:spAutoFit/>
          </a:bodyPr>
          <a:lstStyle/>
          <a:p>
            <a:r>
              <a:rPr lang="it-IT" sz="16600" dirty="0">
                <a:solidFill>
                  <a:schemeClr val="accent2"/>
                </a:solidFill>
                <a:latin typeface="+mj-lt"/>
              </a:rPr>
              <a:t>“</a:t>
            </a:r>
            <a:endParaRPr lang="en-IE" sz="16600" dirty="0">
              <a:solidFill>
                <a:schemeClr val="accent2"/>
              </a:solidFill>
              <a:latin typeface="+mj-lt"/>
            </a:endParaRPr>
          </a:p>
        </p:txBody>
      </p:sp>
      <p:sp>
        <p:nvSpPr>
          <p:cNvPr id="19" name="Rectangle 18">
            <a:extLst>
              <a:ext uri="{FF2B5EF4-FFF2-40B4-BE49-F238E27FC236}">
                <a16:creationId xmlns:a16="http://schemas.microsoft.com/office/drawing/2014/main" id="{5331B5FF-20EC-57C3-3D81-5778409F0C7A}"/>
              </a:ext>
            </a:extLst>
          </p:cNvPr>
          <p:cNvSpPr/>
          <p:nvPr userDrawn="1"/>
        </p:nvSpPr>
        <p:spPr>
          <a:xfrm>
            <a:off x="2259361" y="4858512"/>
            <a:ext cx="768485" cy="58366"/>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0" name="Text Placeholder 9">
            <a:extLst>
              <a:ext uri="{FF2B5EF4-FFF2-40B4-BE49-F238E27FC236}">
                <a16:creationId xmlns:a16="http://schemas.microsoft.com/office/drawing/2014/main" id="{0EC115A2-8A06-B998-E04F-DD0008C60ADA}"/>
              </a:ext>
            </a:extLst>
          </p:cNvPr>
          <p:cNvSpPr>
            <a:spLocks noGrp="1"/>
          </p:cNvSpPr>
          <p:nvPr>
            <p:ph type="body" sz="quarter" idx="16" hasCustomPrompt="1"/>
          </p:nvPr>
        </p:nvSpPr>
        <p:spPr>
          <a:xfrm>
            <a:off x="2162792" y="4939123"/>
            <a:ext cx="3549886" cy="328885"/>
          </a:xfrm>
        </p:spPr>
        <p:txBody>
          <a:bodyPr>
            <a:noAutofit/>
          </a:bodyPr>
          <a:lstStyle>
            <a:lvl1pPr marL="0" indent="0">
              <a:buNone/>
              <a:defRPr sz="1600">
                <a:solidFill>
                  <a:schemeClr val="bg1">
                    <a:lumMod val="95000"/>
                  </a:schemeClr>
                </a:solidFill>
                <a:latin typeface="+mj-lt"/>
              </a:defRPr>
            </a:lvl1pPr>
          </a:lstStyle>
          <a:p>
            <a:pPr lvl="0"/>
            <a:r>
              <a:rPr lang="en-US" dirty="0"/>
              <a:t>Click to edit name</a:t>
            </a:r>
            <a:endParaRPr lang="en-IE" dirty="0"/>
          </a:p>
        </p:txBody>
      </p:sp>
      <p:sp>
        <p:nvSpPr>
          <p:cNvPr id="11" name="Text Placeholder 9">
            <a:extLst>
              <a:ext uri="{FF2B5EF4-FFF2-40B4-BE49-F238E27FC236}">
                <a16:creationId xmlns:a16="http://schemas.microsoft.com/office/drawing/2014/main" id="{C916D6E8-1BA4-BFBF-C1DC-FA0F2E363FC6}"/>
              </a:ext>
            </a:extLst>
          </p:cNvPr>
          <p:cNvSpPr>
            <a:spLocks noGrp="1"/>
          </p:cNvSpPr>
          <p:nvPr>
            <p:ph type="body" sz="quarter" idx="18" hasCustomPrompt="1"/>
          </p:nvPr>
        </p:nvSpPr>
        <p:spPr>
          <a:xfrm>
            <a:off x="2162792" y="5301208"/>
            <a:ext cx="3549886" cy="328885"/>
          </a:xfrm>
        </p:spPr>
        <p:txBody>
          <a:bodyPr>
            <a:noAutofit/>
          </a:bodyPr>
          <a:lstStyle>
            <a:lvl1pPr marL="0" indent="0">
              <a:buNone/>
              <a:defRPr sz="1200">
                <a:solidFill>
                  <a:schemeClr val="bg1">
                    <a:lumMod val="95000"/>
                  </a:schemeClr>
                </a:solidFill>
                <a:latin typeface="Montserrat" panose="00000500000000000000" pitchFamily="2" charset="0"/>
              </a:defRPr>
            </a:lvl1pPr>
          </a:lstStyle>
          <a:p>
            <a:pPr lvl="0"/>
            <a:r>
              <a:rPr lang="en-US" dirty="0"/>
              <a:t>Click to edit job role</a:t>
            </a:r>
            <a:endParaRPr lang="en-IE" dirty="0"/>
          </a:p>
        </p:txBody>
      </p:sp>
      <p:sp>
        <p:nvSpPr>
          <p:cNvPr id="21" name="Slide Number Placeholder 5">
            <a:extLst>
              <a:ext uri="{FF2B5EF4-FFF2-40B4-BE49-F238E27FC236}">
                <a16:creationId xmlns:a16="http://schemas.microsoft.com/office/drawing/2014/main" id="{C428928B-E51D-2502-731F-CE3844D7D948}"/>
              </a:ext>
            </a:extLst>
          </p:cNvPr>
          <p:cNvSpPr txBox="1">
            <a:spLocks/>
          </p:cNvSpPr>
          <p:nvPr userDrawn="1"/>
        </p:nvSpPr>
        <p:spPr>
          <a:xfrm>
            <a:off x="2088401" y="6129254"/>
            <a:ext cx="85397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dirty="0">
                <a:solidFill>
                  <a:schemeClr val="bg1">
                    <a:lumMod val="50000"/>
                  </a:schemeClr>
                </a:solidFill>
              </a:rPr>
              <a:t>Page </a:t>
            </a:r>
            <a:fld id="{D32FFA9C-ACEC-4B87-9D33-03CFB048E816}" type="slidenum">
              <a:rPr lang="en-IE" smtClean="0">
                <a:solidFill>
                  <a:schemeClr val="bg1">
                    <a:lumMod val="50000"/>
                  </a:schemeClr>
                </a:solidFill>
              </a:rPr>
              <a:pPr/>
              <a:t>‹#›</a:t>
            </a:fld>
            <a:endParaRPr lang="en-IE" dirty="0">
              <a:solidFill>
                <a:schemeClr val="bg1">
                  <a:lumMod val="50000"/>
                </a:schemeClr>
              </a:solidFill>
            </a:endParaRPr>
          </a:p>
        </p:txBody>
      </p:sp>
      <p:cxnSp>
        <p:nvCxnSpPr>
          <p:cNvPr id="22" name="Straight Connector 21">
            <a:extLst>
              <a:ext uri="{FF2B5EF4-FFF2-40B4-BE49-F238E27FC236}">
                <a16:creationId xmlns:a16="http://schemas.microsoft.com/office/drawing/2014/main" id="{83CBC778-287D-C991-0EBB-738559359BC4}"/>
              </a:ext>
            </a:extLst>
          </p:cNvPr>
          <p:cNvCxnSpPr>
            <a:cxnSpLocks/>
          </p:cNvCxnSpPr>
          <p:nvPr userDrawn="1"/>
        </p:nvCxnSpPr>
        <p:spPr>
          <a:xfrm>
            <a:off x="2048607" y="6140388"/>
            <a:ext cx="0" cy="354542"/>
          </a:xfrm>
          <a:prstGeom prst="line">
            <a:avLst/>
          </a:prstGeom>
          <a:ln>
            <a:solidFill>
              <a:schemeClr val="tx1">
                <a:alpha val="26000"/>
              </a:schemeClr>
            </a:solidFill>
          </a:ln>
        </p:spPr>
        <p:style>
          <a:lnRef idx="2">
            <a:schemeClr val="accent1"/>
          </a:lnRef>
          <a:fillRef idx="0">
            <a:schemeClr val="accent1"/>
          </a:fillRef>
          <a:effectRef idx="1">
            <a:schemeClr val="accent1"/>
          </a:effectRef>
          <a:fontRef idx="minor">
            <a:schemeClr val="tx1"/>
          </a:fontRef>
        </p:style>
      </p:cxnSp>
      <p:pic>
        <p:nvPicPr>
          <p:cNvPr id="2" name="Graphic 1">
            <a:extLst>
              <a:ext uri="{FF2B5EF4-FFF2-40B4-BE49-F238E27FC236}">
                <a16:creationId xmlns:a16="http://schemas.microsoft.com/office/drawing/2014/main" id="{2FBDEFE1-CA4B-C896-08AC-C954A32DAF94}"/>
              </a:ext>
            </a:extLst>
          </p:cNvPr>
          <p:cNvPicPr>
            <a:picLocks noChangeAspect="1"/>
          </p:cNvPicPr>
          <p:nvPr userDrawn="1"/>
        </p:nvPicPr>
        <p:blipFill>
          <a:blip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0228045" y="345161"/>
            <a:ext cx="1592949" cy="842387"/>
          </a:xfrm>
          <a:prstGeom prst="rect">
            <a:avLst/>
          </a:prstGeom>
        </p:spPr>
      </p:pic>
      <p:sp>
        <p:nvSpPr>
          <p:cNvPr id="4" name="TextBox 3">
            <a:extLst>
              <a:ext uri="{FF2B5EF4-FFF2-40B4-BE49-F238E27FC236}">
                <a16:creationId xmlns:a16="http://schemas.microsoft.com/office/drawing/2014/main" id="{68CCEC3A-0404-0F4E-0FBB-819CFE9557AF}"/>
              </a:ext>
            </a:extLst>
          </p:cNvPr>
          <p:cNvSpPr txBox="1"/>
          <p:nvPr userDrawn="1"/>
        </p:nvSpPr>
        <p:spPr>
          <a:xfrm>
            <a:off x="257381" y="6540027"/>
            <a:ext cx="1955800" cy="262416"/>
          </a:xfrm>
          <a:prstGeom prst="rect">
            <a:avLst/>
          </a:prstGeom>
          <a:noFill/>
        </p:spPr>
        <p:txBody>
          <a:bodyPr wrap="square" rtlCol="0">
            <a:spAutoFit/>
          </a:bodyPr>
          <a:lstStyle/>
          <a:p>
            <a:pPr algn="l"/>
            <a:r>
              <a:rPr lang="en-IE" sz="1050" dirty="0">
                <a:solidFill>
                  <a:schemeClr val="bg2">
                    <a:lumMod val="50000"/>
                  </a:schemeClr>
                </a:solidFill>
              </a:rPr>
              <a:t>Licensed under CC BY 4.0</a:t>
            </a:r>
          </a:p>
        </p:txBody>
      </p:sp>
    </p:spTree>
    <p:extLst>
      <p:ext uri="{BB962C8B-B14F-4D97-AF65-F5344CB8AC3E}">
        <p14:creationId xmlns:p14="http://schemas.microsoft.com/office/powerpoint/2010/main" val="2725651569"/>
      </p:ext>
    </p:extLst>
  </p:cSld>
  <p:clrMapOvr>
    <a:masterClrMapping/>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2-1_Title and Conten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C2CF159-D7C6-5C4F-DF4F-B43B88B5A34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F0E476D-70E1-1440-4AC9-B7EBCD8D20B9}"/>
              </a:ext>
            </a:extLst>
          </p:cNvPr>
          <p:cNvSpPr>
            <a:spLocks noGrp="1"/>
          </p:cNvSpPr>
          <p:nvPr>
            <p:ph type="title" hasCustomPrompt="1"/>
          </p:nvPr>
        </p:nvSpPr>
        <p:spPr>
          <a:xfrm>
            <a:off x="363985" y="826766"/>
            <a:ext cx="5326951" cy="1325563"/>
          </a:xfrm>
        </p:spPr>
        <p:txBody>
          <a:bodyPr anchor="b"/>
          <a:lstStyle>
            <a:lvl1pPr>
              <a:defRPr>
                <a:solidFill>
                  <a:schemeClr val="tx2"/>
                </a:solidFill>
              </a:defRPr>
            </a:lvl1pPr>
          </a:lstStyle>
          <a:p>
            <a:r>
              <a:rPr lang="en-GB" dirty="0"/>
              <a:t>Click to edit title slide</a:t>
            </a:r>
            <a:endParaRPr lang="en-IE" dirty="0"/>
          </a:p>
        </p:txBody>
      </p:sp>
      <p:sp>
        <p:nvSpPr>
          <p:cNvPr id="12" name="Slide Number Placeholder 5">
            <a:extLst>
              <a:ext uri="{FF2B5EF4-FFF2-40B4-BE49-F238E27FC236}">
                <a16:creationId xmlns:a16="http://schemas.microsoft.com/office/drawing/2014/main" id="{294EB92C-22CA-779D-5B20-26D153DF8597}"/>
              </a:ext>
            </a:extLst>
          </p:cNvPr>
          <p:cNvSpPr txBox="1">
            <a:spLocks/>
          </p:cNvSpPr>
          <p:nvPr userDrawn="1"/>
        </p:nvSpPr>
        <p:spPr>
          <a:xfrm>
            <a:off x="11239130" y="20748"/>
            <a:ext cx="62957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E" dirty="0">
              <a:solidFill>
                <a:schemeClr val="tx1"/>
              </a:solidFill>
            </a:endParaRPr>
          </a:p>
        </p:txBody>
      </p:sp>
      <p:pic>
        <p:nvPicPr>
          <p:cNvPr id="18" name="Picture 17" descr="Blue text on a black background&#10;&#10;Description automatically generated">
            <a:extLst>
              <a:ext uri="{FF2B5EF4-FFF2-40B4-BE49-F238E27FC236}">
                <a16:creationId xmlns:a16="http://schemas.microsoft.com/office/drawing/2014/main" id="{B19C0595-FC4F-8A17-32EA-B6FC5678276F}"/>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334963" y="6124736"/>
            <a:ext cx="1636820" cy="365195"/>
          </a:xfrm>
          <a:prstGeom prst="rect">
            <a:avLst/>
          </a:prstGeom>
        </p:spPr>
      </p:pic>
      <p:sp>
        <p:nvSpPr>
          <p:cNvPr id="24" name="Text Placeholder 23">
            <a:extLst>
              <a:ext uri="{FF2B5EF4-FFF2-40B4-BE49-F238E27FC236}">
                <a16:creationId xmlns:a16="http://schemas.microsoft.com/office/drawing/2014/main" id="{6CD764CD-70AB-A623-283E-77DF3F6C4426}"/>
              </a:ext>
            </a:extLst>
          </p:cNvPr>
          <p:cNvSpPr>
            <a:spLocks noGrp="1"/>
          </p:cNvSpPr>
          <p:nvPr>
            <p:ph type="body" sz="quarter" idx="17" hasCustomPrompt="1"/>
          </p:nvPr>
        </p:nvSpPr>
        <p:spPr>
          <a:xfrm>
            <a:off x="334963" y="2226009"/>
            <a:ext cx="11119100" cy="3007728"/>
          </a:xfrm>
        </p:spPr>
        <p:txBody>
          <a:bodyPr numCol="2" spcCol="576000"/>
          <a:lstStyle>
            <a:lvl1pPr marL="0" indent="0" algn="l">
              <a:buNone/>
              <a:defRPr sz="1700">
                <a:solidFill>
                  <a:srgbClr val="536B7E"/>
                </a:solidFill>
              </a:defRPr>
            </a:lvl1pPr>
            <a:lvl2pPr marL="0" indent="0" algn="l">
              <a:buNone/>
              <a:defRPr sz="1200">
                <a:solidFill>
                  <a:srgbClr val="536B7E"/>
                </a:solidFill>
              </a:defRPr>
            </a:lvl2pPr>
            <a:lvl3pPr marL="914400" indent="0">
              <a:buNone/>
              <a:defRPr/>
            </a:lvl3pPr>
          </a:lstStyle>
          <a:p>
            <a:pPr lvl="0"/>
            <a:r>
              <a:rPr lang="en-US" dirty="0"/>
              <a:t>Click to edit slide 2 columns paragraph</a:t>
            </a:r>
            <a:endParaRPr lang="en-IE" dirty="0"/>
          </a:p>
          <a:p>
            <a:pPr lvl="1"/>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 </a:t>
            </a:r>
            <a:r>
              <a:rPr lang="en-US" dirty="0" err="1"/>
              <a:t>elitr</a:t>
            </a:r>
            <a:r>
              <a:rPr lang="en-US" dirty="0"/>
              <a:t>, sed diam </a:t>
            </a:r>
            <a:r>
              <a:rPr lang="en-US" dirty="0" err="1"/>
              <a:t>nonumy</a:t>
            </a:r>
            <a:r>
              <a:rPr lang="en-US" dirty="0"/>
              <a:t> </a:t>
            </a:r>
            <a:r>
              <a:rPr lang="en-US" dirty="0" err="1"/>
              <a:t>eirmod</a:t>
            </a:r>
            <a:r>
              <a:rPr lang="en-US" dirty="0"/>
              <a:t> </a:t>
            </a:r>
            <a:r>
              <a:rPr lang="en-US" dirty="0" err="1"/>
              <a:t>tempor</a:t>
            </a:r>
            <a:r>
              <a:rPr lang="en-US" dirty="0"/>
              <a:t> </a:t>
            </a:r>
            <a:r>
              <a:rPr lang="en-US" dirty="0" err="1"/>
              <a:t>invidunt</a:t>
            </a:r>
            <a:r>
              <a:rPr lang="en-US" dirty="0"/>
              <a:t> </a:t>
            </a:r>
            <a:r>
              <a:rPr lang="en-US" dirty="0" err="1"/>
              <a:t>ut</a:t>
            </a:r>
            <a:r>
              <a:rPr lang="en-US" dirty="0"/>
              <a:t> labore et dolore magna </a:t>
            </a:r>
            <a:r>
              <a:rPr lang="en-US" dirty="0" err="1"/>
              <a:t>aliquyam</a:t>
            </a:r>
            <a:r>
              <a:rPr lang="en-US" dirty="0"/>
              <a:t> </a:t>
            </a:r>
            <a:r>
              <a:rPr lang="en-US" dirty="0" err="1"/>
              <a:t>erat</a:t>
            </a:r>
            <a:r>
              <a:rPr lang="en-US" dirty="0"/>
              <a:t>, sed diam </a:t>
            </a:r>
            <a:r>
              <a:rPr lang="en-US" dirty="0" err="1"/>
              <a:t>voluptua</a:t>
            </a:r>
            <a:r>
              <a:rPr lang="en-US" dirty="0"/>
              <a:t>.</a:t>
            </a:r>
            <a:br>
              <a:rPr lang="en-US" dirty="0"/>
            </a:b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 </a:t>
            </a:r>
            <a:r>
              <a:rPr lang="en-US" dirty="0" err="1"/>
              <a:t>elitr</a:t>
            </a:r>
            <a:r>
              <a:rPr lang="en-US" dirty="0"/>
              <a:t>, sed diam </a:t>
            </a:r>
            <a:r>
              <a:rPr lang="en-US" dirty="0" err="1"/>
              <a:t>nonumy</a:t>
            </a:r>
            <a:r>
              <a:rPr lang="en-US" dirty="0"/>
              <a:t> </a:t>
            </a:r>
            <a:r>
              <a:rPr lang="en-US" dirty="0" err="1"/>
              <a:t>eirmod</a:t>
            </a:r>
            <a:r>
              <a:rPr lang="en-US" dirty="0"/>
              <a:t> </a:t>
            </a:r>
            <a:r>
              <a:rPr lang="en-US" dirty="0" err="1"/>
              <a:t>tempor</a:t>
            </a:r>
            <a:r>
              <a:rPr lang="en-US" dirty="0"/>
              <a:t> </a:t>
            </a:r>
            <a:r>
              <a:rPr lang="en-US" dirty="0" err="1"/>
              <a:t>invidunt</a:t>
            </a:r>
            <a:r>
              <a:rPr lang="en-US" dirty="0"/>
              <a:t> </a:t>
            </a:r>
            <a:r>
              <a:rPr lang="en-US" dirty="0" err="1"/>
              <a:t>ut</a:t>
            </a:r>
            <a:r>
              <a:rPr lang="en-US" dirty="0"/>
              <a:t> labore et dolore magna </a:t>
            </a:r>
            <a:r>
              <a:rPr lang="en-US" dirty="0" err="1"/>
              <a:t>aliquyam</a:t>
            </a:r>
            <a:r>
              <a:rPr lang="en-US" dirty="0"/>
              <a:t> </a:t>
            </a:r>
            <a:r>
              <a:rPr lang="en-US" dirty="0" err="1"/>
              <a:t>erat</a:t>
            </a:r>
            <a:r>
              <a:rPr lang="en-US" dirty="0"/>
              <a:t>, sed diam </a:t>
            </a:r>
            <a:r>
              <a:rPr lang="en-US" dirty="0" err="1"/>
              <a:t>voluptua</a:t>
            </a:r>
            <a:r>
              <a:rPr lang="en-US" dirty="0"/>
              <a:t>. Lorem ipsum dolor sit </a:t>
            </a:r>
            <a:r>
              <a:rPr lang="en-US" dirty="0" err="1"/>
              <a:t>amet</a:t>
            </a:r>
            <a:r>
              <a:rPr lang="en-US" dirty="0"/>
              <a:t>, </a:t>
            </a:r>
            <a:r>
              <a:rPr lang="en-US" dirty="0" err="1"/>
              <a:t>consetetur</a:t>
            </a:r>
            <a:r>
              <a:rPr lang="en-US" dirty="0"/>
              <a:t> </a:t>
            </a:r>
            <a:r>
              <a:rPr lang="en-US" dirty="0" err="1"/>
              <a:t>sadipscing</a:t>
            </a:r>
            <a:r>
              <a:rPr lang="en-US" dirty="0"/>
              <a:t> </a:t>
            </a:r>
            <a:r>
              <a:rPr lang="en-US" dirty="0" err="1"/>
              <a:t>elitr</a:t>
            </a:r>
            <a:r>
              <a:rPr lang="en-US" dirty="0"/>
              <a:t>, sed diam </a:t>
            </a:r>
            <a:r>
              <a:rPr lang="en-US" dirty="0" err="1"/>
              <a:t>nonumy</a:t>
            </a:r>
            <a:r>
              <a:rPr lang="en-US" dirty="0"/>
              <a:t> </a:t>
            </a:r>
            <a:r>
              <a:rPr lang="en-US" dirty="0" err="1"/>
              <a:t>eirmod</a:t>
            </a:r>
            <a:r>
              <a:rPr lang="en-US" dirty="0"/>
              <a:t> </a:t>
            </a:r>
            <a:r>
              <a:rPr lang="en-US" dirty="0" err="1"/>
              <a:t>tempor</a:t>
            </a:r>
            <a:r>
              <a:rPr lang="en-US" dirty="0"/>
              <a:t> </a:t>
            </a:r>
            <a:r>
              <a:rPr lang="en-US" dirty="0" err="1"/>
              <a:t>invidunt</a:t>
            </a:r>
            <a:r>
              <a:rPr lang="en-US" dirty="0"/>
              <a:t> </a:t>
            </a:r>
            <a:r>
              <a:rPr lang="en-US" dirty="0" err="1"/>
              <a:t>ut</a:t>
            </a:r>
            <a:r>
              <a:rPr lang="en-US" dirty="0"/>
              <a:t> labore et dolore magna </a:t>
            </a:r>
            <a:r>
              <a:rPr lang="en-US" dirty="0" err="1"/>
              <a:t>aliquyam</a:t>
            </a:r>
            <a:r>
              <a:rPr lang="en-US" dirty="0"/>
              <a:t> </a:t>
            </a:r>
            <a:r>
              <a:rPr lang="en-US" dirty="0" err="1"/>
              <a:t>erat</a:t>
            </a:r>
            <a:r>
              <a:rPr lang="en-US" dirty="0"/>
              <a:t>, sed diam </a:t>
            </a:r>
            <a:r>
              <a:rPr lang="en-US" dirty="0" err="1"/>
              <a:t>voluptua</a:t>
            </a:r>
            <a:r>
              <a:rPr lang="en-US" dirty="0"/>
              <a:t>.</a:t>
            </a:r>
          </a:p>
          <a:p>
            <a:pPr lvl="1"/>
            <a:endParaRPr lang="en-US" dirty="0"/>
          </a:p>
          <a:p>
            <a:pPr marL="0" marR="0" lvl="1" indent="0" algn="l" defTabSz="914400" rtl="0" eaLnBrk="1" fontAlgn="auto" latinLnBrk="0" hangingPunct="1">
              <a:lnSpc>
                <a:spcPct val="120000"/>
              </a:lnSpc>
              <a:spcBef>
                <a:spcPts val="500"/>
              </a:spcBef>
              <a:spcAft>
                <a:spcPts val="0"/>
              </a:spcAft>
              <a:buClr>
                <a:srgbClr val="92D050"/>
              </a:buClr>
              <a:buSzPct val="127000"/>
              <a:buFont typeface="Arial" panose="020B0604020202020204" pitchFamily="34" charset="0"/>
              <a:buNone/>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 </a:t>
            </a:r>
            <a:r>
              <a:rPr lang="en-US" dirty="0" err="1"/>
              <a:t>elitr</a:t>
            </a:r>
            <a:r>
              <a:rPr lang="en-US" dirty="0"/>
              <a:t>, sed diam </a:t>
            </a:r>
            <a:r>
              <a:rPr lang="en-US" dirty="0" err="1"/>
              <a:t>nonumy</a:t>
            </a:r>
            <a:r>
              <a:rPr lang="en-US" dirty="0"/>
              <a:t> </a:t>
            </a:r>
            <a:r>
              <a:rPr lang="en-US" dirty="0" err="1"/>
              <a:t>eirmod</a:t>
            </a:r>
            <a:r>
              <a:rPr lang="en-US" dirty="0"/>
              <a:t> </a:t>
            </a:r>
            <a:r>
              <a:rPr lang="en-US" dirty="0" err="1"/>
              <a:t>tempor</a:t>
            </a:r>
            <a:r>
              <a:rPr lang="en-US" dirty="0"/>
              <a:t> </a:t>
            </a:r>
            <a:r>
              <a:rPr lang="en-US" dirty="0" err="1"/>
              <a:t>invidunt</a:t>
            </a:r>
            <a:r>
              <a:rPr lang="en-US" dirty="0"/>
              <a:t> </a:t>
            </a:r>
            <a:r>
              <a:rPr lang="en-US" dirty="0" err="1"/>
              <a:t>ut</a:t>
            </a:r>
            <a:r>
              <a:rPr lang="en-US" dirty="0"/>
              <a:t> labore et dolore magna </a:t>
            </a:r>
            <a:r>
              <a:rPr lang="en-US" dirty="0" err="1"/>
              <a:t>aliquyam</a:t>
            </a:r>
            <a:r>
              <a:rPr lang="en-US" dirty="0"/>
              <a:t> </a:t>
            </a:r>
            <a:r>
              <a:rPr lang="en-US" dirty="0" err="1"/>
              <a:t>erat</a:t>
            </a:r>
            <a:r>
              <a:rPr lang="en-US" dirty="0"/>
              <a:t>, sed diam </a:t>
            </a:r>
            <a:r>
              <a:rPr lang="en-US" dirty="0" err="1"/>
              <a:t>voluptua</a:t>
            </a:r>
            <a:r>
              <a:rPr lang="en-US" dirty="0"/>
              <a:t>. Lorem ipsum dolor sit </a:t>
            </a:r>
            <a:r>
              <a:rPr lang="en-US" dirty="0" err="1"/>
              <a:t>amet</a:t>
            </a:r>
            <a:r>
              <a:rPr lang="en-US" dirty="0"/>
              <a:t>, </a:t>
            </a:r>
            <a:r>
              <a:rPr lang="en-US" dirty="0" err="1"/>
              <a:t>consetetur</a:t>
            </a:r>
            <a:r>
              <a:rPr lang="en-US" dirty="0"/>
              <a:t> </a:t>
            </a:r>
            <a:r>
              <a:rPr lang="en-US" dirty="0" err="1"/>
              <a:t>sadipscing</a:t>
            </a:r>
            <a:r>
              <a:rPr lang="en-US" dirty="0"/>
              <a:t> </a:t>
            </a:r>
            <a:r>
              <a:rPr lang="en-US" dirty="0" err="1"/>
              <a:t>elitr</a:t>
            </a:r>
            <a:r>
              <a:rPr lang="en-US" dirty="0"/>
              <a:t>, sed diam </a:t>
            </a:r>
            <a:r>
              <a:rPr lang="en-US" dirty="0" err="1"/>
              <a:t>nonumy</a:t>
            </a:r>
            <a:r>
              <a:rPr lang="en-US" dirty="0"/>
              <a:t> </a:t>
            </a:r>
            <a:r>
              <a:rPr lang="en-US" dirty="0" err="1"/>
              <a:t>eirmod</a:t>
            </a:r>
            <a:r>
              <a:rPr lang="en-US" dirty="0"/>
              <a:t> </a:t>
            </a:r>
            <a:r>
              <a:rPr lang="en-US" dirty="0" err="1"/>
              <a:t>tempor</a:t>
            </a:r>
            <a:r>
              <a:rPr lang="en-US" dirty="0"/>
              <a:t> </a:t>
            </a:r>
            <a:r>
              <a:rPr lang="en-US" dirty="0" err="1"/>
              <a:t>invidunt</a:t>
            </a:r>
            <a:r>
              <a:rPr lang="en-US" dirty="0"/>
              <a:t> </a:t>
            </a:r>
            <a:r>
              <a:rPr lang="en-US" dirty="0" err="1"/>
              <a:t>ut</a:t>
            </a:r>
            <a:r>
              <a:rPr lang="en-US" dirty="0"/>
              <a:t> labore et dolore magna </a:t>
            </a:r>
            <a:r>
              <a:rPr lang="en-US" dirty="0" err="1"/>
              <a:t>aliquyam</a:t>
            </a:r>
            <a:r>
              <a:rPr lang="en-US" dirty="0"/>
              <a:t> </a:t>
            </a:r>
            <a:r>
              <a:rPr lang="en-US" dirty="0" err="1"/>
              <a:t>erat</a:t>
            </a:r>
            <a:r>
              <a:rPr lang="en-US" dirty="0"/>
              <a:t>, sed diam </a:t>
            </a:r>
            <a:r>
              <a:rPr lang="en-US" dirty="0" err="1"/>
              <a:t>voluptua</a:t>
            </a:r>
            <a:r>
              <a:rPr lang="en-US" dirty="0"/>
              <a:t>.</a:t>
            </a:r>
          </a:p>
          <a:p>
            <a:pPr lvl="1"/>
            <a:endParaRPr lang="en-US" dirty="0"/>
          </a:p>
        </p:txBody>
      </p:sp>
      <p:sp>
        <p:nvSpPr>
          <p:cNvPr id="6" name="Slide Number Placeholder 5">
            <a:extLst>
              <a:ext uri="{FF2B5EF4-FFF2-40B4-BE49-F238E27FC236}">
                <a16:creationId xmlns:a16="http://schemas.microsoft.com/office/drawing/2014/main" id="{CCA7C540-3F2B-235B-CA74-70271DB88FA2}"/>
              </a:ext>
            </a:extLst>
          </p:cNvPr>
          <p:cNvSpPr txBox="1">
            <a:spLocks/>
          </p:cNvSpPr>
          <p:nvPr userDrawn="1"/>
        </p:nvSpPr>
        <p:spPr>
          <a:xfrm>
            <a:off x="2106507" y="6129254"/>
            <a:ext cx="85397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dirty="0"/>
              <a:t>Page </a:t>
            </a:r>
            <a:fld id="{D32FFA9C-ACEC-4B87-9D33-03CFB048E816}" type="slidenum">
              <a:rPr lang="en-IE" smtClean="0"/>
              <a:pPr/>
              <a:t>‹#›</a:t>
            </a:fld>
            <a:endParaRPr lang="en-IE" dirty="0"/>
          </a:p>
        </p:txBody>
      </p:sp>
      <p:cxnSp>
        <p:nvCxnSpPr>
          <p:cNvPr id="7" name="Straight Connector 6">
            <a:extLst>
              <a:ext uri="{FF2B5EF4-FFF2-40B4-BE49-F238E27FC236}">
                <a16:creationId xmlns:a16="http://schemas.microsoft.com/office/drawing/2014/main" id="{10FF5AB0-8153-537A-17F5-D1E865EA49C9}"/>
              </a:ext>
            </a:extLst>
          </p:cNvPr>
          <p:cNvCxnSpPr>
            <a:cxnSpLocks/>
          </p:cNvCxnSpPr>
          <p:nvPr userDrawn="1"/>
        </p:nvCxnSpPr>
        <p:spPr>
          <a:xfrm>
            <a:off x="2066713" y="6140388"/>
            <a:ext cx="0" cy="354542"/>
          </a:xfrm>
          <a:prstGeom prst="line">
            <a:avLst/>
          </a:prstGeom>
          <a:ln>
            <a:solidFill>
              <a:schemeClr val="tx1">
                <a:alpha val="26000"/>
              </a:schemeClr>
            </a:solidFill>
          </a:ln>
        </p:spPr>
        <p:style>
          <a:lnRef idx="2">
            <a:schemeClr val="accent1"/>
          </a:lnRef>
          <a:fillRef idx="0">
            <a:schemeClr val="accent1"/>
          </a:fillRef>
          <a:effectRef idx="1">
            <a:schemeClr val="accent1"/>
          </a:effectRef>
          <a:fontRef idx="minor">
            <a:schemeClr val="tx1"/>
          </a:fontRef>
        </p:style>
      </p:cxnSp>
      <p:pic>
        <p:nvPicPr>
          <p:cNvPr id="3" name="Graphic 2">
            <a:extLst>
              <a:ext uri="{FF2B5EF4-FFF2-40B4-BE49-F238E27FC236}">
                <a16:creationId xmlns:a16="http://schemas.microsoft.com/office/drawing/2014/main" id="{75EBFE1B-F514-641A-E70C-5B55C3C3BC22}"/>
              </a:ext>
            </a:extLst>
          </p:cNvPr>
          <p:cNvPicPr>
            <a:picLocks noChangeAspect="1"/>
          </p:cNvPicPr>
          <p:nvPr userDrawn="1"/>
        </p:nvPicPr>
        <p:blipFill>
          <a:blip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0231569" y="345161"/>
            <a:ext cx="1585902" cy="842387"/>
          </a:xfrm>
          <a:prstGeom prst="rect">
            <a:avLst/>
          </a:prstGeom>
        </p:spPr>
      </p:pic>
      <p:sp>
        <p:nvSpPr>
          <p:cNvPr id="5" name="TextBox 4">
            <a:extLst>
              <a:ext uri="{FF2B5EF4-FFF2-40B4-BE49-F238E27FC236}">
                <a16:creationId xmlns:a16="http://schemas.microsoft.com/office/drawing/2014/main" id="{6AD806B1-C7D4-1A4A-7B04-58F5D34BF8CB}"/>
              </a:ext>
            </a:extLst>
          </p:cNvPr>
          <p:cNvSpPr txBox="1"/>
          <p:nvPr userDrawn="1"/>
        </p:nvSpPr>
        <p:spPr>
          <a:xfrm>
            <a:off x="270311" y="6546171"/>
            <a:ext cx="1955800" cy="262416"/>
          </a:xfrm>
          <a:prstGeom prst="rect">
            <a:avLst/>
          </a:prstGeom>
          <a:noFill/>
        </p:spPr>
        <p:txBody>
          <a:bodyPr wrap="square" rtlCol="0">
            <a:spAutoFit/>
          </a:bodyPr>
          <a:lstStyle/>
          <a:p>
            <a:pPr algn="l"/>
            <a:r>
              <a:rPr lang="en-IE" sz="1050" dirty="0">
                <a:solidFill>
                  <a:schemeClr val="bg2">
                    <a:lumMod val="50000"/>
                  </a:schemeClr>
                </a:solidFill>
              </a:rPr>
              <a:t>Licensed under CC BY 4.0</a:t>
            </a:r>
          </a:p>
        </p:txBody>
      </p:sp>
    </p:spTree>
    <p:extLst>
      <p:ext uri="{BB962C8B-B14F-4D97-AF65-F5344CB8AC3E}">
        <p14:creationId xmlns:p14="http://schemas.microsoft.com/office/powerpoint/2010/main" val="1357691255"/>
      </p:ext>
    </p:extLst>
  </p:cSld>
  <p:clrMapOvr>
    <a:masterClrMapping/>
  </p:clrMapOvr>
  <p:transition spd="slow">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2-1_Title and Content">
    <p:bg>
      <p:bgRef idx="1001">
        <a:schemeClr val="bg2"/>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F130F1E-845B-8DB0-74ED-CA934A3CAE1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4" name="Graphic 3">
            <a:extLst>
              <a:ext uri="{FF2B5EF4-FFF2-40B4-BE49-F238E27FC236}">
                <a16:creationId xmlns:a16="http://schemas.microsoft.com/office/drawing/2014/main" id="{17B65922-7FE5-6FB2-B839-EEA304C25334}"/>
              </a:ext>
            </a:extLst>
          </p:cNvPr>
          <p:cNvPicPr>
            <a:picLocks noChangeAspect="1"/>
          </p:cNvPicPr>
          <p:nvPr userDrawn="1"/>
        </p:nvPicPr>
        <p:blipFill>
          <a:blip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228045" y="345161"/>
            <a:ext cx="1592949" cy="842387"/>
          </a:xfrm>
          <a:prstGeom prst="rect">
            <a:avLst/>
          </a:prstGeom>
        </p:spPr>
      </p:pic>
      <p:sp>
        <p:nvSpPr>
          <p:cNvPr id="2" name="Title 1">
            <a:extLst>
              <a:ext uri="{FF2B5EF4-FFF2-40B4-BE49-F238E27FC236}">
                <a16:creationId xmlns:a16="http://schemas.microsoft.com/office/drawing/2014/main" id="{8F0E476D-70E1-1440-4AC9-B7EBCD8D20B9}"/>
              </a:ext>
            </a:extLst>
          </p:cNvPr>
          <p:cNvSpPr>
            <a:spLocks noGrp="1"/>
          </p:cNvSpPr>
          <p:nvPr>
            <p:ph type="title" hasCustomPrompt="1"/>
          </p:nvPr>
        </p:nvSpPr>
        <p:spPr>
          <a:xfrm>
            <a:off x="363985" y="826766"/>
            <a:ext cx="5326951" cy="1325563"/>
          </a:xfrm>
        </p:spPr>
        <p:txBody>
          <a:bodyPr anchor="b"/>
          <a:lstStyle>
            <a:lvl1pPr>
              <a:defRPr>
                <a:solidFill>
                  <a:schemeClr val="accent2"/>
                </a:solidFill>
              </a:defRPr>
            </a:lvl1pPr>
          </a:lstStyle>
          <a:p>
            <a:r>
              <a:rPr lang="en-GB" dirty="0"/>
              <a:t>Click to edit title slide</a:t>
            </a:r>
            <a:endParaRPr lang="en-IE" dirty="0"/>
          </a:p>
        </p:txBody>
      </p:sp>
      <p:sp>
        <p:nvSpPr>
          <p:cNvPr id="12" name="Slide Number Placeholder 5">
            <a:extLst>
              <a:ext uri="{FF2B5EF4-FFF2-40B4-BE49-F238E27FC236}">
                <a16:creationId xmlns:a16="http://schemas.microsoft.com/office/drawing/2014/main" id="{294EB92C-22CA-779D-5B20-26D153DF8597}"/>
              </a:ext>
            </a:extLst>
          </p:cNvPr>
          <p:cNvSpPr txBox="1">
            <a:spLocks/>
          </p:cNvSpPr>
          <p:nvPr userDrawn="1"/>
        </p:nvSpPr>
        <p:spPr>
          <a:xfrm>
            <a:off x="11239130" y="20748"/>
            <a:ext cx="62957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E" dirty="0">
              <a:solidFill>
                <a:schemeClr val="tx1"/>
              </a:solidFill>
            </a:endParaRPr>
          </a:p>
        </p:txBody>
      </p:sp>
      <p:sp>
        <p:nvSpPr>
          <p:cNvPr id="24" name="Text Placeholder 23">
            <a:extLst>
              <a:ext uri="{FF2B5EF4-FFF2-40B4-BE49-F238E27FC236}">
                <a16:creationId xmlns:a16="http://schemas.microsoft.com/office/drawing/2014/main" id="{6CD764CD-70AB-A623-283E-77DF3F6C4426}"/>
              </a:ext>
            </a:extLst>
          </p:cNvPr>
          <p:cNvSpPr>
            <a:spLocks noGrp="1"/>
          </p:cNvSpPr>
          <p:nvPr>
            <p:ph type="body" sz="quarter" idx="17" hasCustomPrompt="1"/>
          </p:nvPr>
        </p:nvSpPr>
        <p:spPr>
          <a:xfrm>
            <a:off x="334963" y="2226009"/>
            <a:ext cx="11119100" cy="3007728"/>
          </a:xfrm>
        </p:spPr>
        <p:txBody>
          <a:bodyPr numCol="2" spcCol="576000"/>
          <a:lstStyle>
            <a:lvl1pPr marL="0" indent="0" algn="l">
              <a:buNone/>
              <a:defRPr sz="1700">
                <a:solidFill>
                  <a:schemeClr val="tx1"/>
                </a:solidFill>
              </a:defRPr>
            </a:lvl1pPr>
            <a:lvl2pPr marL="0" indent="0" algn="l">
              <a:buNone/>
              <a:defRPr sz="1200">
                <a:solidFill>
                  <a:schemeClr val="tx1"/>
                </a:solidFill>
              </a:defRPr>
            </a:lvl2pPr>
            <a:lvl3pPr marL="914400" indent="0">
              <a:buNone/>
              <a:defRPr/>
            </a:lvl3pPr>
          </a:lstStyle>
          <a:p>
            <a:pPr lvl="0"/>
            <a:r>
              <a:rPr lang="en-US" dirty="0"/>
              <a:t>Click to edit slide 2 columns paragraph Lorem ipsum dolor sit </a:t>
            </a:r>
            <a:r>
              <a:rPr lang="en-US" dirty="0" err="1"/>
              <a:t>amet</a:t>
            </a:r>
            <a:r>
              <a:rPr lang="en-US" dirty="0"/>
              <a:t>, </a:t>
            </a:r>
            <a:r>
              <a:rPr lang="en-US" dirty="0" err="1"/>
              <a:t>consetetur</a:t>
            </a:r>
            <a:r>
              <a:rPr lang="en-US" dirty="0"/>
              <a:t> </a:t>
            </a:r>
            <a:r>
              <a:rPr lang="en-US" dirty="0" err="1"/>
              <a:t>sadipscing</a:t>
            </a:r>
            <a:r>
              <a:rPr lang="en-US" dirty="0"/>
              <a:t> </a:t>
            </a:r>
            <a:r>
              <a:rPr lang="en-US" dirty="0" err="1"/>
              <a:t>elitr</a:t>
            </a:r>
            <a:r>
              <a:rPr lang="en-US" dirty="0"/>
              <a:t>, sed diam </a:t>
            </a:r>
            <a:r>
              <a:rPr lang="en-US" dirty="0" err="1"/>
              <a:t>nonumy</a:t>
            </a:r>
            <a:r>
              <a:rPr lang="en-US" dirty="0"/>
              <a:t> </a:t>
            </a:r>
            <a:r>
              <a:rPr lang="en-US" dirty="0" err="1"/>
              <a:t>eirmod</a:t>
            </a:r>
            <a:r>
              <a:rPr lang="en-US" dirty="0"/>
              <a:t> </a:t>
            </a:r>
            <a:r>
              <a:rPr lang="en-US" dirty="0" err="1"/>
              <a:t>tempor</a:t>
            </a:r>
            <a:r>
              <a:rPr lang="en-US" dirty="0"/>
              <a:t> </a:t>
            </a:r>
            <a:r>
              <a:rPr lang="en-US" dirty="0" err="1"/>
              <a:t>invidunt</a:t>
            </a:r>
            <a:r>
              <a:rPr lang="en-US" dirty="0"/>
              <a:t> </a:t>
            </a:r>
            <a:r>
              <a:rPr lang="en-US" dirty="0" err="1"/>
              <a:t>ut</a:t>
            </a:r>
            <a:r>
              <a:rPr lang="en-US" dirty="0"/>
              <a:t> labore et dolore magna </a:t>
            </a:r>
            <a:r>
              <a:rPr lang="en-US" dirty="0" err="1"/>
              <a:t>aliquyam</a:t>
            </a:r>
            <a:r>
              <a:rPr lang="en-US" dirty="0"/>
              <a:t> </a:t>
            </a:r>
            <a:r>
              <a:rPr lang="en-US" dirty="0" err="1"/>
              <a:t>erat</a:t>
            </a:r>
            <a:r>
              <a:rPr lang="en-US" dirty="0"/>
              <a:t>, sed diam </a:t>
            </a:r>
            <a:r>
              <a:rPr lang="en-US" dirty="0" err="1"/>
              <a:t>voluptua</a:t>
            </a:r>
            <a:r>
              <a:rPr lang="en-US" dirty="0"/>
              <a:t>.</a:t>
            </a:r>
            <a:br>
              <a:rPr lang="en-US" dirty="0"/>
            </a:b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 </a:t>
            </a:r>
            <a:r>
              <a:rPr lang="en-US" dirty="0" err="1"/>
              <a:t>elitr</a:t>
            </a:r>
            <a:r>
              <a:rPr lang="en-US" dirty="0"/>
              <a:t>, sed diam </a:t>
            </a:r>
            <a:r>
              <a:rPr lang="en-US" dirty="0" err="1"/>
              <a:t>nonumy</a:t>
            </a:r>
            <a:r>
              <a:rPr lang="en-US" dirty="0"/>
              <a:t> </a:t>
            </a:r>
            <a:r>
              <a:rPr lang="en-US" dirty="0" err="1"/>
              <a:t>eirmod</a:t>
            </a:r>
            <a:r>
              <a:rPr lang="en-US" dirty="0"/>
              <a:t> </a:t>
            </a:r>
            <a:r>
              <a:rPr lang="en-US" dirty="0" err="1"/>
              <a:t>tempor</a:t>
            </a:r>
            <a:r>
              <a:rPr lang="en-US" dirty="0"/>
              <a:t> </a:t>
            </a:r>
            <a:r>
              <a:rPr lang="en-US" dirty="0" err="1"/>
              <a:t>invidunt</a:t>
            </a:r>
            <a:r>
              <a:rPr lang="en-US" dirty="0"/>
              <a:t> </a:t>
            </a:r>
            <a:r>
              <a:rPr lang="en-US" dirty="0" err="1"/>
              <a:t>ut</a:t>
            </a:r>
            <a:r>
              <a:rPr lang="en-US" dirty="0"/>
              <a:t> labore et dolore magna </a:t>
            </a:r>
            <a:r>
              <a:rPr lang="en-US" dirty="0" err="1"/>
              <a:t>aliquyam</a:t>
            </a:r>
            <a:r>
              <a:rPr lang="en-US" dirty="0"/>
              <a:t> </a:t>
            </a:r>
            <a:r>
              <a:rPr lang="en-US" dirty="0" err="1"/>
              <a:t>erat</a:t>
            </a:r>
            <a:r>
              <a:rPr lang="en-US" dirty="0"/>
              <a:t>, sed diam </a:t>
            </a:r>
            <a:r>
              <a:rPr lang="en-US" dirty="0" err="1"/>
              <a:t>voluptua</a:t>
            </a:r>
            <a:r>
              <a:rPr lang="en-US" dirty="0"/>
              <a:t>. Lorem ipsum dolor sit </a:t>
            </a:r>
            <a:r>
              <a:rPr lang="en-US" dirty="0" err="1"/>
              <a:t>amet</a:t>
            </a:r>
            <a:r>
              <a:rPr lang="en-US" dirty="0"/>
              <a:t>, </a:t>
            </a:r>
            <a:r>
              <a:rPr lang="en-US" dirty="0" err="1"/>
              <a:t>consetetur</a:t>
            </a:r>
            <a:r>
              <a:rPr lang="en-US" dirty="0"/>
              <a:t> </a:t>
            </a:r>
            <a:r>
              <a:rPr lang="en-US" dirty="0" err="1"/>
              <a:t>sadipscing</a:t>
            </a:r>
            <a:r>
              <a:rPr lang="en-US" dirty="0"/>
              <a:t> </a:t>
            </a:r>
            <a:r>
              <a:rPr lang="en-US" dirty="0" err="1"/>
              <a:t>elitr</a:t>
            </a:r>
            <a:r>
              <a:rPr lang="en-US" dirty="0"/>
              <a:t>, sed diam </a:t>
            </a:r>
            <a:r>
              <a:rPr lang="en-US" dirty="0" err="1"/>
              <a:t>nonumy</a:t>
            </a:r>
            <a:r>
              <a:rPr lang="en-US" dirty="0"/>
              <a:t> </a:t>
            </a:r>
            <a:r>
              <a:rPr lang="en-US" dirty="0" err="1"/>
              <a:t>eirmod</a:t>
            </a:r>
            <a:r>
              <a:rPr lang="en-US" dirty="0"/>
              <a:t> </a:t>
            </a:r>
            <a:r>
              <a:rPr lang="en-US" dirty="0" err="1"/>
              <a:t>tempor</a:t>
            </a:r>
            <a:r>
              <a:rPr lang="en-US" dirty="0"/>
              <a:t> </a:t>
            </a:r>
            <a:r>
              <a:rPr lang="en-US" dirty="0" err="1"/>
              <a:t>invidunt</a:t>
            </a:r>
            <a:r>
              <a:rPr lang="en-US" dirty="0"/>
              <a:t> </a:t>
            </a:r>
            <a:r>
              <a:rPr lang="en-US" dirty="0" err="1"/>
              <a:t>ut</a:t>
            </a:r>
            <a:r>
              <a:rPr lang="en-US" dirty="0"/>
              <a:t> labore et dolore magna </a:t>
            </a:r>
            <a:r>
              <a:rPr lang="en-US" dirty="0" err="1"/>
              <a:t>aliquyam</a:t>
            </a:r>
            <a:r>
              <a:rPr lang="en-US" dirty="0"/>
              <a:t> </a:t>
            </a:r>
            <a:r>
              <a:rPr lang="en-US" dirty="0" err="1"/>
              <a:t>erat</a:t>
            </a:r>
            <a:r>
              <a:rPr lang="en-US" dirty="0"/>
              <a:t>, sed diam </a:t>
            </a:r>
            <a:r>
              <a:rPr lang="en-US" dirty="0" err="1"/>
              <a:t>voluptua</a:t>
            </a:r>
            <a:r>
              <a:rPr lang="en-US" dirty="0"/>
              <a:t>.</a:t>
            </a:r>
          </a:p>
          <a:p>
            <a:pPr lvl="1"/>
            <a:endParaRPr lang="en-US" dirty="0"/>
          </a:p>
          <a:p>
            <a:pPr marL="0" marR="0" lvl="1" indent="0" algn="l" defTabSz="914400" rtl="0" eaLnBrk="1" fontAlgn="auto" latinLnBrk="0" hangingPunct="1">
              <a:lnSpc>
                <a:spcPct val="120000"/>
              </a:lnSpc>
              <a:spcBef>
                <a:spcPts val="500"/>
              </a:spcBef>
              <a:spcAft>
                <a:spcPts val="0"/>
              </a:spcAft>
              <a:buClr>
                <a:srgbClr val="92D050"/>
              </a:buClr>
              <a:buSzPct val="127000"/>
              <a:buFont typeface="Arial" panose="020B0604020202020204" pitchFamily="34" charset="0"/>
              <a:buNone/>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 </a:t>
            </a:r>
            <a:r>
              <a:rPr lang="en-US" dirty="0" err="1"/>
              <a:t>elitr</a:t>
            </a:r>
            <a:r>
              <a:rPr lang="en-US" dirty="0"/>
              <a:t>, sed diam </a:t>
            </a:r>
            <a:r>
              <a:rPr lang="en-US" dirty="0" err="1"/>
              <a:t>nonumy</a:t>
            </a:r>
            <a:r>
              <a:rPr lang="en-US" dirty="0"/>
              <a:t> </a:t>
            </a:r>
            <a:r>
              <a:rPr lang="en-US" dirty="0" err="1"/>
              <a:t>eirmod</a:t>
            </a:r>
            <a:r>
              <a:rPr lang="en-US" dirty="0"/>
              <a:t> </a:t>
            </a:r>
            <a:r>
              <a:rPr lang="en-US" dirty="0" err="1"/>
              <a:t>tempor</a:t>
            </a:r>
            <a:r>
              <a:rPr lang="en-US" dirty="0"/>
              <a:t> </a:t>
            </a:r>
            <a:r>
              <a:rPr lang="en-US" dirty="0" err="1"/>
              <a:t>invidunt</a:t>
            </a:r>
            <a:r>
              <a:rPr lang="en-US" dirty="0"/>
              <a:t> </a:t>
            </a:r>
            <a:r>
              <a:rPr lang="en-US" dirty="0" err="1"/>
              <a:t>ut</a:t>
            </a:r>
            <a:r>
              <a:rPr lang="en-US" dirty="0"/>
              <a:t> labore et dolore magna </a:t>
            </a:r>
            <a:r>
              <a:rPr lang="en-US" dirty="0" err="1"/>
              <a:t>aliquyam</a:t>
            </a:r>
            <a:r>
              <a:rPr lang="en-US" dirty="0"/>
              <a:t> </a:t>
            </a:r>
            <a:r>
              <a:rPr lang="en-US" dirty="0" err="1"/>
              <a:t>erat</a:t>
            </a:r>
            <a:r>
              <a:rPr lang="en-US" dirty="0"/>
              <a:t>, sed diam </a:t>
            </a:r>
            <a:r>
              <a:rPr lang="en-US" dirty="0" err="1"/>
              <a:t>voluptua</a:t>
            </a:r>
            <a:r>
              <a:rPr lang="en-US" dirty="0"/>
              <a:t>. Lorem ipsum dolor sit </a:t>
            </a:r>
            <a:r>
              <a:rPr lang="en-US" dirty="0" err="1"/>
              <a:t>amet</a:t>
            </a:r>
            <a:r>
              <a:rPr lang="en-US" dirty="0"/>
              <a:t>, </a:t>
            </a:r>
            <a:r>
              <a:rPr lang="en-US" dirty="0" err="1"/>
              <a:t>consetetur</a:t>
            </a:r>
            <a:r>
              <a:rPr lang="en-US" dirty="0"/>
              <a:t> </a:t>
            </a:r>
            <a:r>
              <a:rPr lang="en-US" dirty="0" err="1"/>
              <a:t>sadipscing</a:t>
            </a:r>
            <a:r>
              <a:rPr lang="en-US" dirty="0"/>
              <a:t> </a:t>
            </a:r>
            <a:r>
              <a:rPr lang="en-US" dirty="0" err="1"/>
              <a:t>elitr</a:t>
            </a:r>
            <a:r>
              <a:rPr lang="en-US" dirty="0"/>
              <a:t>, sed diam </a:t>
            </a:r>
            <a:r>
              <a:rPr lang="en-US" dirty="0" err="1"/>
              <a:t>nonumy</a:t>
            </a:r>
            <a:r>
              <a:rPr lang="en-US" dirty="0"/>
              <a:t> </a:t>
            </a:r>
            <a:r>
              <a:rPr lang="en-US" dirty="0" err="1"/>
              <a:t>eirmod</a:t>
            </a:r>
            <a:r>
              <a:rPr lang="en-US" dirty="0"/>
              <a:t> </a:t>
            </a:r>
            <a:r>
              <a:rPr lang="en-US" dirty="0" err="1"/>
              <a:t>tempor</a:t>
            </a:r>
            <a:r>
              <a:rPr lang="en-US" dirty="0"/>
              <a:t> </a:t>
            </a:r>
            <a:r>
              <a:rPr lang="en-US" dirty="0" err="1"/>
              <a:t>invidunt</a:t>
            </a:r>
            <a:r>
              <a:rPr lang="en-US" dirty="0"/>
              <a:t> </a:t>
            </a:r>
            <a:r>
              <a:rPr lang="en-US" dirty="0" err="1"/>
              <a:t>ut</a:t>
            </a:r>
            <a:r>
              <a:rPr lang="en-US" dirty="0"/>
              <a:t> labore et dolore magna </a:t>
            </a:r>
            <a:r>
              <a:rPr lang="en-US" dirty="0" err="1"/>
              <a:t>aliquyam</a:t>
            </a:r>
            <a:r>
              <a:rPr lang="en-US" dirty="0"/>
              <a:t> </a:t>
            </a:r>
            <a:r>
              <a:rPr lang="en-US" dirty="0" err="1"/>
              <a:t>erat</a:t>
            </a:r>
            <a:r>
              <a:rPr lang="en-US" dirty="0"/>
              <a:t>, sed diam </a:t>
            </a:r>
            <a:r>
              <a:rPr lang="en-US" dirty="0" err="1"/>
              <a:t>voluptua</a:t>
            </a:r>
            <a:r>
              <a:rPr lang="en-US" dirty="0"/>
              <a:t>.</a:t>
            </a:r>
          </a:p>
          <a:p>
            <a:pPr lvl="1"/>
            <a:endParaRPr lang="en-US" dirty="0"/>
          </a:p>
        </p:txBody>
      </p:sp>
      <p:pic>
        <p:nvPicPr>
          <p:cNvPr id="6" name="Graphic 7">
            <a:extLst>
              <a:ext uri="{FF2B5EF4-FFF2-40B4-BE49-F238E27FC236}">
                <a16:creationId xmlns:a16="http://schemas.microsoft.com/office/drawing/2014/main" id="{FED1A427-FBBA-EAE2-CFEC-1E8A398A6029}"/>
              </a:ext>
            </a:extLst>
          </p:cNvPr>
          <p:cNvPicPr>
            <a:picLocks noChangeAspect="1"/>
          </p:cNvPicPr>
          <p:nvPr userDrawn="1"/>
        </p:nvPicPr>
        <p:blipFill>
          <a:blip r:embed="rId4" cstate="screen">
            <a:extLst>
              <a:ext uri="{28A0092B-C50C-407E-A947-70E740481C1C}">
                <a14:useLocalDpi xmlns:a14="http://schemas.microsoft.com/office/drawing/2010/main" val="0"/>
              </a:ext>
            </a:extLst>
          </a:blip>
          <a:srcRect/>
          <a:stretch/>
        </p:blipFill>
        <p:spPr>
          <a:xfrm>
            <a:off x="334963" y="6124575"/>
            <a:ext cx="1639743" cy="365125"/>
          </a:xfrm>
          <a:prstGeom prst="rect">
            <a:avLst/>
          </a:prstGeom>
        </p:spPr>
      </p:pic>
      <p:sp>
        <p:nvSpPr>
          <p:cNvPr id="10" name="Slide Number Placeholder 5">
            <a:extLst>
              <a:ext uri="{FF2B5EF4-FFF2-40B4-BE49-F238E27FC236}">
                <a16:creationId xmlns:a16="http://schemas.microsoft.com/office/drawing/2014/main" id="{38BB7287-C4F9-9BF8-38C1-39471BC0D5C6}"/>
              </a:ext>
            </a:extLst>
          </p:cNvPr>
          <p:cNvSpPr txBox="1">
            <a:spLocks/>
          </p:cNvSpPr>
          <p:nvPr userDrawn="1"/>
        </p:nvSpPr>
        <p:spPr>
          <a:xfrm>
            <a:off x="2106507" y="6129254"/>
            <a:ext cx="85397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dirty="0"/>
              <a:t>Page </a:t>
            </a:r>
            <a:fld id="{D32FFA9C-ACEC-4B87-9D33-03CFB048E816}" type="slidenum">
              <a:rPr lang="en-IE" smtClean="0"/>
              <a:pPr/>
              <a:t>‹#›</a:t>
            </a:fld>
            <a:endParaRPr lang="en-IE" dirty="0"/>
          </a:p>
        </p:txBody>
      </p:sp>
      <p:cxnSp>
        <p:nvCxnSpPr>
          <p:cNvPr id="11" name="Straight Connector 10">
            <a:extLst>
              <a:ext uri="{FF2B5EF4-FFF2-40B4-BE49-F238E27FC236}">
                <a16:creationId xmlns:a16="http://schemas.microsoft.com/office/drawing/2014/main" id="{91CE7F8E-D438-BB6D-0CEF-8D8525BDE153}"/>
              </a:ext>
            </a:extLst>
          </p:cNvPr>
          <p:cNvCxnSpPr>
            <a:cxnSpLocks/>
          </p:cNvCxnSpPr>
          <p:nvPr userDrawn="1"/>
        </p:nvCxnSpPr>
        <p:spPr>
          <a:xfrm>
            <a:off x="2066713" y="6140388"/>
            <a:ext cx="0" cy="354542"/>
          </a:xfrm>
          <a:prstGeom prst="line">
            <a:avLst/>
          </a:prstGeom>
          <a:ln>
            <a:solidFill>
              <a:schemeClr val="tx1">
                <a:alpha val="26000"/>
              </a:schemeClr>
            </a:solidFill>
          </a:ln>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C72AB1F9-2217-A2A0-E04C-8D1E3D2194DB}"/>
              </a:ext>
            </a:extLst>
          </p:cNvPr>
          <p:cNvSpPr txBox="1"/>
          <p:nvPr userDrawn="1"/>
        </p:nvSpPr>
        <p:spPr>
          <a:xfrm>
            <a:off x="270311" y="6546171"/>
            <a:ext cx="1955800" cy="262416"/>
          </a:xfrm>
          <a:prstGeom prst="rect">
            <a:avLst/>
          </a:prstGeom>
          <a:noFill/>
        </p:spPr>
        <p:txBody>
          <a:bodyPr wrap="square" rtlCol="0">
            <a:spAutoFit/>
          </a:bodyPr>
          <a:lstStyle/>
          <a:p>
            <a:pPr algn="l"/>
            <a:r>
              <a:rPr lang="en-IE" sz="1050" dirty="0">
                <a:solidFill>
                  <a:schemeClr val="bg2">
                    <a:lumMod val="50000"/>
                    <a:lumOff val="50000"/>
                  </a:schemeClr>
                </a:solidFill>
              </a:rPr>
              <a:t>Licensed under CC BY 4.0</a:t>
            </a:r>
          </a:p>
        </p:txBody>
      </p:sp>
    </p:spTree>
    <p:extLst>
      <p:ext uri="{BB962C8B-B14F-4D97-AF65-F5344CB8AC3E}">
        <p14:creationId xmlns:p14="http://schemas.microsoft.com/office/powerpoint/2010/main" val="555877970"/>
      </p:ext>
    </p:extLst>
  </p:cSld>
  <p:clrMapOvr>
    <a:overrideClrMapping bg1="dk1" tx1="lt1" bg2="dk2" tx2="lt2" accent1="accent1" accent2="accent2" accent3="accent3" accent4="accent4" accent5="accent5" accent6="accent6" hlink="hlink" folHlink="folHlink"/>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with partners">
    <p:spTree>
      <p:nvGrpSpPr>
        <p:cNvPr id="1" name=""/>
        <p:cNvGrpSpPr/>
        <p:nvPr/>
      </p:nvGrpSpPr>
      <p:grpSpPr>
        <a:xfrm>
          <a:off x="0" y="0"/>
          <a:ext cx="0" cy="0"/>
          <a:chOff x="0" y="0"/>
          <a:chExt cx="0" cy="0"/>
        </a:xfrm>
      </p:grpSpPr>
      <p:pic>
        <p:nvPicPr>
          <p:cNvPr id="7" name="Picture 6" descr="A green and blue logo&#10;&#10;Description automatically generated">
            <a:extLst>
              <a:ext uri="{FF2B5EF4-FFF2-40B4-BE49-F238E27FC236}">
                <a16:creationId xmlns:a16="http://schemas.microsoft.com/office/drawing/2014/main" id="{93F4A9A4-3121-E745-3F87-9109DD6DF45D}"/>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132482C-CE81-CE90-E63D-FFC01FE569E7}"/>
              </a:ext>
            </a:extLst>
          </p:cNvPr>
          <p:cNvSpPr>
            <a:spLocks noGrp="1"/>
          </p:cNvSpPr>
          <p:nvPr>
            <p:ph type="ctrTitle"/>
          </p:nvPr>
        </p:nvSpPr>
        <p:spPr>
          <a:xfrm>
            <a:off x="7599285" y="2495982"/>
            <a:ext cx="3692409" cy="1125749"/>
          </a:xfrm>
        </p:spPr>
        <p:txBody>
          <a:bodyPr anchor="t">
            <a:normAutofit/>
          </a:bodyPr>
          <a:lstStyle>
            <a:lvl1pPr algn="l">
              <a:defRPr sz="3600">
                <a:solidFill>
                  <a:schemeClr val="bg2"/>
                </a:solidFill>
              </a:defRPr>
            </a:lvl1pPr>
          </a:lstStyle>
          <a:p>
            <a:r>
              <a:rPr lang="en-US"/>
              <a:t>Click to edit Master title style</a:t>
            </a:r>
            <a:endParaRPr lang="en-IE" dirty="0"/>
          </a:p>
        </p:txBody>
      </p:sp>
      <p:pic>
        <p:nvPicPr>
          <p:cNvPr id="4" name="Graphic 7">
            <a:extLst>
              <a:ext uri="{FF2B5EF4-FFF2-40B4-BE49-F238E27FC236}">
                <a16:creationId xmlns:a16="http://schemas.microsoft.com/office/drawing/2014/main" id="{D33EA5D9-1098-42A8-20D1-D51F51A59777}"/>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7653268" y="4606494"/>
            <a:ext cx="1639743" cy="365125"/>
          </a:xfrm>
          <a:prstGeom prst="rect">
            <a:avLst/>
          </a:prstGeom>
        </p:spPr>
      </p:pic>
      <p:pic>
        <p:nvPicPr>
          <p:cNvPr id="12" name="Graphic 11">
            <a:extLst>
              <a:ext uri="{FF2B5EF4-FFF2-40B4-BE49-F238E27FC236}">
                <a16:creationId xmlns:a16="http://schemas.microsoft.com/office/drawing/2014/main" id="{787741B6-C6DF-2326-AF4E-358914019B7A}"/>
              </a:ext>
            </a:extLst>
          </p:cNvPr>
          <p:cNvPicPr>
            <a:picLocks noChangeAspect="1"/>
          </p:cNvPicPr>
          <p:nvPr userDrawn="1"/>
        </p:nvPicPr>
        <p:blipFill>
          <a:blip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7573622" y="587693"/>
            <a:ext cx="2964173" cy="1567521"/>
          </a:xfrm>
          <a:prstGeom prst="rect">
            <a:avLst/>
          </a:prstGeom>
        </p:spPr>
      </p:pic>
      <p:pic>
        <p:nvPicPr>
          <p:cNvPr id="9" name="Picture 8">
            <a:extLst>
              <a:ext uri="{FF2B5EF4-FFF2-40B4-BE49-F238E27FC236}">
                <a16:creationId xmlns:a16="http://schemas.microsoft.com/office/drawing/2014/main" id="{81376E69-2972-CE97-E70D-9282EAC54488}"/>
              </a:ext>
            </a:extLst>
          </p:cNvPr>
          <p:cNvPicPr>
            <a:picLocks noChangeAspect="1"/>
          </p:cNvPicPr>
          <p:nvPr userDrawn="1"/>
        </p:nvPicPr>
        <p:blipFill>
          <a:blip r:embed="rId5" cstate="screen">
            <a:extLst>
              <a:ext uri="{28A0092B-C50C-407E-A947-70E740481C1C}">
                <a14:useLocalDpi xmlns:a14="http://schemas.microsoft.com/office/drawing/2010/main" val="0"/>
              </a:ext>
            </a:extLst>
          </a:blip>
          <a:srcRect/>
          <a:stretch/>
        </p:blipFill>
        <p:spPr>
          <a:xfrm>
            <a:off x="334963" y="5597823"/>
            <a:ext cx="11522075" cy="951363"/>
          </a:xfrm>
          <a:prstGeom prst="rect">
            <a:avLst/>
          </a:prstGeom>
        </p:spPr>
      </p:pic>
      <p:sp>
        <p:nvSpPr>
          <p:cNvPr id="3" name="TextBox 2">
            <a:extLst>
              <a:ext uri="{FF2B5EF4-FFF2-40B4-BE49-F238E27FC236}">
                <a16:creationId xmlns:a16="http://schemas.microsoft.com/office/drawing/2014/main" id="{E8DA87B1-0779-54B5-A53C-39F685582A8D}"/>
              </a:ext>
            </a:extLst>
          </p:cNvPr>
          <p:cNvSpPr txBox="1"/>
          <p:nvPr userDrawn="1"/>
        </p:nvSpPr>
        <p:spPr>
          <a:xfrm>
            <a:off x="7607088" y="5026593"/>
            <a:ext cx="1955800" cy="262416"/>
          </a:xfrm>
          <a:prstGeom prst="rect">
            <a:avLst/>
          </a:prstGeom>
          <a:noFill/>
        </p:spPr>
        <p:txBody>
          <a:bodyPr wrap="square" rtlCol="0">
            <a:spAutoFit/>
          </a:bodyPr>
          <a:lstStyle/>
          <a:p>
            <a:pPr algn="l"/>
            <a:r>
              <a:rPr lang="en-IE" sz="1050" dirty="0">
                <a:solidFill>
                  <a:schemeClr val="bg2">
                    <a:lumMod val="50000"/>
                  </a:schemeClr>
                </a:solidFill>
              </a:rPr>
              <a:t>Licensed under CC BY 4.0</a:t>
            </a:r>
          </a:p>
        </p:txBody>
      </p:sp>
    </p:spTree>
    <p:extLst>
      <p:ext uri="{BB962C8B-B14F-4D97-AF65-F5344CB8AC3E}">
        <p14:creationId xmlns:p14="http://schemas.microsoft.com/office/powerpoint/2010/main" val="4000510344"/>
      </p:ext>
    </p:extLst>
  </p:cSld>
  <p:clrMapOvr>
    <a:masterClrMapping/>
  </p:clrMapOvr>
  <p:transition spd="slow">
    <p:push dir="u"/>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Content and Image">
    <p:bg>
      <p:bgRef idx="1001">
        <a:schemeClr val="bg2"/>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FCBD5B7-FE33-D812-6C83-D062C23C886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4" name="Graphic 3">
            <a:extLst>
              <a:ext uri="{FF2B5EF4-FFF2-40B4-BE49-F238E27FC236}">
                <a16:creationId xmlns:a16="http://schemas.microsoft.com/office/drawing/2014/main" id="{34A586B1-2439-2DB2-FCDE-B384B06CA0CC}"/>
              </a:ext>
            </a:extLst>
          </p:cNvPr>
          <p:cNvPicPr>
            <a:picLocks noChangeAspect="1"/>
          </p:cNvPicPr>
          <p:nvPr userDrawn="1"/>
        </p:nvPicPr>
        <p:blipFill>
          <a:blip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228045" y="345161"/>
            <a:ext cx="1592949" cy="842387"/>
          </a:xfrm>
          <a:prstGeom prst="rect">
            <a:avLst/>
          </a:prstGeom>
        </p:spPr>
      </p:pic>
      <p:sp>
        <p:nvSpPr>
          <p:cNvPr id="2" name="Title 1">
            <a:extLst>
              <a:ext uri="{FF2B5EF4-FFF2-40B4-BE49-F238E27FC236}">
                <a16:creationId xmlns:a16="http://schemas.microsoft.com/office/drawing/2014/main" id="{8F0E476D-70E1-1440-4AC9-B7EBCD8D20B9}"/>
              </a:ext>
            </a:extLst>
          </p:cNvPr>
          <p:cNvSpPr>
            <a:spLocks noGrp="1"/>
          </p:cNvSpPr>
          <p:nvPr>
            <p:ph type="title" hasCustomPrompt="1"/>
          </p:nvPr>
        </p:nvSpPr>
        <p:spPr>
          <a:xfrm>
            <a:off x="6096000" y="1271934"/>
            <a:ext cx="5326951" cy="1325563"/>
          </a:xfrm>
        </p:spPr>
        <p:txBody>
          <a:bodyPr anchor="b"/>
          <a:lstStyle>
            <a:lvl1pPr>
              <a:defRPr>
                <a:solidFill>
                  <a:schemeClr val="accent2"/>
                </a:solidFill>
              </a:defRPr>
            </a:lvl1pPr>
          </a:lstStyle>
          <a:p>
            <a:r>
              <a:rPr lang="en-GB" dirty="0"/>
              <a:t>Click to edit title slide</a:t>
            </a:r>
            <a:endParaRPr lang="en-IE" dirty="0"/>
          </a:p>
        </p:txBody>
      </p:sp>
      <p:sp>
        <p:nvSpPr>
          <p:cNvPr id="12" name="Slide Number Placeholder 5">
            <a:extLst>
              <a:ext uri="{FF2B5EF4-FFF2-40B4-BE49-F238E27FC236}">
                <a16:creationId xmlns:a16="http://schemas.microsoft.com/office/drawing/2014/main" id="{294EB92C-22CA-779D-5B20-26D153DF8597}"/>
              </a:ext>
            </a:extLst>
          </p:cNvPr>
          <p:cNvSpPr txBox="1">
            <a:spLocks/>
          </p:cNvSpPr>
          <p:nvPr userDrawn="1"/>
        </p:nvSpPr>
        <p:spPr>
          <a:xfrm>
            <a:off x="11239130" y="20748"/>
            <a:ext cx="62957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E" dirty="0">
              <a:solidFill>
                <a:schemeClr val="tx1"/>
              </a:solidFill>
            </a:endParaRPr>
          </a:p>
        </p:txBody>
      </p:sp>
      <p:pic>
        <p:nvPicPr>
          <p:cNvPr id="6" name="Graphic 7">
            <a:extLst>
              <a:ext uri="{FF2B5EF4-FFF2-40B4-BE49-F238E27FC236}">
                <a16:creationId xmlns:a16="http://schemas.microsoft.com/office/drawing/2014/main" id="{FED1A427-FBBA-EAE2-CFEC-1E8A398A6029}"/>
              </a:ext>
            </a:extLst>
          </p:cNvPr>
          <p:cNvPicPr>
            <a:picLocks noChangeAspect="1"/>
          </p:cNvPicPr>
          <p:nvPr userDrawn="1"/>
        </p:nvPicPr>
        <p:blipFill>
          <a:blip r:embed="rId4" cstate="screen">
            <a:extLst>
              <a:ext uri="{28A0092B-C50C-407E-A947-70E740481C1C}">
                <a14:useLocalDpi xmlns:a14="http://schemas.microsoft.com/office/drawing/2010/main" val="0"/>
              </a:ext>
            </a:extLst>
          </a:blip>
          <a:srcRect/>
          <a:stretch/>
        </p:blipFill>
        <p:spPr>
          <a:xfrm>
            <a:off x="334963" y="6124575"/>
            <a:ext cx="1639743" cy="365125"/>
          </a:xfrm>
          <a:prstGeom prst="rect">
            <a:avLst/>
          </a:prstGeom>
        </p:spPr>
      </p:pic>
      <p:sp>
        <p:nvSpPr>
          <p:cNvPr id="7" name="Text Placeholder 6">
            <a:extLst>
              <a:ext uri="{FF2B5EF4-FFF2-40B4-BE49-F238E27FC236}">
                <a16:creationId xmlns:a16="http://schemas.microsoft.com/office/drawing/2014/main" id="{F52E67A6-7FFC-4A83-839E-2C9C0F8F5045}"/>
              </a:ext>
            </a:extLst>
          </p:cNvPr>
          <p:cNvSpPr>
            <a:spLocks noGrp="1"/>
          </p:cNvSpPr>
          <p:nvPr>
            <p:ph type="body" sz="quarter" idx="18"/>
          </p:nvPr>
        </p:nvSpPr>
        <p:spPr>
          <a:xfrm>
            <a:off x="6096000" y="2659732"/>
            <a:ext cx="5334000" cy="3139490"/>
          </a:xfrm>
        </p:spPr>
        <p:txBody>
          <a:bodyPr/>
          <a:lstStyle>
            <a:lvl1pPr marL="0" indent="0">
              <a:buNone/>
              <a:defRPr/>
            </a:lvl1pPr>
            <a:lvl2pPr marL="0" indent="0">
              <a:buNone/>
              <a:defRPr/>
            </a:lvl2pPr>
          </a:lstStyle>
          <a:p>
            <a:pPr lvl="0"/>
            <a:r>
              <a:rPr lang="en-US"/>
              <a:t>Click to edit Master text styles</a:t>
            </a:r>
          </a:p>
          <a:p>
            <a:pPr lvl="1"/>
            <a:r>
              <a:rPr lang="en-US"/>
              <a:t>Second level</a:t>
            </a:r>
          </a:p>
        </p:txBody>
      </p:sp>
      <p:sp>
        <p:nvSpPr>
          <p:cNvPr id="13" name="Picture Placeholder 12">
            <a:extLst>
              <a:ext uri="{FF2B5EF4-FFF2-40B4-BE49-F238E27FC236}">
                <a16:creationId xmlns:a16="http://schemas.microsoft.com/office/drawing/2014/main" id="{A6B730D7-C0DE-BC64-5AA9-8E3758562E5E}"/>
              </a:ext>
            </a:extLst>
          </p:cNvPr>
          <p:cNvSpPr>
            <a:spLocks noGrp="1"/>
          </p:cNvSpPr>
          <p:nvPr>
            <p:ph type="pic" sz="quarter" idx="19" hasCustomPrompt="1"/>
          </p:nvPr>
        </p:nvSpPr>
        <p:spPr>
          <a:xfrm>
            <a:off x="1071312" y="1659940"/>
            <a:ext cx="4427538" cy="3538120"/>
          </a:xfrm>
          <a:custGeom>
            <a:avLst/>
            <a:gdLst>
              <a:gd name="connsiteX0" fmla="*/ 0 w 4427538"/>
              <a:gd name="connsiteY0" fmla="*/ 0 h 3273425"/>
              <a:gd name="connsiteX1" fmla="*/ 4427538 w 4427538"/>
              <a:gd name="connsiteY1" fmla="*/ 0 h 3273425"/>
              <a:gd name="connsiteX2" fmla="*/ 4427538 w 4427538"/>
              <a:gd name="connsiteY2" fmla="*/ 3273425 h 3273425"/>
              <a:gd name="connsiteX3" fmla="*/ 0 w 4427538"/>
              <a:gd name="connsiteY3" fmla="*/ 3273425 h 3273425"/>
              <a:gd name="connsiteX4" fmla="*/ 0 w 4427538"/>
              <a:gd name="connsiteY4" fmla="*/ 0 h 3273425"/>
              <a:gd name="connsiteX0" fmla="*/ 0 w 4427538"/>
              <a:gd name="connsiteY0" fmla="*/ 0 h 3538120"/>
              <a:gd name="connsiteX1" fmla="*/ 4427538 w 4427538"/>
              <a:gd name="connsiteY1" fmla="*/ 0 h 3538120"/>
              <a:gd name="connsiteX2" fmla="*/ 4427538 w 4427538"/>
              <a:gd name="connsiteY2" fmla="*/ 3273425 h 3538120"/>
              <a:gd name="connsiteX3" fmla="*/ 0 w 4427538"/>
              <a:gd name="connsiteY3" fmla="*/ 3538120 h 3538120"/>
              <a:gd name="connsiteX4" fmla="*/ 0 w 4427538"/>
              <a:gd name="connsiteY4" fmla="*/ 0 h 3538120"/>
              <a:gd name="connsiteX0" fmla="*/ 0 w 4427538"/>
              <a:gd name="connsiteY0" fmla="*/ 0 h 3538120"/>
              <a:gd name="connsiteX1" fmla="*/ 4427538 w 4427538"/>
              <a:gd name="connsiteY1" fmla="*/ 0 h 3538120"/>
              <a:gd name="connsiteX2" fmla="*/ 4427538 w 4427538"/>
              <a:gd name="connsiteY2" fmla="*/ 3237331 h 3538120"/>
              <a:gd name="connsiteX3" fmla="*/ 0 w 4427538"/>
              <a:gd name="connsiteY3" fmla="*/ 3538120 h 3538120"/>
              <a:gd name="connsiteX4" fmla="*/ 0 w 4427538"/>
              <a:gd name="connsiteY4" fmla="*/ 0 h 3538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27538" h="3538120">
                <a:moveTo>
                  <a:pt x="0" y="0"/>
                </a:moveTo>
                <a:lnTo>
                  <a:pt x="4427538" y="0"/>
                </a:lnTo>
                <a:lnTo>
                  <a:pt x="4427538" y="3237331"/>
                </a:lnTo>
                <a:lnTo>
                  <a:pt x="0" y="3538120"/>
                </a:lnTo>
                <a:lnTo>
                  <a:pt x="0" y="0"/>
                </a:lnTo>
                <a:close/>
              </a:path>
            </a:pathLst>
          </a:custGeom>
        </p:spPr>
        <p:txBody>
          <a:bodyPr anchor="ctr"/>
          <a:lstStyle>
            <a:lvl1pPr marL="0" indent="0" algn="ctr">
              <a:buNone/>
              <a:defRPr>
                <a:solidFill>
                  <a:schemeClr val="tx1">
                    <a:lumMod val="95000"/>
                  </a:schemeClr>
                </a:solidFill>
              </a:defRPr>
            </a:lvl1pPr>
          </a:lstStyle>
          <a:p>
            <a:r>
              <a:rPr lang="it-IT" dirty="0"/>
              <a:t>Click to </a:t>
            </a:r>
            <a:r>
              <a:rPr lang="it-IT" dirty="0" err="1"/>
              <a:t>insert</a:t>
            </a:r>
            <a:r>
              <a:rPr lang="it-IT" dirty="0"/>
              <a:t> picture</a:t>
            </a:r>
            <a:endParaRPr lang="en-IE" dirty="0"/>
          </a:p>
        </p:txBody>
      </p:sp>
      <p:sp>
        <p:nvSpPr>
          <p:cNvPr id="10" name="Slide Number Placeholder 5">
            <a:extLst>
              <a:ext uri="{FF2B5EF4-FFF2-40B4-BE49-F238E27FC236}">
                <a16:creationId xmlns:a16="http://schemas.microsoft.com/office/drawing/2014/main" id="{21210B46-DF20-11BD-7AC6-F11763B8FEBB}"/>
              </a:ext>
            </a:extLst>
          </p:cNvPr>
          <p:cNvSpPr txBox="1">
            <a:spLocks/>
          </p:cNvSpPr>
          <p:nvPr userDrawn="1"/>
        </p:nvSpPr>
        <p:spPr>
          <a:xfrm>
            <a:off x="2106507" y="6129254"/>
            <a:ext cx="85397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dirty="0"/>
              <a:t>Page </a:t>
            </a:r>
            <a:fld id="{D32FFA9C-ACEC-4B87-9D33-03CFB048E816}" type="slidenum">
              <a:rPr lang="en-IE" smtClean="0"/>
              <a:pPr/>
              <a:t>‹#›</a:t>
            </a:fld>
            <a:endParaRPr lang="en-IE" dirty="0"/>
          </a:p>
        </p:txBody>
      </p:sp>
      <p:cxnSp>
        <p:nvCxnSpPr>
          <p:cNvPr id="11" name="Straight Connector 10">
            <a:extLst>
              <a:ext uri="{FF2B5EF4-FFF2-40B4-BE49-F238E27FC236}">
                <a16:creationId xmlns:a16="http://schemas.microsoft.com/office/drawing/2014/main" id="{3F2453BE-1B70-AB76-E61F-385CC3A6E972}"/>
              </a:ext>
            </a:extLst>
          </p:cNvPr>
          <p:cNvCxnSpPr>
            <a:cxnSpLocks/>
          </p:cNvCxnSpPr>
          <p:nvPr userDrawn="1"/>
        </p:nvCxnSpPr>
        <p:spPr>
          <a:xfrm>
            <a:off x="2066713" y="6140388"/>
            <a:ext cx="0" cy="354542"/>
          </a:xfrm>
          <a:prstGeom prst="line">
            <a:avLst/>
          </a:prstGeom>
          <a:ln>
            <a:solidFill>
              <a:schemeClr val="tx1">
                <a:alpha val="26000"/>
              </a:schemeClr>
            </a:solidFill>
          </a:ln>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621AFE4A-5A86-05AC-66ED-582EAEFE3D97}"/>
              </a:ext>
            </a:extLst>
          </p:cNvPr>
          <p:cNvSpPr txBox="1"/>
          <p:nvPr userDrawn="1"/>
        </p:nvSpPr>
        <p:spPr>
          <a:xfrm>
            <a:off x="270311" y="6546171"/>
            <a:ext cx="1955800" cy="262416"/>
          </a:xfrm>
          <a:prstGeom prst="rect">
            <a:avLst/>
          </a:prstGeom>
          <a:noFill/>
        </p:spPr>
        <p:txBody>
          <a:bodyPr wrap="square" rtlCol="0">
            <a:spAutoFit/>
          </a:bodyPr>
          <a:lstStyle/>
          <a:p>
            <a:pPr algn="l"/>
            <a:r>
              <a:rPr lang="en-IE" sz="1050" dirty="0">
                <a:solidFill>
                  <a:schemeClr val="bg2">
                    <a:lumMod val="50000"/>
                    <a:lumOff val="50000"/>
                  </a:schemeClr>
                </a:solidFill>
              </a:rPr>
              <a:t>Licensed under CC BY 4.0</a:t>
            </a:r>
          </a:p>
        </p:txBody>
      </p:sp>
    </p:spTree>
    <p:extLst>
      <p:ext uri="{BB962C8B-B14F-4D97-AF65-F5344CB8AC3E}">
        <p14:creationId xmlns:p14="http://schemas.microsoft.com/office/powerpoint/2010/main" val="3020262094"/>
      </p:ext>
    </p:extLst>
  </p:cSld>
  <p:clrMapOvr>
    <a:overrideClrMapping bg1="dk1" tx1="lt1" bg2="dk2" tx2="lt2" accent1="accent1" accent2="accent2" accent3="accent3" accent4="accent4" accent5="accent5" accent6="accent6" hlink="hlink" folHlink="folHlink"/>
  </p:clrMapOvr>
  <p:transition spd="slow">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Title Content and Image">
    <p:bg>
      <p:bgRef idx="1001">
        <a:schemeClr val="bg2"/>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7FDF471-D767-2248-41B8-DF52504875C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4" name="Graphic 3">
            <a:extLst>
              <a:ext uri="{FF2B5EF4-FFF2-40B4-BE49-F238E27FC236}">
                <a16:creationId xmlns:a16="http://schemas.microsoft.com/office/drawing/2014/main" id="{FBACCEAD-E4AA-D503-6D29-C2D2DCE72F5C}"/>
              </a:ext>
            </a:extLst>
          </p:cNvPr>
          <p:cNvPicPr>
            <a:picLocks noChangeAspect="1"/>
          </p:cNvPicPr>
          <p:nvPr userDrawn="1"/>
        </p:nvPicPr>
        <p:blipFill>
          <a:blip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231569" y="345161"/>
            <a:ext cx="1585902" cy="842387"/>
          </a:xfrm>
          <a:prstGeom prst="rect">
            <a:avLst/>
          </a:prstGeom>
        </p:spPr>
      </p:pic>
      <p:sp>
        <p:nvSpPr>
          <p:cNvPr id="2" name="Title 1">
            <a:extLst>
              <a:ext uri="{FF2B5EF4-FFF2-40B4-BE49-F238E27FC236}">
                <a16:creationId xmlns:a16="http://schemas.microsoft.com/office/drawing/2014/main" id="{8F0E476D-70E1-1440-4AC9-B7EBCD8D20B9}"/>
              </a:ext>
            </a:extLst>
          </p:cNvPr>
          <p:cNvSpPr>
            <a:spLocks noGrp="1"/>
          </p:cNvSpPr>
          <p:nvPr>
            <p:ph type="title" hasCustomPrompt="1"/>
          </p:nvPr>
        </p:nvSpPr>
        <p:spPr>
          <a:xfrm>
            <a:off x="334963" y="1271934"/>
            <a:ext cx="5326951" cy="1325563"/>
          </a:xfrm>
        </p:spPr>
        <p:txBody>
          <a:bodyPr anchor="b"/>
          <a:lstStyle>
            <a:lvl1pPr>
              <a:defRPr>
                <a:solidFill>
                  <a:schemeClr val="tx1"/>
                </a:solidFill>
              </a:defRPr>
            </a:lvl1pPr>
          </a:lstStyle>
          <a:p>
            <a:r>
              <a:rPr lang="en-GB" dirty="0"/>
              <a:t>Click to edit title slide</a:t>
            </a:r>
            <a:endParaRPr lang="en-IE" dirty="0"/>
          </a:p>
        </p:txBody>
      </p:sp>
      <p:sp>
        <p:nvSpPr>
          <p:cNvPr id="12" name="Slide Number Placeholder 5">
            <a:extLst>
              <a:ext uri="{FF2B5EF4-FFF2-40B4-BE49-F238E27FC236}">
                <a16:creationId xmlns:a16="http://schemas.microsoft.com/office/drawing/2014/main" id="{294EB92C-22CA-779D-5B20-26D153DF8597}"/>
              </a:ext>
            </a:extLst>
          </p:cNvPr>
          <p:cNvSpPr txBox="1">
            <a:spLocks/>
          </p:cNvSpPr>
          <p:nvPr userDrawn="1"/>
        </p:nvSpPr>
        <p:spPr>
          <a:xfrm>
            <a:off x="11239130" y="20748"/>
            <a:ext cx="62957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E" dirty="0">
              <a:solidFill>
                <a:schemeClr val="tx1"/>
              </a:solidFill>
            </a:endParaRPr>
          </a:p>
        </p:txBody>
      </p:sp>
      <p:sp>
        <p:nvSpPr>
          <p:cNvPr id="7" name="Text Placeholder 6">
            <a:extLst>
              <a:ext uri="{FF2B5EF4-FFF2-40B4-BE49-F238E27FC236}">
                <a16:creationId xmlns:a16="http://schemas.microsoft.com/office/drawing/2014/main" id="{F52E67A6-7FFC-4A83-839E-2C9C0F8F5045}"/>
              </a:ext>
            </a:extLst>
          </p:cNvPr>
          <p:cNvSpPr>
            <a:spLocks noGrp="1"/>
          </p:cNvSpPr>
          <p:nvPr>
            <p:ph type="body" sz="quarter" idx="18"/>
          </p:nvPr>
        </p:nvSpPr>
        <p:spPr>
          <a:xfrm>
            <a:off x="334963" y="2659732"/>
            <a:ext cx="5334000" cy="3139490"/>
          </a:xfrm>
        </p:spPr>
        <p:txBody>
          <a:bodyPr/>
          <a:lstStyle>
            <a:lvl1pPr marL="0" indent="0">
              <a:buNone/>
              <a:defRPr/>
            </a:lvl1pPr>
            <a:lvl2pPr marL="0" indent="0">
              <a:buNone/>
              <a:defRPr/>
            </a:lvl2pPr>
          </a:lstStyle>
          <a:p>
            <a:pPr lvl="0"/>
            <a:r>
              <a:rPr lang="en-US"/>
              <a:t>Click to edit Master text styles</a:t>
            </a:r>
          </a:p>
          <a:p>
            <a:pPr lvl="1"/>
            <a:r>
              <a:rPr lang="en-US"/>
              <a:t>Second level</a:t>
            </a:r>
          </a:p>
        </p:txBody>
      </p:sp>
      <p:sp>
        <p:nvSpPr>
          <p:cNvPr id="13" name="Picture Placeholder 12">
            <a:extLst>
              <a:ext uri="{FF2B5EF4-FFF2-40B4-BE49-F238E27FC236}">
                <a16:creationId xmlns:a16="http://schemas.microsoft.com/office/drawing/2014/main" id="{A6B730D7-C0DE-BC64-5AA9-8E3758562E5E}"/>
              </a:ext>
            </a:extLst>
          </p:cNvPr>
          <p:cNvSpPr>
            <a:spLocks noGrp="1"/>
          </p:cNvSpPr>
          <p:nvPr>
            <p:ph type="pic" sz="quarter" idx="19" hasCustomPrompt="1"/>
          </p:nvPr>
        </p:nvSpPr>
        <p:spPr>
          <a:xfrm>
            <a:off x="6653965" y="1792287"/>
            <a:ext cx="4451601" cy="3778751"/>
          </a:xfrm>
          <a:prstGeom prst="round2DiagRect">
            <a:avLst/>
          </a:prstGeom>
        </p:spPr>
        <p:txBody>
          <a:bodyPr anchor="ctr"/>
          <a:lstStyle>
            <a:lvl1pPr marL="0" indent="0" algn="ctr">
              <a:buNone/>
              <a:defRPr>
                <a:solidFill>
                  <a:schemeClr val="tx1">
                    <a:lumMod val="95000"/>
                  </a:schemeClr>
                </a:solidFill>
              </a:defRPr>
            </a:lvl1pPr>
          </a:lstStyle>
          <a:p>
            <a:r>
              <a:rPr lang="it-IT" dirty="0"/>
              <a:t>Click to </a:t>
            </a:r>
            <a:r>
              <a:rPr lang="it-IT" dirty="0" err="1"/>
              <a:t>insert</a:t>
            </a:r>
            <a:r>
              <a:rPr lang="it-IT" dirty="0"/>
              <a:t> picture</a:t>
            </a:r>
            <a:endParaRPr lang="en-IE" dirty="0"/>
          </a:p>
        </p:txBody>
      </p:sp>
      <p:pic>
        <p:nvPicPr>
          <p:cNvPr id="9" name="Picture 8" descr="Blue text on a black background&#10;&#10;Description automatically generated">
            <a:extLst>
              <a:ext uri="{FF2B5EF4-FFF2-40B4-BE49-F238E27FC236}">
                <a16:creationId xmlns:a16="http://schemas.microsoft.com/office/drawing/2014/main" id="{30A5F0EA-C7AD-76C2-A3FA-7E303A8777E0}"/>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334963" y="6124736"/>
            <a:ext cx="1636820" cy="365195"/>
          </a:xfrm>
          <a:prstGeom prst="rect">
            <a:avLst/>
          </a:prstGeom>
        </p:spPr>
      </p:pic>
      <p:sp>
        <p:nvSpPr>
          <p:cNvPr id="10" name="Slide Number Placeholder 5">
            <a:extLst>
              <a:ext uri="{FF2B5EF4-FFF2-40B4-BE49-F238E27FC236}">
                <a16:creationId xmlns:a16="http://schemas.microsoft.com/office/drawing/2014/main" id="{9743F11D-746B-86CF-FC1D-0C00B53532DA}"/>
              </a:ext>
            </a:extLst>
          </p:cNvPr>
          <p:cNvSpPr txBox="1">
            <a:spLocks/>
          </p:cNvSpPr>
          <p:nvPr userDrawn="1"/>
        </p:nvSpPr>
        <p:spPr>
          <a:xfrm>
            <a:off x="2106507" y="6129254"/>
            <a:ext cx="85397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dirty="0"/>
              <a:t>Page </a:t>
            </a:r>
            <a:fld id="{D32FFA9C-ACEC-4B87-9D33-03CFB048E816}" type="slidenum">
              <a:rPr lang="en-IE" smtClean="0"/>
              <a:pPr/>
              <a:t>‹#›</a:t>
            </a:fld>
            <a:endParaRPr lang="en-IE" dirty="0"/>
          </a:p>
        </p:txBody>
      </p:sp>
      <p:cxnSp>
        <p:nvCxnSpPr>
          <p:cNvPr id="11" name="Straight Connector 10">
            <a:extLst>
              <a:ext uri="{FF2B5EF4-FFF2-40B4-BE49-F238E27FC236}">
                <a16:creationId xmlns:a16="http://schemas.microsoft.com/office/drawing/2014/main" id="{D29BAC24-078E-2532-C569-1657DDA4F544}"/>
              </a:ext>
            </a:extLst>
          </p:cNvPr>
          <p:cNvCxnSpPr>
            <a:cxnSpLocks/>
          </p:cNvCxnSpPr>
          <p:nvPr userDrawn="1"/>
        </p:nvCxnSpPr>
        <p:spPr>
          <a:xfrm>
            <a:off x="2066713" y="6140388"/>
            <a:ext cx="0" cy="354542"/>
          </a:xfrm>
          <a:prstGeom prst="line">
            <a:avLst/>
          </a:prstGeom>
          <a:ln>
            <a:solidFill>
              <a:schemeClr val="tx1">
                <a:alpha val="26000"/>
              </a:schemeClr>
            </a:solidFill>
          </a:ln>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1174B9E3-885D-5A17-32B4-F082AE05B416}"/>
              </a:ext>
            </a:extLst>
          </p:cNvPr>
          <p:cNvSpPr txBox="1"/>
          <p:nvPr userDrawn="1"/>
        </p:nvSpPr>
        <p:spPr>
          <a:xfrm>
            <a:off x="270311" y="6546171"/>
            <a:ext cx="1955800" cy="262416"/>
          </a:xfrm>
          <a:prstGeom prst="rect">
            <a:avLst/>
          </a:prstGeom>
          <a:noFill/>
        </p:spPr>
        <p:txBody>
          <a:bodyPr wrap="square" rtlCol="0">
            <a:spAutoFit/>
          </a:bodyPr>
          <a:lstStyle/>
          <a:p>
            <a:pPr algn="l"/>
            <a:r>
              <a:rPr lang="en-IE" sz="1050" dirty="0">
                <a:solidFill>
                  <a:schemeClr val="bg2">
                    <a:lumMod val="50000"/>
                  </a:schemeClr>
                </a:solidFill>
              </a:rPr>
              <a:t>Licensed under CC BY 4.0</a:t>
            </a:r>
          </a:p>
        </p:txBody>
      </p:sp>
    </p:spTree>
    <p:extLst>
      <p:ext uri="{BB962C8B-B14F-4D97-AF65-F5344CB8AC3E}">
        <p14:creationId xmlns:p14="http://schemas.microsoft.com/office/powerpoint/2010/main" val="200988827"/>
      </p:ext>
    </p:extLst>
  </p:cSld>
  <p:clrMapOvr>
    <a:overrideClrMapping bg1="lt1" tx1="dk1" bg2="lt2" tx2="dk2" accent1="accent1" accent2="accent2" accent3="accent3" accent4="accent4" accent5="accent5" accent6="accent6" hlink="hlink" folHlink="folHlink"/>
  </p:clrMapOvr>
  <p:transition spd="slow">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Title Content and Image">
    <p:bg>
      <p:bgRef idx="1001">
        <a:schemeClr val="bg2"/>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747B75E-D736-1D40-ED91-734A9F5C2BA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14" name="Graphic 13">
            <a:extLst>
              <a:ext uri="{FF2B5EF4-FFF2-40B4-BE49-F238E27FC236}">
                <a16:creationId xmlns:a16="http://schemas.microsoft.com/office/drawing/2014/main" id="{735DAC69-50C9-2E73-5A11-F298A05D324B}"/>
              </a:ext>
            </a:extLst>
          </p:cNvPr>
          <p:cNvPicPr>
            <a:picLocks noChangeAspect="1"/>
          </p:cNvPicPr>
          <p:nvPr userDrawn="1"/>
        </p:nvPicPr>
        <p:blipFill>
          <a:blip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231569" y="345161"/>
            <a:ext cx="1585902" cy="842387"/>
          </a:xfrm>
          <a:prstGeom prst="rect">
            <a:avLst/>
          </a:prstGeom>
        </p:spPr>
      </p:pic>
      <p:sp>
        <p:nvSpPr>
          <p:cNvPr id="2" name="Title 1">
            <a:extLst>
              <a:ext uri="{FF2B5EF4-FFF2-40B4-BE49-F238E27FC236}">
                <a16:creationId xmlns:a16="http://schemas.microsoft.com/office/drawing/2014/main" id="{8F0E476D-70E1-1440-4AC9-B7EBCD8D20B9}"/>
              </a:ext>
            </a:extLst>
          </p:cNvPr>
          <p:cNvSpPr>
            <a:spLocks noGrp="1"/>
          </p:cNvSpPr>
          <p:nvPr>
            <p:ph type="title" hasCustomPrompt="1"/>
          </p:nvPr>
        </p:nvSpPr>
        <p:spPr>
          <a:xfrm>
            <a:off x="334963" y="333375"/>
            <a:ext cx="5326951" cy="1059007"/>
          </a:xfrm>
        </p:spPr>
        <p:txBody>
          <a:bodyPr anchor="b"/>
          <a:lstStyle>
            <a:lvl1pPr>
              <a:defRPr>
                <a:solidFill>
                  <a:schemeClr val="tx1"/>
                </a:solidFill>
              </a:defRPr>
            </a:lvl1pPr>
          </a:lstStyle>
          <a:p>
            <a:r>
              <a:rPr lang="en-GB" dirty="0"/>
              <a:t>Click to edit title slide</a:t>
            </a:r>
            <a:endParaRPr lang="en-IE" dirty="0"/>
          </a:p>
        </p:txBody>
      </p:sp>
      <p:sp>
        <p:nvSpPr>
          <p:cNvPr id="12" name="Slide Number Placeholder 5">
            <a:extLst>
              <a:ext uri="{FF2B5EF4-FFF2-40B4-BE49-F238E27FC236}">
                <a16:creationId xmlns:a16="http://schemas.microsoft.com/office/drawing/2014/main" id="{294EB92C-22CA-779D-5B20-26D153DF8597}"/>
              </a:ext>
            </a:extLst>
          </p:cNvPr>
          <p:cNvSpPr txBox="1">
            <a:spLocks/>
          </p:cNvSpPr>
          <p:nvPr userDrawn="1"/>
        </p:nvSpPr>
        <p:spPr>
          <a:xfrm>
            <a:off x="11239130" y="20748"/>
            <a:ext cx="62957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E" dirty="0">
              <a:solidFill>
                <a:schemeClr val="tx1"/>
              </a:solidFill>
            </a:endParaRPr>
          </a:p>
        </p:txBody>
      </p:sp>
      <p:sp>
        <p:nvSpPr>
          <p:cNvPr id="7" name="Text Placeholder 6">
            <a:extLst>
              <a:ext uri="{FF2B5EF4-FFF2-40B4-BE49-F238E27FC236}">
                <a16:creationId xmlns:a16="http://schemas.microsoft.com/office/drawing/2014/main" id="{F52E67A6-7FFC-4A83-839E-2C9C0F8F5045}"/>
              </a:ext>
            </a:extLst>
          </p:cNvPr>
          <p:cNvSpPr>
            <a:spLocks noGrp="1"/>
          </p:cNvSpPr>
          <p:nvPr>
            <p:ph type="body" sz="quarter" idx="18"/>
          </p:nvPr>
        </p:nvSpPr>
        <p:spPr>
          <a:xfrm>
            <a:off x="334963" y="1409446"/>
            <a:ext cx="5334000" cy="751863"/>
          </a:xfrm>
        </p:spPr>
        <p:txBody>
          <a:bodyPr>
            <a:normAutofit/>
          </a:bodyPr>
          <a:lstStyle>
            <a:lvl1pPr marL="0" indent="0">
              <a:buNone/>
              <a:defRPr sz="1600"/>
            </a:lvl1pPr>
            <a:lvl2pPr marL="0" indent="0">
              <a:buNone/>
              <a:defRPr sz="1400"/>
            </a:lvl2pPr>
          </a:lstStyle>
          <a:p>
            <a:pPr lvl="0"/>
            <a:r>
              <a:rPr lang="en-US"/>
              <a:t>Click to edit Master text styles</a:t>
            </a:r>
          </a:p>
        </p:txBody>
      </p:sp>
      <p:sp>
        <p:nvSpPr>
          <p:cNvPr id="13" name="Picture Placeholder 12">
            <a:extLst>
              <a:ext uri="{FF2B5EF4-FFF2-40B4-BE49-F238E27FC236}">
                <a16:creationId xmlns:a16="http://schemas.microsoft.com/office/drawing/2014/main" id="{A6B730D7-C0DE-BC64-5AA9-8E3758562E5E}"/>
              </a:ext>
            </a:extLst>
          </p:cNvPr>
          <p:cNvSpPr>
            <a:spLocks noGrp="1"/>
          </p:cNvSpPr>
          <p:nvPr>
            <p:ph type="pic" sz="quarter" idx="19" hasCustomPrompt="1"/>
          </p:nvPr>
        </p:nvSpPr>
        <p:spPr>
          <a:xfrm>
            <a:off x="6653965" y="1792287"/>
            <a:ext cx="4451601" cy="3778751"/>
          </a:xfrm>
          <a:prstGeom prst="round2DiagRect">
            <a:avLst/>
          </a:prstGeom>
        </p:spPr>
        <p:txBody>
          <a:bodyPr anchor="ctr"/>
          <a:lstStyle>
            <a:lvl1pPr marL="0" indent="0" algn="ctr">
              <a:buNone/>
              <a:defRPr>
                <a:solidFill>
                  <a:schemeClr val="tx1">
                    <a:lumMod val="95000"/>
                  </a:schemeClr>
                </a:solidFill>
              </a:defRPr>
            </a:lvl1pPr>
          </a:lstStyle>
          <a:p>
            <a:r>
              <a:rPr lang="it-IT" dirty="0"/>
              <a:t>Click to </a:t>
            </a:r>
            <a:r>
              <a:rPr lang="it-IT" dirty="0" err="1"/>
              <a:t>insert</a:t>
            </a:r>
            <a:r>
              <a:rPr lang="it-IT" dirty="0"/>
              <a:t> picture</a:t>
            </a:r>
            <a:endParaRPr lang="en-IE" dirty="0"/>
          </a:p>
        </p:txBody>
      </p:sp>
      <p:pic>
        <p:nvPicPr>
          <p:cNvPr id="9" name="Picture 8" descr="Blue text on a black background&#10;&#10;Description automatically generated">
            <a:extLst>
              <a:ext uri="{FF2B5EF4-FFF2-40B4-BE49-F238E27FC236}">
                <a16:creationId xmlns:a16="http://schemas.microsoft.com/office/drawing/2014/main" id="{30A5F0EA-C7AD-76C2-A3FA-7E303A8777E0}"/>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334963" y="6124736"/>
            <a:ext cx="1636820" cy="365195"/>
          </a:xfrm>
          <a:prstGeom prst="rect">
            <a:avLst/>
          </a:prstGeom>
        </p:spPr>
      </p:pic>
      <p:sp>
        <p:nvSpPr>
          <p:cNvPr id="6" name="SmartArt Placeholder 5">
            <a:extLst>
              <a:ext uri="{FF2B5EF4-FFF2-40B4-BE49-F238E27FC236}">
                <a16:creationId xmlns:a16="http://schemas.microsoft.com/office/drawing/2014/main" id="{DFB82D7B-074C-FDB1-A67C-7A212FE6202E}"/>
              </a:ext>
            </a:extLst>
          </p:cNvPr>
          <p:cNvSpPr>
            <a:spLocks noGrp="1"/>
          </p:cNvSpPr>
          <p:nvPr>
            <p:ph type="dgm" sz="quarter" idx="20"/>
          </p:nvPr>
        </p:nvSpPr>
        <p:spPr>
          <a:xfrm>
            <a:off x="864899" y="2545918"/>
            <a:ext cx="1265237" cy="1265237"/>
          </a:xfrm>
        </p:spPr>
        <p:txBody>
          <a:bodyPr>
            <a:normAutofit/>
          </a:bodyPr>
          <a:lstStyle>
            <a:lvl1pPr>
              <a:defRPr sz="1400">
                <a:solidFill>
                  <a:schemeClr val="bg2"/>
                </a:solidFill>
              </a:defRPr>
            </a:lvl1pPr>
          </a:lstStyle>
          <a:p>
            <a:r>
              <a:rPr lang="en-US"/>
              <a:t>Click icon to add SmartArt graphic</a:t>
            </a:r>
            <a:endParaRPr lang="en-IE"/>
          </a:p>
        </p:txBody>
      </p:sp>
      <p:sp>
        <p:nvSpPr>
          <p:cNvPr id="8" name="SmartArt Placeholder 5">
            <a:extLst>
              <a:ext uri="{FF2B5EF4-FFF2-40B4-BE49-F238E27FC236}">
                <a16:creationId xmlns:a16="http://schemas.microsoft.com/office/drawing/2014/main" id="{BA17BCE1-2BD0-08AE-1FBD-F59533BFAFC7}"/>
              </a:ext>
            </a:extLst>
          </p:cNvPr>
          <p:cNvSpPr>
            <a:spLocks noGrp="1"/>
          </p:cNvSpPr>
          <p:nvPr>
            <p:ph type="dgm" sz="quarter" idx="21"/>
          </p:nvPr>
        </p:nvSpPr>
        <p:spPr>
          <a:xfrm>
            <a:off x="3503712" y="2545918"/>
            <a:ext cx="1265237" cy="1265237"/>
          </a:xfrm>
        </p:spPr>
        <p:txBody>
          <a:bodyPr>
            <a:normAutofit/>
          </a:bodyPr>
          <a:lstStyle>
            <a:lvl1pPr>
              <a:defRPr sz="1400">
                <a:solidFill>
                  <a:schemeClr val="bg2"/>
                </a:solidFill>
              </a:defRPr>
            </a:lvl1pPr>
          </a:lstStyle>
          <a:p>
            <a:r>
              <a:rPr lang="en-US"/>
              <a:t>Click icon to add SmartArt graphic</a:t>
            </a:r>
            <a:endParaRPr lang="en-IE"/>
          </a:p>
        </p:txBody>
      </p:sp>
      <p:sp>
        <p:nvSpPr>
          <p:cNvPr id="10" name="SmartArt Placeholder 5">
            <a:extLst>
              <a:ext uri="{FF2B5EF4-FFF2-40B4-BE49-F238E27FC236}">
                <a16:creationId xmlns:a16="http://schemas.microsoft.com/office/drawing/2014/main" id="{004D7ED1-F790-F5A4-16A2-1A7DE0E9885B}"/>
              </a:ext>
            </a:extLst>
          </p:cNvPr>
          <p:cNvSpPr>
            <a:spLocks noGrp="1"/>
          </p:cNvSpPr>
          <p:nvPr>
            <p:ph type="dgm" sz="quarter" idx="22"/>
          </p:nvPr>
        </p:nvSpPr>
        <p:spPr>
          <a:xfrm>
            <a:off x="864899" y="4247891"/>
            <a:ext cx="1265237" cy="1265237"/>
          </a:xfrm>
        </p:spPr>
        <p:txBody>
          <a:bodyPr>
            <a:normAutofit/>
          </a:bodyPr>
          <a:lstStyle>
            <a:lvl1pPr>
              <a:defRPr sz="1400">
                <a:solidFill>
                  <a:schemeClr val="bg2"/>
                </a:solidFill>
              </a:defRPr>
            </a:lvl1pPr>
          </a:lstStyle>
          <a:p>
            <a:r>
              <a:rPr lang="en-US"/>
              <a:t>Click icon to add SmartArt graphic</a:t>
            </a:r>
            <a:endParaRPr lang="en-IE"/>
          </a:p>
        </p:txBody>
      </p:sp>
      <p:sp>
        <p:nvSpPr>
          <p:cNvPr id="11" name="SmartArt Placeholder 5">
            <a:extLst>
              <a:ext uri="{FF2B5EF4-FFF2-40B4-BE49-F238E27FC236}">
                <a16:creationId xmlns:a16="http://schemas.microsoft.com/office/drawing/2014/main" id="{450FE0F2-05B0-E19F-D6DF-86D291836CCE}"/>
              </a:ext>
            </a:extLst>
          </p:cNvPr>
          <p:cNvSpPr>
            <a:spLocks noGrp="1"/>
          </p:cNvSpPr>
          <p:nvPr>
            <p:ph type="dgm" sz="quarter" idx="23"/>
          </p:nvPr>
        </p:nvSpPr>
        <p:spPr>
          <a:xfrm>
            <a:off x="3503712" y="4247891"/>
            <a:ext cx="1265237" cy="1265237"/>
          </a:xfrm>
        </p:spPr>
        <p:txBody>
          <a:bodyPr>
            <a:normAutofit/>
          </a:bodyPr>
          <a:lstStyle>
            <a:lvl1pPr>
              <a:defRPr sz="1400">
                <a:solidFill>
                  <a:schemeClr val="bg2"/>
                </a:solidFill>
              </a:defRPr>
            </a:lvl1pPr>
          </a:lstStyle>
          <a:p>
            <a:r>
              <a:rPr lang="en-US"/>
              <a:t>Click icon to add SmartArt graphic</a:t>
            </a:r>
            <a:endParaRPr lang="en-IE"/>
          </a:p>
        </p:txBody>
      </p:sp>
      <p:cxnSp>
        <p:nvCxnSpPr>
          <p:cNvPr id="3" name="Straight Connector 2">
            <a:extLst>
              <a:ext uri="{FF2B5EF4-FFF2-40B4-BE49-F238E27FC236}">
                <a16:creationId xmlns:a16="http://schemas.microsoft.com/office/drawing/2014/main" id="{7ACC04E5-00AC-F80D-9A7F-4AA07975F356}"/>
              </a:ext>
            </a:extLst>
          </p:cNvPr>
          <p:cNvCxnSpPr>
            <a:cxnSpLocks/>
          </p:cNvCxnSpPr>
          <p:nvPr userDrawn="1"/>
        </p:nvCxnSpPr>
        <p:spPr>
          <a:xfrm>
            <a:off x="2030501" y="6140388"/>
            <a:ext cx="0" cy="354542"/>
          </a:xfrm>
          <a:prstGeom prst="line">
            <a:avLst/>
          </a:prstGeom>
          <a:ln>
            <a:solidFill>
              <a:schemeClr val="tx1">
                <a:alpha val="26000"/>
              </a:schemeClr>
            </a:solidFill>
          </a:ln>
        </p:spPr>
        <p:style>
          <a:lnRef idx="2">
            <a:schemeClr val="accent1"/>
          </a:lnRef>
          <a:fillRef idx="0">
            <a:schemeClr val="accent1"/>
          </a:fillRef>
          <a:effectRef idx="1">
            <a:schemeClr val="accent1"/>
          </a:effectRef>
          <a:fontRef idx="minor">
            <a:schemeClr val="tx1"/>
          </a:fontRef>
        </p:style>
      </p:cxnSp>
      <p:sp>
        <p:nvSpPr>
          <p:cNvPr id="4" name="Slide Number Placeholder 5">
            <a:extLst>
              <a:ext uri="{FF2B5EF4-FFF2-40B4-BE49-F238E27FC236}">
                <a16:creationId xmlns:a16="http://schemas.microsoft.com/office/drawing/2014/main" id="{71854E22-2B10-4083-E7E9-0FCCF53E1B69}"/>
              </a:ext>
            </a:extLst>
          </p:cNvPr>
          <p:cNvSpPr txBox="1">
            <a:spLocks/>
          </p:cNvSpPr>
          <p:nvPr userDrawn="1"/>
        </p:nvSpPr>
        <p:spPr>
          <a:xfrm>
            <a:off x="2106507" y="6129254"/>
            <a:ext cx="85397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dirty="0"/>
              <a:t>Page </a:t>
            </a:r>
            <a:fld id="{D32FFA9C-ACEC-4B87-9D33-03CFB048E816}" type="slidenum">
              <a:rPr lang="en-IE" smtClean="0"/>
              <a:pPr/>
              <a:t>‹#›</a:t>
            </a:fld>
            <a:endParaRPr lang="en-IE" dirty="0"/>
          </a:p>
        </p:txBody>
      </p:sp>
      <p:sp>
        <p:nvSpPr>
          <p:cNvPr id="15" name="TextBox 14">
            <a:extLst>
              <a:ext uri="{FF2B5EF4-FFF2-40B4-BE49-F238E27FC236}">
                <a16:creationId xmlns:a16="http://schemas.microsoft.com/office/drawing/2014/main" id="{FE21AC13-5D49-6AD9-67B1-E9E65AE99E74}"/>
              </a:ext>
            </a:extLst>
          </p:cNvPr>
          <p:cNvSpPr txBox="1"/>
          <p:nvPr userDrawn="1"/>
        </p:nvSpPr>
        <p:spPr>
          <a:xfrm>
            <a:off x="270311" y="6546171"/>
            <a:ext cx="1955800" cy="262416"/>
          </a:xfrm>
          <a:prstGeom prst="rect">
            <a:avLst/>
          </a:prstGeom>
          <a:noFill/>
        </p:spPr>
        <p:txBody>
          <a:bodyPr wrap="square" rtlCol="0">
            <a:spAutoFit/>
          </a:bodyPr>
          <a:lstStyle/>
          <a:p>
            <a:pPr algn="l"/>
            <a:r>
              <a:rPr lang="en-IE" sz="1050" dirty="0">
                <a:solidFill>
                  <a:schemeClr val="bg2">
                    <a:lumMod val="50000"/>
                  </a:schemeClr>
                </a:solidFill>
              </a:rPr>
              <a:t>Licensed under CC BY 4.0</a:t>
            </a:r>
          </a:p>
        </p:txBody>
      </p:sp>
    </p:spTree>
    <p:extLst>
      <p:ext uri="{BB962C8B-B14F-4D97-AF65-F5344CB8AC3E}">
        <p14:creationId xmlns:p14="http://schemas.microsoft.com/office/powerpoint/2010/main" val="3015528644"/>
      </p:ext>
    </p:extLst>
  </p:cSld>
  <p:clrMapOvr>
    <a:overrideClrMapping bg1="lt1" tx1="dk1" bg2="lt2" tx2="dk2" accent1="accent1" accent2="accent2" accent3="accent3" accent4="accent4" accent5="accent5" accent6="accent6" hlink="hlink" folHlink="folHlink"/>
  </p:clrMapOvr>
  <p:transition spd="slow">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Title Content and Image">
    <p:bg>
      <p:bgRef idx="1001">
        <a:schemeClr val="bg2"/>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E8EEE54-19E1-9A6D-A281-9E64C46A9F0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8" name="Graphic 7">
            <a:extLst>
              <a:ext uri="{FF2B5EF4-FFF2-40B4-BE49-F238E27FC236}">
                <a16:creationId xmlns:a16="http://schemas.microsoft.com/office/drawing/2014/main" id="{769E6A8E-CA3E-C9D0-F881-B0D4488D3532}"/>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363089" y="345161"/>
            <a:ext cx="1591896" cy="842387"/>
          </a:xfrm>
          <a:prstGeom prst="rect">
            <a:avLst/>
          </a:prstGeom>
        </p:spPr>
      </p:pic>
      <p:sp>
        <p:nvSpPr>
          <p:cNvPr id="2" name="Title 1">
            <a:extLst>
              <a:ext uri="{FF2B5EF4-FFF2-40B4-BE49-F238E27FC236}">
                <a16:creationId xmlns:a16="http://schemas.microsoft.com/office/drawing/2014/main" id="{8F0E476D-70E1-1440-4AC9-B7EBCD8D20B9}"/>
              </a:ext>
            </a:extLst>
          </p:cNvPr>
          <p:cNvSpPr>
            <a:spLocks noGrp="1"/>
          </p:cNvSpPr>
          <p:nvPr>
            <p:ph type="title" hasCustomPrompt="1"/>
          </p:nvPr>
        </p:nvSpPr>
        <p:spPr>
          <a:xfrm>
            <a:off x="6096000" y="1271934"/>
            <a:ext cx="5326951" cy="1325563"/>
          </a:xfrm>
        </p:spPr>
        <p:txBody>
          <a:bodyPr anchor="b"/>
          <a:lstStyle>
            <a:lvl1pPr>
              <a:defRPr>
                <a:solidFill>
                  <a:schemeClr val="tx1"/>
                </a:solidFill>
              </a:defRPr>
            </a:lvl1pPr>
          </a:lstStyle>
          <a:p>
            <a:r>
              <a:rPr lang="en-GB" dirty="0"/>
              <a:t>Click to edit title slide</a:t>
            </a:r>
            <a:endParaRPr lang="en-IE" dirty="0"/>
          </a:p>
        </p:txBody>
      </p:sp>
      <p:sp>
        <p:nvSpPr>
          <p:cNvPr id="12" name="Slide Number Placeholder 5">
            <a:extLst>
              <a:ext uri="{FF2B5EF4-FFF2-40B4-BE49-F238E27FC236}">
                <a16:creationId xmlns:a16="http://schemas.microsoft.com/office/drawing/2014/main" id="{294EB92C-22CA-779D-5B20-26D153DF8597}"/>
              </a:ext>
            </a:extLst>
          </p:cNvPr>
          <p:cNvSpPr txBox="1">
            <a:spLocks/>
          </p:cNvSpPr>
          <p:nvPr userDrawn="1"/>
        </p:nvSpPr>
        <p:spPr>
          <a:xfrm>
            <a:off x="11239130" y="20748"/>
            <a:ext cx="62957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E" dirty="0">
              <a:solidFill>
                <a:schemeClr val="tx1"/>
              </a:solidFill>
            </a:endParaRPr>
          </a:p>
        </p:txBody>
      </p:sp>
      <p:pic>
        <p:nvPicPr>
          <p:cNvPr id="6" name="Graphic 7">
            <a:extLst>
              <a:ext uri="{FF2B5EF4-FFF2-40B4-BE49-F238E27FC236}">
                <a16:creationId xmlns:a16="http://schemas.microsoft.com/office/drawing/2014/main" id="{FED1A427-FBBA-EAE2-CFEC-1E8A398A6029}"/>
              </a:ext>
            </a:extLst>
          </p:cNvPr>
          <p:cNvPicPr>
            <a:picLocks noChangeAspect="1"/>
          </p:cNvPicPr>
          <p:nvPr userDrawn="1"/>
        </p:nvPicPr>
        <p:blipFill>
          <a:blip r:embed="rId4" cstate="screen">
            <a:extLst>
              <a:ext uri="{28A0092B-C50C-407E-A947-70E740481C1C}">
                <a14:useLocalDpi xmlns:a14="http://schemas.microsoft.com/office/drawing/2010/main" val="0"/>
              </a:ext>
            </a:extLst>
          </a:blip>
          <a:srcRect/>
          <a:stretch/>
        </p:blipFill>
        <p:spPr>
          <a:xfrm>
            <a:off x="10210489" y="6092309"/>
            <a:ext cx="1639743" cy="365125"/>
          </a:xfrm>
          <a:prstGeom prst="rect">
            <a:avLst/>
          </a:prstGeom>
        </p:spPr>
      </p:pic>
      <p:sp>
        <p:nvSpPr>
          <p:cNvPr id="7" name="Text Placeholder 6">
            <a:extLst>
              <a:ext uri="{FF2B5EF4-FFF2-40B4-BE49-F238E27FC236}">
                <a16:creationId xmlns:a16="http://schemas.microsoft.com/office/drawing/2014/main" id="{F52E67A6-7FFC-4A83-839E-2C9C0F8F5045}"/>
              </a:ext>
            </a:extLst>
          </p:cNvPr>
          <p:cNvSpPr>
            <a:spLocks noGrp="1"/>
          </p:cNvSpPr>
          <p:nvPr>
            <p:ph type="body" sz="quarter" idx="18"/>
          </p:nvPr>
        </p:nvSpPr>
        <p:spPr>
          <a:xfrm>
            <a:off x="6096000" y="2659732"/>
            <a:ext cx="5334000" cy="3139490"/>
          </a:xfrm>
        </p:spPr>
        <p:txBody>
          <a:bodyPr/>
          <a:lstStyle>
            <a:lvl1pPr marL="0" indent="0">
              <a:buNone/>
              <a:defRPr/>
            </a:lvl1pPr>
            <a:lvl2pPr marL="0" indent="0">
              <a:buNone/>
              <a:defRPr/>
            </a:lvl2pPr>
          </a:lstStyle>
          <a:p>
            <a:pPr lvl="0"/>
            <a:r>
              <a:rPr lang="en-US"/>
              <a:t>Click to edit Master text styles</a:t>
            </a:r>
          </a:p>
          <a:p>
            <a:pPr lvl="1"/>
            <a:r>
              <a:rPr lang="en-US"/>
              <a:t>Second level</a:t>
            </a:r>
          </a:p>
        </p:txBody>
      </p:sp>
      <p:sp>
        <p:nvSpPr>
          <p:cNvPr id="13" name="Picture Placeholder 12">
            <a:extLst>
              <a:ext uri="{FF2B5EF4-FFF2-40B4-BE49-F238E27FC236}">
                <a16:creationId xmlns:a16="http://schemas.microsoft.com/office/drawing/2014/main" id="{A6B730D7-C0DE-BC64-5AA9-8E3758562E5E}"/>
              </a:ext>
            </a:extLst>
          </p:cNvPr>
          <p:cNvSpPr>
            <a:spLocks noGrp="1"/>
          </p:cNvSpPr>
          <p:nvPr>
            <p:ph type="pic" sz="quarter" idx="19" hasCustomPrompt="1"/>
          </p:nvPr>
        </p:nvSpPr>
        <p:spPr>
          <a:xfrm>
            <a:off x="1071312" y="1659940"/>
            <a:ext cx="4427538" cy="3538120"/>
          </a:xfrm>
          <a:prstGeom prst="round2DiagRect">
            <a:avLst/>
          </a:prstGeom>
        </p:spPr>
        <p:txBody>
          <a:bodyPr anchor="ctr"/>
          <a:lstStyle>
            <a:lvl1pPr marL="0" indent="0" algn="ctr">
              <a:buNone/>
              <a:defRPr>
                <a:solidFill>
                  <a:schemeClr val="tx1">
                    <a:lumMod val="95000"/>
                  </a:schemeClr>
                </a:solidFill>
              </a:defRPr>
            </a:lvl1pPr>
          </a:lstStyle>
          <a:p>
            <a:r>
              <a:rPr lang="it-IT" dirty="0"/>
              <a:t>Click to </a:t>
            </a:r>
            <a:r>
              <a:rPr lang="it-IT" dirty="0" err="1"/>
              <a:t>insert</a:t>
            </a:r>
            <a:r>
              <a:rPr lang="it-IT" dirty="0"/>
              <a:t> picture</a:t>
            </a:r>
            <a:endParaRPr lang="en-IE" dirty="0"/>
          </a:p>
        </p:txBody>
      </p:sp>
      <p:cxnSp>
        <p:nvCxnSpPr>
          <p:cNvPr id="11" name="Straight Connector 10">
            <a:extLst>
              <a:ext uri="{FF2B5EF4-FFF2-40B4-BE49-F238E27FC236}">
                <a16:creationId xmlns:a16="http://schemas.microsoft.com/office/drawing/2014/main" id="{CD17EF02-4F9D-31B3-61C3-4DA86AB9B457}"/>
              </a:ext>
            </a:extLst>
          </p:cNvPr>
          <p:cNvCxnSpPr>
            <a:cxnSpLocks/>
          </p:cNvCxnSpPr>
          <p:nvPr userDrawn="1"/>
        </p:nvCxnSpPr>
        <p:spPr>
          <a:xfrm>
            <a:off x="10006326" y="6139837"/>
            <a:ext cx="0" cy="354542"/>
          </a:xfrm>
          <a:prstGeom prst="line">
            <a:avLst/>
          </a:prstGeom>
          <a:ln>
            <a:solidFill>
              <a:schemeClr val="tx1">
                <a:alpha val="26000"/>
              </a:schemeClr>
            </a:solidFill>
          </a:ln>
        </p:spPr>
        <p:style>
          <a:lnRef idx="2">
            <a:schemeClr val="accent1"/>
          </a:lnRef>
          <a:fillRef idx="0">
            <a:schemeClr val="accent1"/>
          </a:fillRef>
          <a:effectRef idx="1">
            <a:schemeClr val="accent1"/>
          </a:effectRef>
          <a:fontRef idx="minor">
            <a:schemeClr val="tx1"/>
          </a:fontRef>
        </p:style>
      </p:cxnSp>
      <p:sp>
        <p:nvSpPr>
          <p:cNvPr id="3" name="Slide Number Placeholder 5">
            <a:extLst>
              <a:ext uri="{FF2B5EF4-FFF2-40B4-BE49-F238E27FC236}">
                <a16:creationId xmlns:a16="http://schemas.microsoft.com/office/drawing/2014/main" id="{9923E0C0-68B5-A3D3-A756-60BC74DAE25C}"/>
              </a:ext>
            </a:extLst>
          </p:cNvPr>
          <p:cNvSpPr txBox="1">
            <a:spLocks/>
          </p:cNvSpPr>
          <p:nvPr userDrawn="1"/>
        </p:nvSpPr>
        <p:spPr>
          <a:xfrm>
            <a:off x="9153852" y="6075052"/>
            <a:ext cx="85397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dirty="0"/>
              <a:t>Page </a:t>
            </a:r>
            <a:fld id="{D32FFA9C-ACEC-4B87-9D33-03CFB048E816}" type="slidenum">
              <a:rPr lang="en-IE" smtClean="0"/>
              <a:pPr/>
              <a:t>‹#›</a:t>
            </a:fld>
            <a:endParaRPr lang="en-IE" dirty="0"/>
          </a:p>
        </p:txBody>
      </p:sp>
      <p:sp>
        <p:nvSpPr>
          <p:cNvPr id="4" name="TextBox 3">
            <a:extLst>
              <a:ext uri="{FF2B5EF4-FFF2-40B4-BE49-F238E27FC236}">
                <a16:creationId xmlns:a16="http://schemas.microsoft.com/office/drawing/2014/main" id="{46AD9617-D615-04F7-857E-43B4FF4F5675}"/>
              </a:ext>
            </a:extLst>
          </p:cNvPr>
          <p:cNvSpPr txBox="1"/>
          <p:nvPr userDrawn="1"/>
        </p:nvSpPr>
        <p:spPr>
          <a:xfrm>
            <a:off x="10154058" y="6494379"/>
            <a:ext cx="1955800" cy="262416"/>
          </a:xfrm>
          <a:prstGeom prst="rect">
            <a:avLst/>
          </a:prstGeom>
          <a:noFill/>
        </p:spPr>
        <p:txBody>
          <a:bodyPr wrap="square" rtlCol="0">
            <a:spAutoFit/>
          </a:bodyPr>
          <a:lstStyle/>
          <a:p>
            <a:pPr algn="l"/>
            <a:r>
              <a:rPr lang="en-IE" sz="1050" dirty="0">
                <a:solidFill>
                  <a:schemeClr val="bg2">
                    <a:lumMod val="50000"/>
                    <a:lumOff val="50000"/>
                  </a:schemeClr>
                </a:solidFill>
              </a:rPr>
              <a:t>Licensed under CC BY 4.0</a:t>
            </a:r>
          </a:p>
        </p:txBody>
      </p:sp>
    </p:spTree>
    <p:extLst>
      <p:ext uri="{BB962C8B-B14F-4D97-AF65-F5344CB8AC3E}">
        <p14:creationId xmlns:p14="http://schemas.microsoft.com/office/powerpoint/2010/main" val="4193287818"/>
      </p:ext>
    </p:extLst>
  </p:cSld>
  <p:clrMapOvr>
    <a:overrideClrMapping bg1="dk1" tx1="lt1" bg2="dk2" tx2="lt2" accent1="accent1" accent2="accent2" accent3="accent3" accent4="accent4" accent5="accent5" accent6="accent6" hlink="hlink" folHlink="folHlink"/>
  </p:clrMapOvr>
  <p:transition spd="slow">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ext slide">
    <p:bg>
      <p:bgRef idx="1001">
        <a:schemeClr val="bg2"/>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7BF183F-44E4-2EA9-92DE-EAC60D7364D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8" name="Graphic 7">
            <a:extLst>
              <a:ext uri="{FF2B5EF4-FFF2-40B4-BE49-F238E27FC236}">
                <a16:creationId xmlns:a16="http://schemas.microsoft.com/office/drawing/2014/main" id="{9E50D1D5-44ED-456A-098A-8D127F9F4564}"/>
              </a:ext>
            </a:extLst>
          </p:cNvPr>
          <p:cNvPicPr>
            <a:picLocks noChangeAspect="1"/>
          </p:cNvPicPr>
          <p:nvPr userDrawn="1"/>
        </p:nvPicPr>
        <p:blipFill>
          <a:blip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228045" y="345161"/>
            <a:ext cx="1592949" cy="842387"/>
          </a:xfrm>
          <a:prstGeom prst="rect">
            <a:avLst/>
          </a:prstGeom>
        </p:spPr>
      </p:pic>
      <p:sp>
        <p:nvSpPr>
          <p:cNvPr id="2" name="Title 1">
            <a:extLst>
              <a:ext uri="{FF2B5EF4-FFF2-40B4-BE49-F238E27FC236}">
                <a16:creationId xmlns:a16="http://schemas.microsoft.com/office/drawing/2014/main" id="{8F0E476D-70E1-1440-4AC9-B7EBCD8D20B9}"/>
              </a:ext>
            </a:extLst>
          </p:cNvPr>
          <p:cNvSpPr>
            <a:spLocks noGrp="1"/>
          </p:cNvSpPr>
          <p:nvPr>
            <p:ph type="title" hasCustomPrompt="1"/>
          </p:nvPr>
        </p:nvSpPr>
        <p:spPr>
          <a:xfrm>
            <a:off x="363985" y="505327"/>
            <a:ext cx="8286720" cy="1155032"/>
          </a:xfrm>
        </p:spPr>
        <p:txBody>
          <a:bodyPr anchor="b"/>
          <a:lstStyle>
            <a:lvl1pPr>
              <a:defRPr>
                <a:solidFill>
                  <a:schemeClr val="accent2"/>
                </a:solidFill>
              </a:defRPr>
            </a:lvl1pPr>
          </a:lstStyle>
          <a:p>
            <a:r>
              <a:rPr lang="en-GB" dirty="0"/>
              <a:t>Click to edit title slide</a:t>
            </a:r>
            <a:endParaRPr lang="en-IE" dirty="0"/>
          </a:p>
        </p:txBody>
      </p:sp>
      <p:sp>
        <p:nvSpPr>
          <p:cNvPr id="12" name="Slide Number Placeholder 5">
            <a:extLst>
              <a:ext uri="{FF2B5EF4-FFF2-40B4-BE49-F238E27FC236}">
                <a16:creationId xmlns:a16="http://schemas.microsoft.com/office/drawing/2014/main" id="{294EB92C-22CA-779D-5B20-26D153DF8597}"/>
              </a:ext>
            </a:extLst>
          </p:cNvPr>
          <p:cNvSpPr txBox="1">
            <a:spLocks/>
          </p:cNvSpPr>
          <p:nvPr userDrawn="1"/>
        </p:nvSpPr>
        <p:spPr>
          <a:xfrm>
            <a:off x="11239130" y="20748"/>
            <a:ext cx="62957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E" dirty="0">
              <a:solidFill>
                <a:schemeClr val="tx1"/>
              </a:solidFill>
            </a:endParaRPr>
          </a:p>
        </p:txBody>
      </p:sp>
      <p:pic>
        <p:nvPicPr>
          <p:cNvPr id="6" name="Graphic 7">
            <a:extLst>
              <a:ext uri="{FF2B5EF4-FFF2-40B4-BE49-F238E27FC236}">
                <a16:creationId xmlns:a16="http://schemas.microsoft.com/office/drawing/2014/main" id="{FED1A427-FBBA-EAE2-CFEC-1E8A398A6029}"/>
              </a:ext>
            </a:extLst>
          </p:cNvPr>
          <p:cNvPicPr>
            <a:picLocks noChangeAspect="1"/>
          </p:cNvPicPr>
          <p:nvPr userDrawn="1"/>
        </p:nvPicPr>
        <p:blipFill>
          <a:blip r:embed="rId4" cstate="screen">
            <a:extLst>
              <a:ext uri="{28A0092B-C50C-407E-A947-70E740481C1C}">
                <a14:useLocalDpi xmlns:a14="http://schemas.microsoft.com/office/drawing/2010/main" val="0"/>
              </a:ext>
            </a:extLst>
          </a:blip>
          <a:srcRect/>
          <a:stretch/>
        </p:blipFill>
        <p:spPr>
          <a:xfrm>
            <a:off x="334963" y="6124575"/>
            <a:ext cx="1639743" cy="365125"/>
          </a:xfrm>
          <a:prstGeom prst="rect">
            <a:avLst/>
          </a:prstGeom>
        </p:spPr>
      </p:pic>
      <p:sp>
        <p:nvSpPr>
          <p:cNvPr id="7" name="Text Placeholder 6">
            <a:extLst>
              <a:ext uri="{FF2B5EF4-FFF2-40B4-BE49-F238E27FC236}">
                <a16:creationId xmlns:a16="http://schemas.microsoft.com/office/drawing/2014/main" id="{1A2239C1-20A5-0EA3-EAA6-1E76F628FB31}"/>
              </a:ext>
            </a:extLst>
          </p:cNvPr>
          <p:cNvSpPr>
            <a:spLocks noGrp="1"/>
          </p:cNvSpPr>
          <p:nvPr>
            <p:ph type="body" sz="quarter" idx="13"/>
          </p:nvPr>
        </p:nvSpPr>
        <p:spPr>
          <a:xfrm>
            <a:off x="334963" y="1684421"/>
            <a:ext cx="8315742" cy="1949116"/>
          </a:xfrm>
        </p:spPr>
        <p:txBody>
          <a:bodyPr>
            <a:normAutofit/>
          </a:bodyPr>
          <a:lstStyle>
            <a:lvl1pPr marL="0" indent="0">
              <a:buNone/>
              <a:defRPr sz="1600"/>
            </a:lvl1pPr>
          </a:lstStyle>
          <a:p>
            <a:pPr lvl="0"/>
            <a:r>
              <a:rPr lang="en-US"/>
              <a:t>Click to edit Master text styles</a:t>
            </a:r>
          </a:p>
        </p:txBody>
      </p:sp>
      <p:sp>
        <p:nvSpPr>
          <p:cNvPr id="13" name="Text Placeholder 6">
            <a:extLst>
              <a:ext uri="{FF2B5EF4-FFF2-40B4-BE49-F238E27FC236}">
                <a16:creationId xmlns:a16="http://schemas.microsoft.com/office/drawing/2014/main" id="{D7EDAE8F-5494-C39A-B945-5012DBAF2CF0}"/>
              </a:ext>
            </a:extLst>
          </p:cNvPr>
          <p:cNvSpPr>
            <a:spLocks noGrp="1"/>
          </p:cNvSpPr>
          <p:nvPr>
            <p:ph type="body" sz="quarter" idx="14"/>
          </p:nvPr>
        </p:nvSpPr>
        <p:spPr>
          <a:xfrm>
            <a:off x="334963" y="4760496"/>
            <a:ext cx="8315742" cy="1014662"/>
          </a:xfrm>
        </p:spPr>
        <p:txBody>
          <a:bodyPr>
            <a:normAutofit/>
          </a:bodyPr>
          <a:lstStyle>
            <a:lvl1pPr marL="0" indent="0">
              <a:buNone/>
              <a:defRPr sz="1600"/>
            </a:lvl1pPr>
          </a:lstStyle>
          <a:p>
            <a:pPr lvl="0"/>
            <a:r>
              <a:rPr lang="en-US"/>
              <a:t>Click to edit Master text styles</a:t>
            </a:r>
          </a:p>
        </p:txBody>
      </p:sp>
      <p:cxnSp>
        <p:nvCxnSpPr>
          <p:cNvPr id="17" name="Straight Connector 16">
            <a:extLst>
              <a:ext uri="{FF2B5EF4-FFF2-40B4-BE49-F238E27FC236}">
                <a16:creationId xmlns:a16="http://schemas.microsoft.com/office/drawing/2014/main" id="{8DBDDCD1-5E41-697A-B0E0-AB7503B561D6}"/>
              </a:ext>
            </a:extLst>
          </p:cNvPr>
          <p:cNvCxnSpPr>
            <a:cxnSpLocks/>
          </p:cNvCxnSpPr>
          <p:nvPr userDrawn="1"/>
        </p:nvCxnSpPr>
        <p:spPr>
          <a:xfrm>
            <a:off x="2030501" y="6140388"/>
            <a:ext cx="0" cy="354542"/>
          </a:xfrm>
          <a:prstGeom prst="line">
            <a:avLst/>
          </a:prstGeom>
          <a:ln>
            <a:solidFill>
              <a:schemeClr val="tx1">
                <a:alpha val="26000"/>
              </a:schemeClr>
            </a:solidFill>
          </a:ln>
        </p:spPr>
        <p:style>
          <a:lnRef idx="2">
            <a:schemeClr val="accent1"/>
          </a:lnRef>
          <a:fillRef idx="0">
            <a:schemeClr val="accent1"/>
          </a:fillRef>
          <a:effectRef idx="1">
            <a:schemeClr val="accent1"/>
          </a:effectRef>
          <a:fontRef idx="minor">
            <a:schemeClr val="tx1"/>
          </a:fontRef>
        </p:style>
      </p:cxnSp>
      <p:sp>
        <p:nvSpPr>
          <p:cNvPr id="3" name="Slide Number Placeholder 5">
            <a:extLst>
              <a:ext uri="{FF2B5EF4-FFF2-40B4-BE49-F238E27FC236}">
                <a16:creationId xmlns:a16="http://schemas.microsoft.com/office/drawing/2014/main" id="{3CD4D5D9-FAE4-47CD-EF26-70D554CB117B}"/>
              </a:ext>
            </a:extLst>
          </p:cNvPr>
          <p:cNvSpPr txBox="1">
            <a:spLocks/>
          </p:cNvSpPr>
          <p:nvPr userDrawn="1"/>
        </p:nvSpPr>
        <p:spPr>
          <a:xfrm>
            <a:off x="2106507" y="6129254"/>
            <a:ext cx="85397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dirty="0"/>
              <a:t>Page </a:t>
            </a:r>
            <a:fld id="{D32FFA9C-ACEC-4B87-9D33-03CFB048E816}" type="slidenum">
              <a:rPr lang="en-IE" smtClean="0"/>
              <a:pPr/>
              <a:t>‹#›</a:t>
            </a:fld>
            <a:endParaRPr lang="en-IE" dirty="0"/>
          </a:p>
        </p:txBody>
      </p:sp>
      <p:sp>
        <p:nvSpPr>
          <p:cNvPr id="4" name="Text Placeholder 17">
            <a:extLst>
              <a:ext uri="{FF2B5EF4-FFF2-40B4-BE49-F238E27FC236}">
                <a16:creationId xmlns:a16="http://schemas.microsoft.com/office/drawing/2014/main" id="{613AABAB-50BF-B11D-A5F4-A60EFF4B85BF}"/>
              </a:ext>
            </a:extLst>
          </p:cNvPr>
          <p:cNvSpPr>
            <a:spLocks noGrp="1"/>
          </p:cNvSpPr>
          <p:nvPr>
            <p:ph type="body" sz="quarter" idx="15"/>
          </p:nvPr>
        </p:nvSpPr>
        <p:spPr>
          <a:xfrm>
            <a:off x="334963" y="4243526"/>
            <a:ext cx="8339137" cy="514212"/>
          </a:xfrm>
        </p:spPr>
        <p:txBody>
          <a:bodyPr anchor="b"/>
          <a:lstStyle>
            <a:lvl1pPr marL="0" indent="0">
              <a:buNone/>
              <a:defRPr b="0">
                <a:solidFill>
                  <a:schemeClr val="accent2"/>
                </a:solidFill>
                <a:latin typeface="+mj-lt"/>
              </a:defRPr>
            </a:lvl1pPr>
            <a:lvl2pPr marL="457200" indent="0">
              <a:buNone/>
              <a:defRPr/>
            </a:lvl2pPr>
          </a:lstStyle>
          <a:p>
            <a:pPr lvl="0"/>
            <a:r>
              <a:rPr lang="en-US"/>
              <a:t>Click to edit Master text styles</a:t>
            </a:r>
          </a:p>
        </p:txBody>
      </p:sp>
      <p:sp>
        <p:nvSpPr>
          <p:cNvPr id="9" name="TextBox 8">
            <a:extLst>
              <a:ext uri="{FF2B5EF4-FFF2-40B4-BE49-F238E27FC236}">
                <a16:creationId xmlns:a16="http://schemas.microsoft.com/office/drawing/2014/main" id="{3DB53DFB-25F9-EA3A-0CDE-EF770207B5E8}"/>
              </a:ext>
            </a:extLst>
          </p:cNvPr>
          <p:cNvSpPr txBox="1"/>
          <p:nvPr userDrawn="1"/>
        </p:nvSpPr>
        <p:spPr>
          <a:xfrm>
            <a:off x="270311" y="6546171"/>
            <a:ext cx="1955800" cy="262416"/>
          </a:xfrm>
          <a:prstGeom prst="rect">
            <a:avLst/>
          </a:prstGeom>
          <a:noFill/>
        </p:spPr>
        <p:txBody>
          <a:bodyPr wrap="square" rtlCol="0">
            <a:spAutoFit/>
          </a:bodyPr>
          <a:lstStyle/>
          <a:p>
            <a:pPr algn="l"/>
            <a:r>
              <a:rPr lang="en-IE" sz="1050" dirty="0">
                <a:solidFill>
                  <a:schemeClr val="bg2">
                    <a:lumMod val="50000"/>
                    <a:lumOff val="50000"/>
                  </a:schemeClr>
                </a:solidFill>
              </a:rPr>
              <a:t>Licensed under CC BY 4.0</a:t>
            </a:r>
          </a:p>
        </p:txBody>
      </p:sp>
    </p:spTree>
    <p:extLst>
      <p:ext uri="{BB962C8B-B14F-4D97-AF65-F5344CB8AC3E}">
        <p14:creationId xmlns:p14="http://schemas.microsoft.com/office/powerpoint/2010/main" val="2737440780"/>
      </p:ext>
    </p:extLst>
  </p:cSld>
  <p:clrMapOvr>
    <a:overrideClrMapping bg1="dk1" tx1="lt1" bg2="dk2" tx2="lt2" accent1="accent1" accent2="accent2" accent3="accent3" accent4="accent4" accent5="accent5" accent6="accent6" hlink="hlink" folHlink="folHlink"/>
  </p:clrMapOvr>
  <p:transition spd="slow">
    <p:push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ext slide">
    <p:bg>
      <p:bgRef idx="1001">
        <a:schemeClr val="bg2"/>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2B565FE-4BED-EA4B-4294-376D8A395D8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8" name="Graphic 7">
            <a:extLst>
              <a:ext uri="{FF2B5EF4-FFF2-40B4-BE49-F238E27FC236}">
                <a16:creationId xmlns:a16="http://schemas.microsoft.com/office/drawing/2014/main" id="{A95FFBFF-4992-A15C-65AA-84E7130EB1BF}"/>
              </a:ext>
            </a:extLst>
          </p:cNvPr>
          <p:cNvPicPr>
            <a:picLocks noChangeAspect="1"/>
          </p:cNvPicPr>
          <p:nvPr userDrawn="1"/>
        </p:nvPicPr>
        <p:blipFill>
          <a:blip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228045" y="345161"/>
            <a:ext cx="1592949" cy="842387"/>
          </a:xfrm>
          <a:prstGeom prst="rect">
            <a:avLst/>
          </a:prstGeom>
        </p:spPr>
      </p:pic>
      <p:sp>
        <p:nvSpPr>
          <p:cNvPr id="2" name="Title 1">
            <a:extLst>
              <a:ext uri="{FF2B5EF4-FFF2-40B4-BE49-F238E27FC236}">
                <a16:creationId xmlns:a16="http://schemas.microsoft.com/office/drawing/2014/main" id="{8F0E476D-70E1-1440-4AC9-B7EBCD8D20B9}"/>
              </a:ext>
            </a:extLst>
          </p:cNvPr>
          <p:cNvSpPr>
            <a:spLocks noGrp="1"/>
          </p:cNvSpPr>
          <p:nvPr>
            <p:ph type="title" hasCustomPrompt="1"/>
          </p:nvPr>
        </p:nvSpPr>
        <p:spPr>
          <a:xfrm>
            <a:off x="363985" y="1048252"/>
            <a:ext cx="8286720" cy="1155032"/>
          </a:xfrm>
        </p:spPr>
        <p:txBody>
          <a:bodyPr anchor="b"/>
          <a:lstStyle>
            <a:lvl1pPr>
              <a:defRPr>
                <a:solidFill>
                  <a:schemeClr val="tx1"/>
                </a:solidFill>
              </a:defRPr>
            </a:lvl1pPr>
          </a:lstStyle>
          <a:p>
            <a:r>
              <a:rPr lang="en-GB" dirty="0"/>
              <a:t>Click to edit title slide</a:t>
            </a:r>
            <a:endParaRPr lang="en-IE" dirty="0"/>
          </a:p>
        </p:txBody>
      </p:sp>
      <p:sp>
        <p:nvSpPr>
          <p:cNvPr id="12" name="Slide Number Placeholder 5">
            <a:extLst>
              <a:ext uri="{FF2B5EF4-FFF2-40B4-BE49-F238E27FC236}">
                <a16:creationId xmlns:a16="http://schemas.microsoft.com/office/drawing/2014/main" id="{294EB92C-22CA-779D-5B20-26D153DF8597}"/>
              </a:ext>
            </a:extLst>
          </p:cNvPr>
          <p:cNvSpPr txBox="1">
            <a:spLocks/>
          </p:cNvSpPr>
          <p:nvPr userDrawn="1"/>
        </p:nvSpPr>
        <p:spPr>
          <a:xfrm>
            <a:off x="11239130" y="20748"/>
            <a:ext cx="62957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E" dirty="0">
              <a:solidFill>
                <a:schemeClr val="tx1"/>
              </a:solidFill>
            </a:endParaRPr>
          </a:p>
        </p:txBody>
      </p:sp>
      <p:pic>
        <p:nvPicPr>
          <p:cNvPr id="6" name="Graphic 7">
            <a:extLst>
              <a:ext uri="{FF2B5EF4-FFF2-40B4-BE49-F238E27FC236}">
                <a16:creationId xmlns:a16="http://schemas.microsoft.com/office/drawing/2014/main" id="{FED1A427-FBBA-EAE2-CFEC-1E8A398A6029}"/>
              </a:ext>
            </a:extLst>
          </p:cNvPr>
          <p:cNvPicPr>
            <a:picLocks noChangeAspect="1"/>
          </p:cNvPicPr>
          <p:nvPr userDrawn="1"/>
        </p:nvPicPr>
        <p:blipFill>
          <a:blip r:embed="rId4" cstate="screen">
            <a:extLst>
              <a:ext uri="{28A0092B-C50C-407E-A947-70E740481C1C}">
                <a14:useLocalDpi xmlns:a14="http://schemas.microsoft.com/office/drawing/2010/main" val="0"/>
              </a:ext>
            </a:extLst>
          </a:blip>
          <a:srcRect/>
          <a:stretch/>
        </p:blipFill>
        <p:spPr>
          <a:xfrm>
            <a:off x="334963" y="6124575"/>
            <a:ext cx="1639743" cy="365125"/>
          </a:xfrm>
          <a:prstGeom prst="rect">
            <a:avLst/>
          </a:prstGeom>
        </p:spPr>
      </p:pic>
      <p:sp>
        <p:nvSpPr>
          <p:cNvPr id="7" name="Text Placeholder 6">
            <a:extLst>
              <a:ext uri="{FF2B5EF4-FFF2-40B4-BE49-F238E27FC236}">
                <a16:creationId xmlns:a16="http://schemas.microsoft.com/office/drawing/2014/main" id="{1A2239C1-20A5-0EA3-EAA6-1E76F628FB31}"/>
              </a:ext>
            </a:extLst>
          </p:cNvPr>
          <p:cNvSpPr>
            <a:spLocks noGrp="1"/>
          </p:cNvSpPr>
          <p:nvPr>
            <p:ph type="body" sz="quarter" idx="13"/>
          </p:nvPr>
        </p:nvSpPr>
        <p:spPr>
          <a:xfrm>
            <a:off x="334963" y="2227346"/>
            <a:ext cx="8315742" cy="1949116"/>
          </a:xfrm>
        </p:spPr>
        <p:txBody>
          <a:bodyPr>
            <a:normAutofit/>
          </a:bodyPr>
          <a:lstStyle>
            <a:lvl1pPr marL="0" indent="0">
              <a:buNone/>
              <a:defRPr sz="1600"/>
            </a:lvl1pPr>
          </a:lstStyle>
          <a:p>
            <a:pPr lvl="0"/>
            <a:r>
              <a:rPr lang="en-US"/>
              <a:t>Click to edit Master text styles</a:t>
            </a:r>
          </a:p>
        </p:txBody>
      </p:sp>
      <p:sp>
        <p:nvSpPr>
          <p:cNvPr id="13" name="Text Placeholder 6">
            <a:extLst>
              <a:ext uri="{FF2B5EF4-FFF2-40B4-BE49-F238E27FC236}">
                <a16:creationId xmlns:a16="http://schemas.microsoft.com/office/drawing/2014/main" id="{D7EDAE8F-5494-C39A-B945-5012DBAF2CF0}"/>
              </a:ext>
            </a:extLst>
          </p:cNvPr>
          <p:cNvSpPr>
            <a:spLocks noGrp="1"/>
          </p:cNvSpPr>
          <p:nvPr>
            <p:ph type="body" sz="quarter" idx="14"/>
          </p:nvPr>
        </p:nvSpPr>
        <p:spPr>
          <a:xfrm>
            <a:off x="334963" y="4760496"/>
            <a:ext cx="8315742" cy="1014662"/>
          </a:xfrm>
        </p:spPr>
        <p:txBody>
          <a:bodyPr>
            <a:normAutofit/>
          </a:bodyPr>
          <a:lstStyle>
            <a:lvl1pPr marL="0" indent="0">
              <a:buNone/>
              <a:defRPr sz="1600"/>
            </a:lvl1pPr>
          </a:lstStyle>
          <a:p>
            <a:pPr lvl="0"/>
            <a:r>
              <a:rPr lang="en-US"/>
              <a:t>Click to edit Master text styles</a:t>
            </a:r>
          </a:p>
        </p:txBody>
      </p:sp>
      <p:sp>
        <p:nvSpPr>
          <p:cNvPr id="16" name="Slide Number Placeholder 5">
            <a:extLst>
              <a:ext uri="{FF2B5EF4-FFF2-40B4-BE49-F238E27FC236}">
                <a16:creationId xmlns:a16="http://schemas.microsoft.com/office/drawing/2014/main" id="{66D50809-21D6-74D3-25C2-1DA013B39149}"/>
              </a:ext>
            </a:extLst>
          </p:cNvPr>
          <p:cNvSpPr txBox="1">
            <a:spLocks/>
          </p:cNvSpPr>
          <p:nvPr userDrawn="1"/>
        </p:nvSpPr>
        <p:spPr>
          <a:xfrm>
            <a:off x="2106507" y="6129254"/>
            <a:ext cx="85397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dirty="0"/>
              <a:t>Page </a:t>
            </a:r>
            <a:fld id="{D32FFA9C-ACEC-4B87-9D33-03CFB048E816}" type="slidenum">
              <a:rPr lang="en-IE" smtClean="0"/>
              <a:pPr/>
              <a:t>‹#›</a:t>
            </a:fld>
            <a:endParaRPr lang="en-IE" dirty="0"/>
          </a:p>
        </p:txBody>
      </p:sp>
      <p:cxnSp>
        <p:nvCxnSpPr>
          <p:cNvPr id="17" name="Straight Connector 16">
            <a:extLst>
              <a:ext uri="{FF2B5EF4-FFF2-40B4-BE49-F238E27FC236}">
                <a16:creationId xmlns:a16="http://schemas.microsoft.com/office/drawing/2014/main" id="{481DD6DC-6709-D91C-A972-00733644A815}"/>
              </a:ext>
            </a:extLst>
          </p:cNvPr>
          <p:cNvCxnSpPr>
            <a:cxnSpLocks/>
          </p:cNvCxnSpPr>
          <p:nvPr userDrawn="1"/>
        </p:nvCxnSpPr>
        <p:spPr>
          <a:xfrm>
            <a:off x="2066713" y="6140388"/>
            <a:ext cx="0" cy="354542"/>
          </a:xfrm>
          <a:prstGeom prst="line">
            <a:avLst/>
          </a:prstGeom>
          <a:ln>
            <a:solidFill>
              <a:schemeClr val="tx1">
                <a:alpha val="26000"/>
              </a:schemeClr>
            </a:solidFill>
          </a:ln>
        </p:spPr>
        <p:style>
          <a:lnRef idx="2">
            <a:schemeClr val="accent1"/>
          </a:lnRef>
          <a:fillRef idx="0">
            <a:schemeClr val="accent1"/>
          </a:fillRef>
          <a:effectRef idx="1">
            <a:schemeClr val="accent1"/>
          </a:effectRef>
          <a:fontRef idx="minor">
            <a:schemeClr val="tx1"/>
          </a:fontRef>
        </p:style>
      </p:cxnSp>
      <p:sp>
        <p:nvSpPr>
          <p:cNvPr id="3" name="Text Placeholder 17">
            <a:extLst>
              <a:ext uri="{FF2B5EF4-FFF2-40B4-BE49-F238E27FC236}">
                <a16:creationId xmlns:a16="http://schemas.microsoft.com/office/drawing/2014/main" id="{781CB861-38FE-D27C-D191-F122DEAC3C9C}"/>
              </a:ext>
            </a:extLst>
          </p:cNvPr>
          <p:cNvSpPr>
            <a:spLocks noGrp="1"/>
          </p:cNvSpPr>
          <p:nvPr>
            <p:ph type="body" sz="quarter" idx="15"/>
          </p:nvPr>
        </p:nvSpPr>
        <p:spPr>
          <a:xfrm>
            <a:off x="334963" y="4243526"/>
            <a:ext cx="8339137" cy="514212"/>
          </a:xfrm>
        </p:spPr>
        <p:txBody>
          <a:bodyPr anchor="b"/>
          <a:lstStyle>
            <a:lvl1pPr marL="0" indent="0">
              <a:buNone/>
              <a:defRPr b="0">
                <a:latin typeface="+mj-lt"/>
              </a:defRPr>
            </a:lvl1pPr>
            <a:lvl2pPr marL="457200" indent="0">
              <a:buNone/>
              <a:defRPr/>
            </a:lvl2pPr>
          </a:lstStyle>
          <a:p>
            <a:pPr lvl="0"/>
            <a:r>
              <a:rPr lang="en-US"/>
              <a:t>Click to edit Master text styles</a:t>
            </a:r>
          </a:p>
        </p:txBody>
      </p:sp>
      <p:sp>
        <p:nvSpPr>
          <p:cNvPr id="4" name="TextBox 3">
            <a:extLst>
              <a:ext uri="{FF2B5EF4-FFF2-40B4-BE49-F238E27FC236}">
                <a16:creationId xmlns:a16="http://schemas.microsoft.com/office/drawing/2014/main" id="{242B394D-87A1-AEC3-1285-E386FEBEE752}"/>
              </a:ext>
            </a:extLst>
          </p:cNvPr>
          <p:cNvSpPr txBox="1"/>
          <p:nvPr userDrawn="1"/>
        </p:nvSpPr>
        <p:spPr>
          <a:xfrm>
            <a:off x="270311" y="6546171"/>
            <a:ext cx="1955800" cy="262416"/>
          </a:xfrm>
          <a:prstGeom prst="rect">
            <a:avLst/>
          </a:prstGeom>
          <a:noFill/>
        </p:spPr>
        <p:txBody>
          <a:bodyPr wrap="square" rtlCol="0">
            <a:spAutoFit/>
          </a:bodyPr>
          <a:lstStyle/>
          <a:p>
            <a:pPr algn="l"/>
            <a:r>
              <a:rPr lang="en-IE" sz="1050" dirty="0">
                <a:solidFill>
                  <a:schemeClr val="bg2">
                    <a:lumMod val="50000"/>
                    <a:lumOff val="50000"/>
                  </a:schemeClr>
                </a:solidFill>
              </a:rPr>
              <a:t>Licensed under CC BY 4.0</a:t>
            </a:r>
          </a:p>
        </p:txBody>
      </p:sp>
    </p:spTree>
    <p:extLst>
      <p:ext uri="{BB962C8B-B14F-4D97-AF65-F5344CB8AC3E}">
        <p14:creationId xmlns:p14="http://schemas.microsoft.com/office/powerpoint/2010/main" val="1996555446"/>
      </p:ext>
    </p:extLst>
  </p:cSld>
  <p:clrMapOvr>
    <a:overrideClrMapping bg1="dk1" tx1="lt1" bg2="dk2" tx2="lt2" accent1="accent1" accent2="accent2" accent3="accent3" accent4="accent4" accent5="accent5" accent6="accent6" hlink="hlink" folHlink="folHlink"/>
  </p:clrMapOvr>
  <p:transition spd="slow">
    <p:push dir="u"/>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Text slide">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18299C5-1321-DB8E-D4E4-36167C314A2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5" name="Graphic 4">
            <a:extLst>
              <a:ext uri="{FF2B5EF4-FFF2-40B4-BE49-F238E27FC236}">
                <a16:creationId xmlns:a16="http://schemas.microsoft.com/office/drawing/2014/main" id="{AE3927A6-D9EF-3D80-1A8D-F583E3D10CC0}"/>
              </a:ext>
            </a:extLst>
          </p:cNvPr>
          <p:cNvPicPr>
            <a:picLocks noChangeAspect="1"/>
          </p:cNvPicPr>
          <p:nvPr userDrawn="1"/>
        </p:nvPicPr>
        <p:blipFill>
          <a:blip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231569" y="345161"/>
            <a:ext cx="1585902" cy="842387"/>
          </a:xfrm>
          <a:prstGeom prst="rect">
            <a:avLst/>
          </a:prstGeom>
        </p:spPr>
      </p:pic>
      <p:sp>
        <p:nvSpPr>
          <p:cNvPr id="2" name="Title 1">
            <a:extLst>
              <a:ext uri="{FF2B5EF4-FFF2-40B4-BE49-F238E27FC236}">
                <a16:creationId xmlns:a16="http://schemas.microsoft.com/office/drawing/2014/main" id="{8F0E476D-70E1-1440-4AC9-B7EBCD8D20B9}"/>
              </a:ext>
            </a:extLst>
          </p:cNvPr>
          <p:cNvSpPr>
            <a:spLocks noGrp="1"/>
          </p:cNvSpPr>
          <p:nvPr>
            <p:ph type="title" hasCustomPrompt="1"/>
          </p:nvPr>
        </p:nvSpPr>
        <p:spPr>
          <a:xfrm>
            <a:off x="363985" y="505327"/>
            <a:ext cx="8286720" cy="1155032"/>
          </a:xfrm>
        </p:spPr>
        <p:txBody>
          <a:bodyPr anchor="b"/>
          <a:lstStyle>
            <a:lvl1pPr>
              <a:defRPr>
                <a:solidFill>
                  <a:schemeClr val="tx1"/>
                </a:solidFill>
              </a:defRPr>
            </a:lvl1pPr>
          </a:lstStyle>
          <a:p>
            <a:r>
              <a:rPr lang="en-GB" dirty="0"/>
              <a:t>Click to edit title slide</a:t>
            </a:r>
            <a:endParaRPr lang="en-IE" dirty="0"/>
          </a:p>
        </p:txBody>
      </p:sp>
      <p:sp>
        <p:nvSpPr>
          <p:cNvPr id="12" name="Slide Number Placeholder 5">
            <a:extLst>
              <a:ext uri="{FF2B5EF4-FFF2-40B4-BE49-F238E27FC236}">
                <a16:creationId xmlns:a16="http://schemas.microsoft.com/office/drawing/2014/main" id="{294EB92C-22CA-779D-5B20-26D153DF8597}"/>
              </a:ext>
            </a:extLst>
          </p:cNvPr>
          <p:cNvSpPr txBox="1">
            <a:spLocks/>
          </p:cNvSpPr>
          <p:nvPr userDrawn="1"/>
        </p:nvSpPr>
        <p:spPr>
          <a:xfrm>
            <a:off x="11239130" y="20748"/>
            <a:ext cx="62957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E" dirty="0">
              <a:solidFill>
                <a:schemeClr val="tx1"/>
              </a:solidFill>
            </a:endParaRPr>
          </a:p>
        </p:txBody>
      </p:sp>
      <p:sp>
        <p:nvSpPr>
          <p:cNvPr id="7" name="Text Placeholder 6">
            <a:extLst>
              <a:ext uri="{FF2B5EF4-FFF2-40B4-BE49-F238E27FC236}">
                <a16:creationId xmlns:a16="http://schemas.microsoft.com/office/drawing/2014/main" id="{1A2239C1-20A5-0EA3-EAA6-1E76F628FB31}"/>
              </a:ext>
            </a:extLst>
          </p:cNvPr>
          <p:cNvSpPr>
            <a:spLocks noGrp="1"/>
          </p:cNvSpPr>
          <p:nvPr>
            <p:ph type="body" sz="quarter" idx="13"/>
          </p:nvPr>
        </p:nvSpPr>
        <p:spPr>
          <a:xfrm>
            <a:off x="334963" y="1684421"/>
            <a:ext cx="8315742" cy="1949116"/>
          </a:xfrm>
        </p:spPr>
        <p:txBody>
          <a:bodyPr>
            <a:normAutofit/>
          </a:bodyPr>
          <a:lstStyle>
            <a:lvl1pPr marL="0" indent="0">
              <a:buNone/>
              <a:defRPr sz="1600"/>
            </a:lvl1pPr>
          </a:lstStyle>
          <a:p>
            <a:pPr lvl="0"/>
            <a:r>
              <a:rPr lang="en-US"/>
              <a:t>Click to edit Master text styles</a:t>
            </a:r>
          </a:p>
        </p:txBody>
      </p:sp>
      <p:sp>
        <p:nvSpPr>
          <p:cNvPr id="13" name="Text Placeholder 6">
            <a:extLst>
              <a:ext uri="{FF2B5EF4-FFF2-40B4-BE49-F238E27FC236}">
                <a16:creationId xmlns:a16="http://schemas.microsoft.com/office/drawing/2014/main" id="{D7EDAE8F-5494-C39A-B945-5012DBAF2CF0}"/>
              </a:ext>
            </a:extLst>
          </p:cNvPr>
          <p:cNvSpPr>
            <a:spLocks noGrp="1"/>
          </p:cNvSpPr>
          <p:nvPr>
            <p:ph type="body" sz="quarter" idx="14"/>
          </p:nvPr>
        </p:nvSpPr>
        <p:spPr>
          <a:xfrm>
            <a:off x="334963" y="4760496"/>
            <a:ext cx="8315742" cy="1014662"/>
          </a:xfrm>
        </p:spPr>
        <p:txBody>
          <a:bodyPr>
            <a:normAutofit/>
          </a:bodyPr>
          <a:lstStyle>
            <a:lvl1pPr marL="0" indent="0">
              <a:buNone/>
              <a:defRPr sz="1600"/>
            </a:lvl1pPr>
          </a:lstStyle>
          <a:p>
            <a:pPr lvl="0"/>
            <a:r>
              <a:rPr lang="en-US"/>
              <a:t>Click to edit Master text styles</a:t>
            </a:r>
          </a:p>
        </p:txBody>
      </p:sp>
      <p:pic>
        <p:nvPicPr>
          <p:cNvPr id="9" name="Picture 8" descr="Blue text on a black background&#10;&#10;Description automatically generated">
            <a:extLst>
              <a:ext uri="{FF2B5EF4-FFF2-40B4-BE49-F238E27FC236}">
                <a16:creationId xmlns:a16="http://schemas.microsoft.com/office/drawing/2014/main" id="{5D0ED62C-2B2A-E90B-4B0F-B5ED9C710A62}"/>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334963" y="6124736"/>
            <a:ext cx="1636820" cy="365195"/>
          </a:xfrm>
          <a:prstGeom prst="rect">
            <a:avLst/>
          </a:prstGeom>
        </p:spPr>
      </p:pic>
      <p:cxnSp>
        <p:nvCxnSpPr>
          <p:cNvPr id="20" name="Straight Connector 19">
            <a:extLst>
              <a:ext uri="{FF2B5EF4-FFF2-40B4-BE49-F238E27FC236}">
                <a16:creationId xmlns:a16="http://schemas.microsoft.com/office/drawing/2014/main" id="{BC70567D-E204-CD2B-4457-52A3044E53C8}"/>
              </a:ext>
            </a:extLst>
          </p:cNvPr>
          <p:cNvCxnSpPr>
            <a:cxnSpLocks/>
          </p:cNvCxnSpPr>
          <p:nvPr userDrawn="1"/>
        </p:nvCxnSpPr>
        <p:spPr>
          <a:xfrm>
            <a:off x="2048607" y="6140388"/>
            <a:ext cx="0" cy="354542"/>
          </a:xfrm>
          <a:prstGeom prst="line">
            <a:avLst/>
          </a:prstGeom>
          <a:ln>
            <a:solidFill>
              <a:schemeClr val="tx1">
                <a:alpha val="26000"/>
              </a:schemeClr>
            </a:solidFill>
          </a:ln>
        </p:spPr>
        <p:style>
          <a:lnRef idx="2">
            <a:schemeClr val="accent1"/>
          </a:lnRef>
          <a:fillRef idx="0">
            <a:schemeClr val="accent1"/>
          </a:fillRef>
          <a:effectRef idx="1">
            <a:schemeClr val="accent1"/>
          </a:effectRef>
          <a:fontRef idx="minor">
            <a:schemeClr val="tx1"/>
          </a:fontRef>
        </p:style>
      </p:cxnSp>
      <p:sp>
        <p:nvSpPr>
          <p:cNvPr id="3" name="Slide Number Placeholder 5">
            <a:extLst>
              <a:ext uri="{FF2B5EF4-FFF2-40B4-BE49-F238E27FC236}">
                <a16:creationId xmlns:a16="http://schemas.microsoft.com/office/drawing/2014/main" id="{209CF691-9FBA-12F4-CB6D-C70E5CF01EB1}"/>
              </a:ext>
            </a:extLst>
          </p:cNvPr>
          <p:cNvSpPr txBox="1">
            <a:spLocks/>
          </p:cNvSpPr>
          <p:nvPr userDrawn="1"/>
        </p:nvSpPr>
        <p:spPr>
          <a:xfrm>
            <a:off x="2106507" y="6129254"/>
            <a:ext cx="85397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dirty="0"/>
              <a:t>Page </a:t>
            </a:r>
            <a:fld id="{D32FFA9C-ACEC-4B87-9D33-03CFB048E816}" type="slidenum">
              <a:rPr lang="en-IE" smtClean="0"/>
              <a:pPr/>
              <a:t>‹#›</a:t>
            </a:fld>
            <a:endParaRPr lang="en-IE" dirty="0"/>
          </a:p>
        </p:txBody>
      </p:sp>
      <p:sp>
        <p:nvSpPr>
          <p:cNvPr id="18" name="Text Placeholder 17">
            <a:extLst>
              <a:ext uri="{FF2B5EF4-FFF2-40B4-BE49-F238E27FC236}">
                <a16:creationId xmlns:a16="http://schemas.microsoft.com/office/drawing/2014/main" id="{F2797374-DA54-3E97-C5AC-82C4F20882E0}"/>
              </a:ext>
            </a:extLst>
          </p:cNvPr>
          <p:cNvSpPr>
            <a:spLocks noGrp="1"/>
          </p:cNvSpPr>
          <p:nvPr>
            <p:ph type="body" sz="quarter" idx="15"/>
          </p:nvPr>
        </p:nvSpPr>
        <p:spPr>
          <a:xfrm>
            <a:off x="334963" y="3897313"/>
            <a:ext cx="8339137" cy="860425"/>
          </a:xfrm>
        </p:spPr>
        <p:txBody>
          <a:bodyPr anchor="b"/>
          <a:lstStyle>
            <a:lvl1pPr marL="0" indent="0">
              <a:buNone/>
              <a:defRPr b="0">
                <a:latin typeface="+mj-lt"/>
              </a:defRPr>
            </a:lvl1pPr>
            <a:lvl2pPr marL="457200" indent="0">
              <a:buNone/>
              <a:defRPr/>
            </a:lvl2pPr>
          </a:lstStyle>
          <a:p>
            <a:pPr lvl="0"/>
            <a:r>
              <a:rPr lang="en-US"/>
              <a:t>Click to edit Master text styles</a:t>
            </a:r>
          </a:p>
        </p:txBody>
      </p:sp>
      <p:sp>
        <p:nvSpPr>
          <p:cNvPr id="6" name="TextBox 5">
            <a:extLst>
              <a:ext uri="{FF2B5EF4-FFF2-40B4-BE49-F238E27FC236}">
                <a16:creationId xmlns:a16="http://schemas.microsoft.com/office/drawing/2014/main" id="{B6F01852-9913-85F1-317A-98366D54CF44}"/>
              </a:ext>
            </a:extLst>
          </p:cNvPr>
          <p:cNvSpPr txBox="1"/>
          <p:nvPr userDrawn="1"/>
        </p:nvSpPr>
        <p:spPr>
          <a:xfrm>
            <a:off x="270311" y="6546171"/>
            <a:ext cx="1955800" cy="262416"/>
          </a:xfrm>
          <a:prstGeom prst="rect">
            <a:avLst/>
          </a:prstGeom>
          <a:noFill/>
        </p:spPr>
        <p:txBody>
          <a:bodyPr wrap="square" rtlCol="0">
            <a:spAutoFit/>
          </a:bodyPr>
          <a:lstStyle/>
          <a:p>
            <a:pPr algn="l"/>
            <a:r>
              <a:rPr lang="en-IE" sz="1050" dirty="0">
                <a:solidFill>
                  <a:schemeClr val="bg2">
                    <a:lumMod val="50000"/>
                  </a:schemeClr>
                </a:solidFill>
              </a:rPr>
              <a:t>Licensed under CC BY 4.0</a:t>
            </a:r>
          </a:p>
        </p:txBody>
      </p:sp>
    </p:spTree>
    <p:extLst>
      <p:ext uri="{BB962C8B-B14F-4D97-AF65-F5344CB8AC3E}">
        <p14:creationId xmlns:p14="http://schemas.microsoft.com/office/powerpoint/2010/main" val="4219314924"/>
      </p:ext>
    </p:extLst>
  </p:cSld>
  <p:clrMapOvr>
    <a:overrideClrMapping bg1="lt1" tx1="dk1" bg2="lt2" tx2="dk2" accent1="accent1" accent2="accent2" accent3="accent3" accent4="accent4" accent5="accent5" accent6="accent6" hlink="hlink" folHlink="folHlink"/>
  </p:clrMapOvr>
  <p:transition spd="slow">
    <p:push dir="u"/>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Break page with statistic">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068A5D1-0E5E-E76F-403F-6BEA8948950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132482C-CE81-CE90-E63D-FFC01FE569E7}"/>
              </a:ext>
            </a:extLst>
          </p:cNvPr>
          <p:cNvSpPr>
            <a:spLocks noGrp="1"/>
          </p:cNvSpPr>
          <p:nvPr>
            <p:ph type="ctrTitle" hasCustomPrompt="1"/>
          </p:nvPr>
        </p:nvSpPr>
        <p:spPr>
          <a:xfrm>
            <a:off x="3303313" y="2227912"/>
            <a:ext cx="6909830" cy="2402176"/>
          </a:xfrm>
        </p:spPr>
        <p:txBody>
          <a:bodyPr anchor="b">
            <a:noAutofit/>
          </a:bodyPr>
          <a:lstStyle>
            <a:lvl1pPr algn="l">
              <a:defRPr sz="16600">
                <a:solidFill>
                  <a:schemeClr val="accent2"/>
                </a:solidFill>
              </a:defRPr>
            </a:lvl1pPr>
          </a:lstStyle>
          <a:p>
            <a:r>
              <a:rPr lang="en-GB" dirty="0"/>
              <a:t>100%</a:t>
            </a:r>
            <a:endParaRPr lang="en-IE" dirty="0"/>
          </a:p>
        </p:txBody>
      </p:sp>
      <p:sp>
        <p:nvSpPr>
          <p:cNvPr id="3" name="Subtitle 2">
            <a:extLst>
              <a:ext uri="{FF2B5EF4-FFF2-40B4-BE49-F238E27FC236}">
                <a16:creationId xmlns:a16="http://schemas.microsoft.com/office/drawing/2014/main" id="{B5291256-A199-5127-D994-C5FC00CFBBB3}"/>
              </a:ext>
            </a:extLst>
          </p:cNvPr>
          <p:cNvSpPr>
            <a:spLocks noGrp="1"/>
          </p:cNvSpPr>
          <p:nvPr>
            <p:ph type="subTitle" idx="1" hasCustomPrompt="1"/>
          </p:nvPr>
        </p:nvSpPr>
        <p:spPr>
          <a:xfrm>
            <a:off x="3303313" y="4662857"/>
            <a:ext cx="6909830" cy="1851704"/>
          </a:xfrm>
        </p:spPr>
        <p:txBody>
          <a:bodyPr>
            <a:normAutofit/>
          </a:bodyPr>
          <a:lstStyle>
            <a:lvl1pPr marL="0" indent="0" algn="l">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a:t>of people think </a:t>
            </a:r>
            <a:r>
              <a:rPr lang="it-IT" dirty="0" err="1"/>
              <a:t>this</a:t>
            </a:r>
            <a:r>
              <a:rPr lang="it-IT" dirty="0"/>
              <a:t> slide </a:t>
            </a:r>
            <a:r>
              <a:rPr lang="it-IT" dirty="0" err="1"/>
              <a:t>is</a:t>
            </a:r>
            <a:r>
              <a:rPr lang="it-IT" dirty="0"/>
              <a:t> a </a:t>
            </a:r>
            <a:r>
              <a:rPr lang="it-IT" dirty="0" err="1"/>
              <a:t>great</a:t>
            </a:r>
            <a:r>
              <a:rPr lang="it-IT" dirty="0"/>
              <a:t> way to display a </a:t>
            </a:r>
            <a:r>
              <a:rPr lang="it-IT" dirty="0" err="1"/>
              <a:t>statistic</a:t>
            </a:r>
            <a:r>
              <a:rPr lang="it-IT" dirty="0"/>
              <a:t>.</a:t>
            </a:r>
            <a:endParaRPr lang="en-IE" dirty="0"/>
          </a:p>
        </p:txBody>
      </p:sp>
      <p:pic>
        <p:nvPicPr>
          <p:cNvPr id="9" name="Picture 8" descr="Blue text on a black background&#10;&#10;Description automatically generated">
            <a:extLst>
              <a:ext uri="{FF2B5EF4-FFF2-40B4-BE49-F238E27FC236}">
                <a16:creationId xmlns:a16="http://schemas.microsoft.com/office/drawing/2014/main" id="{D72C8CCF-E4A6-705A-9BBC-D43B904AF0E1}"/>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262948" y="6131175"/>
            <a:ext cx="1636820" cy="365195"/>
          </a:xfrm>
          <a:prstGeom prst="rect">
            <a:avLst/>
          </a:prstGeom>
        </p:spPr>
      </p:pic>
      <p:pic>
        <p:nvPicPr>
          <p:cNvPr id="10" name="Graphic 9">
            <a:extLst>
              <a:ext uri="{FF2B5EF4-FFF2-40B4-BE49-F238E27FC236}">
                <a16:creationId xmlns:a16="http://schemas.microsoft.com/office/drawing/2014/main" id="{E0CCB627-5A99-C7BC-4BDC-04DD8AB98049}"/>
              </a:ext>
            </a:extLst>
          </p:cNvPr>
          <p:cNvPicPr>
            <a:picLocks noChangeAspect="1"/>
          </p:cNvPicPr>
          <p:nvPr userDrawn="1"/>
        </p:nvPicPr>
        <p:blipFill>
          <a:blip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0231569" y="345161"/>
            <a:ext cx="1585902" cy="842387"/>
          </a:xfrm>
          <a:prstGeom prst="rect">
            <a:avLst/>
          </a:prstGeom>
        </p:spPr>
      </p:pic>
      <p:sp>
        <p:nvSpPr>
          <p:cNvPr id="4" name="TextBox 3">
            <a:extLst>
              <a:ext uri="{FF2B5EF4-FFF2-40B4-BE49-F238E27FC236}">
                <a16:creationId xmlns:a16="http://schemas.microsoft.com/office/drawing/2014/main" id="{1C255548-3552-B8C9-E9EA-A1CE3FDE41C0}"/>
              </a:ext>
            </a:extLst>
          </p:cNvPr>
          <p:cNvSpPr txBox="1"/>
          <p:nvPr userDrawn="1"/>
        </p:nvSpPr>
        <p:spPr>
          <a:xfrm>
            <a:off x="10224718" y="6545977"/>
            <a:ext cx="1955800" cy="262416"/>
          </a:xfrm>
          <a:prstGeom prst="rect">
            <a:avLst/>
          </a:prstGeom>
          <a:noFill/>
        </p:spPr>
        <p:txBody>
          <a:bodyPr wrap="square" rtlCol="0">
            <a:spAutoFit/>
          </a:bodyPr>
          <a:lstStyle/>
          <a:p>
            <a:pPr algn="l"/>
            <a:r>
              <a:rPr lang="en-IE" sz="1050" dirty="0">
                <a:solidFill>
                  <a:schemeClr val="bg2">
                    <a:lumMod val="50000"/>
                  </a:schemeClr>
                </a:solidFill>
              </a:rPr>
              <a:t>Licensed under CC BY 4.0</a:t>
            </a:r>
          </a:p>
        </p:txBody>
      </p:sp>
    </p:spTree>
    <p:extLst>
      <p:ext uri="{BB962C8B-B14F-4D97-AF65-F5344CB8AC3E}">
        <p14:creationId xmlns:p14="http://schemas.microsoft.com/office/powerpoint/2010/main" val="3037483787"/>
      </p:ext>
    </p:extLst>
  </p:cSld>
  <p:clrMapOvr>
    <a:masterClrMapping/>
  </p:clrMapOvr>
  <p:transition spd="slow">
    <p:push dir="u"/>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2 Contents">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002A6B0-5567-BBBC-B40E-6F53F414D74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8" name="Graphic 7">
            <a:extLst>
              <a:ext uri="{FF2B5EF4-FFF2-40B4-BE49-F238E27FC236}">
                <a16:creationId xmlns:a16="http://schemas.microsoft.com/office/drawing/2014/main" id="{D8DE698E-6062-7EC7-9A7A-9B83B26C8EFF}"/>
              </a:ext>
            </a:extLst>
          </p:cNvPr>
          <p:cNvPicPr>
            <a:picLocks noChangeAspect="1"/>
          </p:cNvPicPr>
          <p:nvPr userDrawn="1"/>
        </p:nvPicPr>
        <p:blipFill>
          <a:blip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231569" y="345161"/>
            <a:ext cx="1585902" cy="842387"/>
          </a:xfrm>
          <a:prstGeom prst="rect">
            <a:avLst/>
          </a:prstGeom>
        </p:spPr>
      </p:pic>
      <p:pic>
        <p:nvPicPr>
          <p:cNvPr id="12" name="Picture 11" descr="Blue text on a black background&#10;&#10;Description automatically generated">
            <a:extLst>
              <a:ext uri="{FF2B5EF4-FFF2-40B4-BE49-F238E27FC236}">
                <a16:creationId xmlns:a16="http://schemas.microsoft.com/office/drawing/2014/main" id="{582FDCE8-F2EF-4687-56D6-28E8B2AE3C04}"/>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334963" y="6124736"/>
            <a:ext cx="1636820" cy="365195"/>
          </a:xfrm>
          <a:prstGeom prst="rect">
            <a:avLst/>
          </a:prstGeom>
        </p:spPr>
      </p:pic>
      <p:sp>
        <p:nvSpPr>
          <p:cNvPr id="9" name="Title 1">
            <a:extLst>
              <a:ext uri="{FF2B5EF4-FFF2-40B4-BE49-F238E27FC236}">
                <a16:creationId xmlns:a16="http://schemas.microsoft.com/office/drawing/2014/main" id="{4441151C-23F7-CFA7-18E3-A092F669A70A}"/>
              </a:ext>
            </a:extLst>
          </p:cNvPr>
          <p:cNvSpPr>
            <a:spLocks noGrp="1"/>
          </p:cNvSpPr>
          <p:nvPr>
            <p:ph type="title" hasCustomPrompt="1"/>
          </p:nvPr>
        </p:nvSpPr>
        <p:spPr>
          <a:xfrm>
            <a:off x="363985" y="505327"/>
            <a:ext cx="8286720" cy="1155032"/>
          </a:xfrm>
        </p:spPr>
        <p:txBody>
          <a:bodyPr anchor="b"/>
          <a:lstStyle>
            <a:lvl1pPr>
              <a:defRPr>
                <a:solidFill>
                  <a:schemeClr val="tx1"/>
                </a:solidFill>
              </a:defRPr>
            </a:lvl1pPr>
          </a:lstStyle>
          <a:p>
            <a:r>
              <a:rPr lang="en-GB" dirty="0"/>
              <a:t>Click to edit title slide</a:t>
            </a:r>
            <a:endParaRPr lang="en-IE" dirty="0"/>
          </a:p>
        </p:txBody>
      </p:sp>
      <p:sp>
        <p:nvSpPr>
          <p:cNvPr id="3" name="Content Placeholder 2">
            <a:extLst>
              <a:ext uri="{FF2B5EF4-FFF2-40B4-BE49-F238E27FC236}">
                <a16:creationId xmlns:a16="http://schemas.microsoft.com/office/drawing/2014/main" id="{93617C26-66D8-CA2E-FC88-C596FAEF3A7C}"/>
              </a:ext>
            </a:extLst>
          </p:cNvPr>
          <p:cNvSpPr>
            <a:spLocks noGrp="1"/>
          </p:cNvSpPr>
          <p:nvPr>
            <p:ph sz="half" idx="1"/>
          </p:nvPr>
        </p:nvSpPr>
        <p:spPr>
          <a:xfrm>
            <a:off x="363984" y="1825625"/>
            <a:ext cx="5181600" cy="42262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dirty="0"/>
          </a:p>
        </p:txBody>
      </p:sp>
      <p:sp>
        <p:nvSpPr>
          <p:cNvPr id="4" name="Content Placeholder 3">
            <a:extLst>
              <a:ext uri="{FF2B5EF4-FFF2-40B4-BE49-F238E27FC236}">
                <a16:creationId xmlns:a16="http://schemas.microsoft.com/office/drawing/2014/main" id="{72699D99-FE1E-DAAD-07EE-4EEA22275165}"/>
              </a:ext>
            </a:extLst>
          </p:cNvPr>
          <p:cNvSpPr>
            <a:spLocks noGrp="1"/>
          </p:cNvSpPr>
          <p:nvPr>
            <p:ph sz="half" idx="2"/>
          </p:nvPr>
        </p:nvSpPr>
        <p:spPr>
          <a:xfrm>
            <a:off x="6172200" y="1825625"/>
            <a:ext cx="5181600" cy="42262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cxnSp>
        <p:nvCxnSpPr>
          <p:cNvPr id="10" name="Straight Connector 9">
            <a:extLst>
              <a:ext uri="{FF2B5EF4-FFF2-40B4-BE49-F238E27FC236}">
                <a16:creationId xmlns:a16="http://schemas.microsoft.com/office/drawing/2014/main" id="{798CC69A-04A3-EFEF-3848-D7F803E05C13}"/>
              </a:ext>
            </a:extLst>
          </p:cNvPr>
          <p:cNvCxnSpPr>
            <a:cxnSpLocks/>
          </p:cNvCxnSpPr>
          <p:nvPr userDrawn="1"/>
        </p:nvCxnSpPr>
        <p:spPr>
          <a:xfrm>
            <a:off x="2030501" y="6140388"/>
            <a:ext cx="0" cy="354542"/>
          </a:xfrm>
          <a:prstGeom prst="line">
            <a:avLst/>
          </a:prstGeom>
          <a:ln>
            <a:solidFill>
              <a:schemeClr val="tx1">
                <a:alpha val="26000"/>
              </a:schemeClr>
            </a:solidFill>
          </a:ln>
        </p:spPr>
        <p:style>
          <a:lnRef idx="2">
            <a:schemeClr val="accent1"/>
          </a:lnRef>
          <a:fillRef idx="0">
            <a:schemeClr val="accent1"/>
          </a:fillRef>
          <a:effectRef idx="1">
            <a:schemeClr val="accent1"/>
          </a:effectRef>
          <a:fontRef idx="minor">
            <a:schemeClr val="tx1"/>
          </a:fontRef>
        </p:style>
      </p:cxnSp>
      <p:sp>
        <p:nvSpPr>
          <p:cNvPr id="6" name="Slide Number Placeholder 5">
            <a:extLst>
              <a:ext uri="{FF2B5EF4-FFF2-40B4-BE49-F238E27FC236}">
                <a16:creationId xmlns:a16="http://schemas.microsoft.com/office/drawing/2014/main" id="{CCEB126C-86E7-32A6-8510-82F8E794D4EC}"/>
              </a:ext>
            </a:extLst>
          </p:cNvPr>
          <p:cNvSpPr txBox="1">
            <a:spLocks/>
          </p:cNvSpPr>
          <p:nvPr userDrawn="1"/>
        </p:nvSpPr>
        <p:spPr>
          <a:xfrm>
            <a:off x="2106507" y="6129254"/>
            <a:ext cx="85397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dirty="0"/>
              <a:t>Page </a:t>
            </a:r>
            <a:fld id="{D32FFA9C-ACEC-4B87-9D33-03CFB048E816}" type="slidenum">
              <a:rPr lang="en-IE" smtClean="0"/>
              <a:pPr/>
              <a:t>‹#›</a:t>
            </a:fld>
            <a:endParaRPr lang="en-IE" dirty="0"/>
          </a:p>
        </p:txBody>
      </p:sp>
      <p:sp>
        <p:nvSpPr>
          <p:cNvPr id="2" name="TextBox 1">
            <a:extLst>
              <a:ext uri="{FF2B5EF4-FFF2-40B4-BE49-F238E27FC236}">
                <a16:creationId xmlns:a16="http://schemas.microsoft.com/office/drawing/2014/main" id="{08935098-8BBB-46B3-92EB-31D0347A321B}"/>
              </a:ext>
            </a:extLst>
          </p:cNvPr>
          <p:cNvSpPr txBox="1"/>
          <p:nvPr userDrawn="1"/>
        </p:nvSpPr>
        <p:spPr>
          <a:xfrm>
            <a:off x="270311" y="6546171"/>
            <a:ext cx="1955800" cy="262416"/>
          </a:xfrm>
          <a:prstGeom prst="rect">
            <a:avLst/>
          </a:prstGeom>
          <a:noFill/>
        </p:spPr>
        <p:txBody>
          <a:bodyPr wrap="square" rtlCol="0">
            <a:spAutoFit/>
          </a:bodyPr>
          <a:lstStyle/>
          <a:p>
            <a:pPr algn="l"/>
            <a:r>
              <a:rPr lang="en-IE" sz="1050" dirty="0">
                <a:solidFill>
                  <a:schemeClr val="bg2">
                    <a:lumMod val="50000"/>
                  </a:schemeClr>
                </a:solidFill>
              </a:rPr>
              <a:t>Licensed under CC BY 4.0</a:t>
            </a:r>
          </a:p>
        </p:txBody>
      </p:sp>
    </p:spTree>
    <p:extLst>
      <p:ext uri="{BB962C8B-B14F-4D97-AF65-F5344CB8AC3E}">
        <p14:creationId xmlns:p14="http://schemas.microsoft.com/office/powerpoint/2010/main" val="2660938123"/>
      </p:ext>
    </p:extLst>
  </p:cSld>
  <p:clrMapOvr>
    <a:masterClrMapping/>
  </p:clrMapOvr>
  <p:transition spd="slow">
    <p:push dir="u"/>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4 Charts">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544D625-CEDE-0444-B29C-E988703356B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9" name="Graphic 8">
            <a:extLst>
              <a:ext uri="{FF2B5EF4-FFF2-40B4-BE49-F238E27FC236}">
                <a16:creationId xmlns:a16="http://schemas.microsoft.com/office/drawing/2014/main" id="{B8B39307-8715-5604-A925-7A673383DB08}"/>
              </a:ext>
            </a:extLst>
          </p:cNvPr>
          <p:cNvPicPr>
            <a:picLocks noChangeAspect="1"/>
          </p:cNvPicPr>
          <p:nvPr userDrawn="1"/>
        </p:nvPicPr>
        <p:blipFill>
          <a:blip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231569" y="345161"/>
            <a:ext cx="1585902" cy="842387"/>
          </a:xfrm>
          <a:prstGeom prst="rect">
            <a:avLst/>
          </a:prstGeom>
        </p:spPr>
      </p:pic>
      <p:pic>
        <p:nvPicPr>
          <p:cNvPr id="21" name="Picture 20" descr="Blue text on a black background&#10;&#10;Description automatically generated">
            <a:extLst>
              <a:ext uri="{FF2B5EF4-FFF2-40B4-BE49-F238E27FC236}">
                <a16:creationId xmlns:a16="http://schemas.microsoft.com/office/drawing/2014/main" id="{44057A10-DB7B-BC9B-2940-0FADCE5B179E}"/>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334963" y="6124736"/>
            <a:ext cx="1636820" cy="365195"/>
          </a:xfrm>
          <a:prstGeom prst="rect">
            <a:avLst/>
          </a:prstGeom>
        </p:spPr>
      </p:pic>
      <p:sp>
        <p:nvSpPr>
          <p:cNvPr id="2" name="Title 1">
            <a:extLst>
              <a:ext uri="{FF2B5EF4-FFF2-40B4-BE49-F238E27FC236}">
                <a16:creationId xmlns:a16="http://schemas.microsoft.com/office/drawing/2014/main" id="{F4F05613-13E3-7E82-43B7-23E7B5918045}"/>
              </a:ext>
            </a:extLst>
          </p:cNvPr>
          <p:cNvSpPr>
            <a:spLocks noGrp="1"/>
          </p:cNvSpPr>
          <p:nvPr>
            <p:ph type="title" hasCustomPrompt="1"/>
          </p:nvPr>
        </p:nvSpPr>
        <p:spPr>
          <a:xfrm>
            <a:off x="363984" y="365125"/>
            <a:ext cx="9476207" cy="1325563"/>
          </a:xfrm>
        </p:spPr>
        <p:txBody>
          <a:bodyPr/>
          <a:lstStyle>
            <a:lvl1pPr>
              <a:defRPr>
                <a:solidFill>
                  <a:schemeClr val="accent1"/>
                </a:solidFill>
              </a:defRPr>
            </a:lvl1pPr>
          </a:lstStyle>
          <a:p>
            <a:r>
              <a:rPr lang="en-GB" dirty="0"/>
              <a:t>Click to edit data chart title style</a:t>
            </a:r>
            <a:endParaRPr lang="en-IE" dirty="0"/>
          </a:p>
        </p:txBody>
      </p:sp>
      <p:sp>
        <p:nvSpPr>
          <p:cNvPr id="7" name="Chart Placeholder 6">
            <a:extLst>
              <a:ext uri="{FF2B5EF4-FFF2-40B4-BE49-F238E27FC236}">
                <a16:creationId xmlns:a16="http://schemas.microsoft.com/office/drawing/2014/main" id="{9AA90BF6-E5CE-91C9-6168-F19255D7C271}"/>
              </a:ext>
            </a:extLst>
          </p:cNvPr>
          <p:cNvSpPr>
            <a:spLocks noGrp="1"/>
          </p:cNvSpPr>
          <p:nvPr>
            <p:ph type="chart" sz="quarter" idx="13"/>
          </p:nvPr>
        </p:nvSpPr>
        <p:spPr>
          <a:xfrm>
            <a:off x="334963" y="2192852"/>
            <a:ext cx="2468563" cy="2244066"/>
          </a:xfrm>
        </p:spPr>
        <p:txBody>
          <a:bodyPr anchor="ctr" anchorCtr="0"/>
          <a:lstStyle>
            <a:lvl1pPr marL="0" indent="0" algn="ctr">
              <a:buNone/>
              <a:defRPr>
                <a:solidFill>
                  <a:schemeClr val="bg2"/>
                </a:solidFill>
              </a:defRPr>
            </a:lvl1pPr>
          </a:lstStyle>
          <a:p>
            <a:r>
              <a:rPr lang="en-US"/>
              <a:t>Click icon to add chart</a:t>
            </a:r>
            <a:endParaRPr lang="en-IE" dirty="0"/>
          </a:p>
        </p:txBody>
      </p:sp>
      <p:sp>
        <p:nvSpPr>
          <p:cNvPr id="11" name="Chart Placeholder 6">
            <a:extLst>
              <a:ext uri="{FF2B5EF4-FFF2-40B4-BE49-F238E27FC236}">
                <a16:creationId xmlns:a16="http://schemas.microsoft.com/office/drawing/2014/main" id="{9417D645-894F-D0CC-2D07-7F0AA6A22912}"/>
              </a:ext>
            </a:extLst>
          </p:cNvPr>
          <p:cNvSpPr>
            <a:spLocks noGrp="1"/>
          </p:cNvSpPr>
          <p:nvPr>
            <p:ph type="chart" sz="quarter" idx="14"/>
          </p:nvPr>
        </p:nvSpPr>
        <p:spPr>
          <a:xfrm>
            <a:off x="3350388" y="2192852"/>
            <a:ext cx="2468563" cy="2244066"/>
          </a:xfrm>
        </p:spPr>
        <p:txBody>
          <a:bodyPr anchor="ctr" anchorCtr="0"/>
          <a:lstStyle>
            <a:lvl1pPr marL="0" indent="0" algn="ctr">
              <a:buNone/>
              <a:defRPr>
                <a:solidFill>
                  <a:schemeClr val="bg2"/>
                </a:solidFill>
              </a:defRPr>
            </a:lvl1pPr>
          </a:lstStyle>
          <a:p>
            <a:r>
              <a:rPr lang="en-US"/>
              <a:t>Click icon to add chart</a:t>
            </a:r>
            <a:endParaRPr lang="en-IE" dirty="0"/>
          </a:p>
        </p:txBody>
      </p:sp>
      <p:sp>
        <p:nvSpPr>
          <p:cNvPr id="12" name="Chart Placeholder 6">
            <a:extLst>
              <a:ext uri="{FF2B5EF4-FFF2-40B4-BE49-F238E27FC236}">
                <a16:creationId xmlns:a16="http://schemas.microsoft.com/office/drawing/2014/main" id="{1467EC53-8F53-F5A2-4675-015594CA7D38}"/>
              </a:ext>
            </a:extLst>
          </p:cNvPr>
          <p:cNvSpPr>
            <a:spLocks noGrp="1"/>
          </p:cNvSpPr>
          <p:nvPr>
            <p:ph type="chart" sz="quarter" idx="15"/>
          </p:nvPr>
        </p:nvSpPr>
        <p:spPr>
          <a:xfrm>
            <a:off x="6365813" y="2192852"/>
            <a:ext cx="2468563" cy="2244066"/>
          </a:xfrm>
        </p:spPr>
        <p:txBody>
          <a:bodyPr anchor="ctr" anchorCtr="0"/>
          <a:lstStyle>
            <a:lvl1pPr marL="0" indent="0" algn="ctr">
              <a:buNone/>
              <a:defRPr>
                <a:solidFill>
                  <a:schemeClr val="bg2"/>
                </a:solidFill>
              </a:defRPr>
            </a:lvl1pPr>
          </a:lstStyle>
          <a:p>
            <a:r>
              <a:rPr lang="en-US"/>
              <a:t>Click icon to add chart</a:t>
            </a:r>
            <a:endParaRPr lang="en-IE" dirty="0"/>
          </a:p>
        </p:txBody>
      </p:sp>
      <p:sp>
        <p:nvSpPr>
          <p:cNvPr id="14" name="Chart Placeholder 6">
            <a:extLst>
              <a:ext uri="{FF2B5EF4-FFF2-40B4-BE49-F238E27FC236}">
                <a16:creationId xmlns:a16="http://schemas.microsoft.com/office/drawing/2014/main" id="{0778DA3C-D384-2C37-3795-1A988174A15F}"/>
              </a:ext>
            </a:extLst>
          </p:cNvPr>
          <p:cNvSpPr>
            <a:spLocks noGrp="1"/>
          </p:cNvSpPr>
          <p:nvPr>
            <p:ph type="chart" sz="quarter" idx="16"/>
          </p:nvPr>
        </p:nvSpPr>
        <p:spPr>
          <a:xfrm>
            <a:off x="9381237" y="2192852"/>
            <a:ext cx="2468563" cy="2244066"/>
          </a:xfrm>
        </p:spPr>
        <p:txBody>
          <a:bodyPr anchor="ctr" anchorCtr="0"/>
          <a:lstStyle>
            <a:lvl1pPr marL="0" indent="0" algn="ctr">
              <a:buNone/>
              <a:defRPr>
                <a:solidFill>
                  <a:schemeClr val="bg2"/>
                </a:solidFill>
              </a:defRPr>
            </a:lvl1pPr>
          </a:lstStyle>
          <a:p>
            <a:r>
              <a:rPr lang="en-US"/>
              <a:t>Click icon to add chart</a:t>
            </a:r>
            <a:endParaRPr lang="en-IE" dirty="0"/>
          </a:p>
        </p:txBody>
      </p:sp>
      <p:sp>
        <p:nvSpPr>
          <p:cNvPr id="16" name="Text Placeholder 15">
            <a:extLst>
              <a:ext uri="{FF2B5EF4-FFF2-40B4-BE49-F238E27FC236}">
                <a16:creationId xmlns:a16="http://schemas.microsoft.com/office/drawing/2014/main" id="{D5D262B0-FFCA-15C1-AF7A-2DAD0E14F578}"/>
              </a:ext>
            </a:extLst>
          </p:cNvPr>
          <p:cNvSpPr>
            <a:spLocks noGrp="1"/>
          </p:cNvSpPr>
          <p:nvPr>
            <p:ph type="body" sz="quarter" idx="17"/>
          </p:nvPr>
        </p:nvSpPr>
        <p:spPr>
          <a:xfrm>
            <a:off x="334963" y="4686300"/>
            <a:ext cx="2428875" cy="1111827"/>
          </a:xfrm>
        </p:spPr>
        <p:txBody>
          <a:bodyPr>
            <a:noAutofit/>
          </a:bodyPr>
          <a:lstStyle>
            <a:lvl1pPr marL="0" indent="0">
              <a:buNone/>
              <a:defRPr sz="1200"/>
            </a:lvl1pPr>
            <a:lvl2pPr marL="457200" indent="0">
              <a:buNone/>
              <a:defRPr sz="1200"/>
            </a:lvl2pPr>
            <a:lvl3pPr>
              <a:defRPr sz="1100"/>
            </a:lvl3pPr>
            <a:lvl4pPr>
              <a:defRPr sz="1000"/>
            </a:lvl4pPr>
            <a:lvl5pPr>
              <a:defRPr sz="1000"/>
            </a:lvl5pPr>
          </a:lstStyle>
          <a:p>
            <a:pPr lvl="0"/>
            <a:r>
              <a:rPr lang="en-US"/>
              <a:t>Click to edit Master text styles</a:t>
            </a:r>
          </a:p>
        </p:txBody>
      </p:sp>
      <p:sp>
        <p:nvSpPr>
          <p:cNvPr id="17" name="Text Placeholder 15">
            <a:extLst>
              <a:ext uri="{FF2B5EF4-FFF2-40B4-BE49-F238E27FC236}">
                <a16:creationId xmlns:a16="http://schemas.microsoft.com/office/drawing/2014/main" id="{A1C35E82-7043-4DFC-9FF7-2D836B3966E5}"/>
              </a:ext>
            </a:extLst>
          </p:cNvPr>
          <p:cNvSpPr>
            <a:spLocks noGrp="1"/>
          </p:cNvSpPr>
          <p:nvPr>
            <p:ph type="body" sz="quarter" idx="18"/>
          </p:nvPr>
        </p:nvSpPr>
        <p:spPr>
          <a:xfrm>
            <a:off x="3359696" y="4686300"/>
            <a:ext cx="2428875" cy="1111827"/>
          </a:xfrm>
        </p:spPr>
        <p:txBody>
          <a:bodyPr>
            <a:noAutofit/>
          </a:bodyPr>
          <a:lstStyle>
            <a:lvl1pPr marL="0" indent="0">
              <a:buNone/>
              <a:defRPr sz="1200"/>
            </a:lvl1pPr>
            <a:lvl2pPr marL="457200" indent="0">
              <a:buNone/>
              <a:defRPr sz="1200"/>
            </a:lvl2pPr>
            <a:lvl3pPr>
              <a:defRPr sz="1100"/>
            </a:lvl3pPr>
            <a:lvl4pPr>
              <a:defRPr sz="1000"/>
            </a:lvl4pPr>
            <a:lvl5pPr>
              <a:defRPr sz="1000"/>
            </a:lvl5pPr>
          </a:lstStyle>
          <a:p>
            <a:pPr lvl="0"/>
            <a:r>
              <a:rPr lang="en-US"/>
              <a:t>Click to edit Master text styles</a:t>
            </a:r>
          </a:p>
        </p:txBody>
      </p:sp>
      <p:sp>
        <p:nvSpPr>
          <p:cNvPr id="18" name="Text Placeholder 15">
            <a:extLst>
              <a:ext uri="{FF2B5EF4-FFF2-40B4-BE49-F238E27FC236}">
                <a16:creationId xmlns:a16="http://schemas.microsoft.com/office/drawing/2014/main" id="{AB92D624-C3B3-BB82-D374-290AEE1B9129}"/>
              </a:ext>
            </a:extLst>
          </p:cNvPr>
          <p:cNvSpPr>
            <a:spLocks noGrp="1"/>
          </p:cNvSpPr>
          <p:nvPr>
            <p:ph type="body" sz="quarter" idx="19"/>
          </p:nvPr>
        </p:nvSpPr>
        <p:spPr>
          <a:xfrm>
            <a:off x="6384032" y="4686300"/>
            <a:ext cx="2428875" cy="1111827"/>
          </a:xfrm>
        </p:spPr>
        <p:txBody>
          <a:bodyPr>
            <a:noAutofit/>
          </a:bodyPr>
          <a:lstStyle>
            <a:lvl1pPr marL="0" indent="0">
              <a:buNone/>
              <a:defRPr sz="1200"/>
            </a:lvl1pPr>
            <a:lvl2pPr marL="457200" indent="0">
              <a:buNone/>
              <a:defRPr sz="1200"/>
            </a:lvl2pPr>
            <a:lvl3pPr>
              <a:defRPr sz="1100"/>
            </a:lvl3pPr>
            <a:lvl4pPr>
              <a:defRPr sz="1000"/>
            </a:lvl4pPr>
            <a:lvl5pPr>
              <a:defRPr sz="1000"/>
            </a:lvl5pPr>
          </a:lstStyle>
          <a:p>
            <a:pPr lvl="0"/>
            <a:r>
              <a:rPr lang="en-US"/>
              <a:t>Click to edit Master text styles</a:t>
            </a:r>
          </a:p>
        </p:txBody>
      </p:sp>
      <p:sp>
        <p:nvSpPr>
          <p:cNvPr id="19" name="Text Placeholder 15">
            <a:extLst>
              <a:ext uri="{FF2B5EF4-FFF2-40B4-BE49-F238E27FC236}">
                <a16:creationId xmlns:a16="http://schemas.microsoft.com/office/drawing/2014/main" id="{E3B3C918-5FA0-A13B-324B-5CE69C5C5FD8}"/>
              </a:ext>
            </a:extLst>
          </p:cNvPr>
          <p:cNvSpPr>
            <a:spLocks noGrp="1"/>
          </p:cNvSpPr>
          <p:nvPr>
            <p:ph type="body" sz="quarter" idx="20"/>
          </p:nvPr>
        </p:nvSpPr>
        <p:spPr>
          <a:xfrm>
            <a:off x="9408765" y="4686300"/>
            <a:ext cx="2428875" cy="1111827"/>
          </a:xfrm>
        </p:spPr>
        <p:txBody>
          <a:bodyPr>
            <a:noAutofit/>
          </a:bodyPr>
          <a:lstStyle>
            <a:lvl1pPr marL="0" indent="0">
              <a:buNone/>
              <a:defRPr sz="1200"/>
            </a:lvl1pPr>
            <a:lvl2pPr marL="457200" indent="0">
              <a:buNone/>
              <a:defRPr sz="1200"/>
            </a:lvl2pPr>
            <a:lvl3pPr>
              <a:defRPr sz="1100"/>
            </a:lvl3pPr>
            <a:lvl4pPr>
              <a:defRPr sz="1000"/>
            </a:lvl4pPr>
            <a:lvl5pPr>
              <a:defRPr sz="1000"/>
            </a:lvl5pPr>
          </a:lstStyle>
          <a:p>
            <a:pPr lvl="0"/>
            <a:r>
              <a:rPr lang="en-US"/>
              <a:t>Click to edit Master text styles</a:t>
            </a:r>
          </a:p>
        </p:txBody>
      </p:sp>
      <p:cxnSp>
        <p:nvCxnSpPr>
          <p:cNvPr id="6" name="Straight Connector 5">
            <a:extLst>
              <a:ext uri="{FF2B5EF4-FFF2-40B4-BE49-F238E27FC236}">
                <a16:creationId xmlns:a16="http://schemas.microsoft.com/office/drawing/2014/main" id="{200A4503-6F5E-A2EC-5437-9559C8B3F94E}"/>
              </a:ext>
            </a:extLst>
          </p:cNvPr>
          <p:cNvCxnSpPr>
            <a:cxnSpLocks/>
          </p:cNvCxnSpPr>
          <p:nvPr userDrawn="1"/>
        </p:nvCxnSpPr>
        <p:spPr>
          <a:xfrm>
            <a:off x="2048607" y="6140388"/>
            <a:ext cx="0" cy="354542"/>
          </a:xfrm>
          <a:prstGeom prst="line">
            <a:avLst/>
          </a:prstGeom>
          <a:ln>
            <a:solidFill>
              <a:schemeClr val="tx1">
                <a:alpha val="26000"/>
              </a:schemeClr>
            </a:solidFill>
          </a:ln>
        </p:spPr>
        <p:style>
          <a:lnRef idx="2">
            <a:schemeClr val="accent1"/>
          </a:lnRef>
          <a:fillRef idx="0">
            <a:schemeClr val="accent1"/>
          </a:fillRef>
          <a:effectRef idx="1">
            <a:schemeClr val="accent1"/>
          </a:effectRef>
          <a:fontRef idx="minor">
            <a:schemeClr val="tx1"/>
          </a:fontRef>
        </p:style>
      </p:cxnSp>
      <p:sp>
        <p:nvSpPr>
          <p:cNvPr id="8" name="Slide Number Placeholder 5">
            <a:extLst>
              <a:ext uri="{FF2B5EF4-FFF2-40B4-BE49-F238E27FC236}">
                <a16:creationId xmlns:a16="http://schemas.microsoft.com/office/drawing/2014/main" id="{BFB08979-20A2-B510-E640-CEC1C40101A8}"/>
              </a:ext>
            </a:extLst>
          </p:cNvPr>
          <p:cNvSpPr txBox="1">
            <a:spLocks/>
          </p:cNvSpPr>
          <p:nvPr userDrawn="1"/>
        </p:nvSpPr>
        <p:spPr>
          <a:xfrm>
            <a:off x="2106507" y="6129254"/>
            <a:ext cx="85397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dirty="0"/>
              <a:t>Page </a:t>
            </a:r>
            <a:fld id="{D32FFA9C-ACEC-4B87-9D33-03CFB048E816}" type="slidenum">
              <a:rPr lang="en-IE" smtClean="0"/>
              <a:pPr/>
              <a:t>‹#›</a:t>
            </a:fld>
            <a:endParaRPr lang="en-IE" dirty="0"/>
          </a:p>
        </p:txBody>
      </p:sp>
      <p:sp>
        <p:nvSpPr>
          <p:cNvPr id="3" name="TextBox 2">
            <a:extLst>
              <a:ext uri="{FF2B5EF4-FFF2-40B4-BE49-F238E27FC236}">
                <a16:creationId xmlns:a16="http://schemas.microsoft.com/office/drawing/2014/main" id="{05893EF6-02E0-FFF5-09F6-DBC601F8C89F}"/>
              </a:ext>
            </a:extLst>
          </p:cNvPr>
          <p:cNvSpPr txBox="1"/>
          <p:nvPr userDrawn="1"/>
        </p:nvSpPr>
        <p:spPr>
          <a:xfrm>
            <a:off x="270311" y="6546171"/>
            <a:ext cx="1955800" cy="262416"/>
          </a:xfrm>
          <a:prstGeom prst="rect">
            <a:avLst/>
          </a:prstGeom>
          <a:noFill/>
        </p:spPr>
        <p:txBody>
          <a:bodyPr wrap="square" rtlCol="0">
            <a:spAutoFit/>
          </a:bodyPr>
          <a:lstStyle/>
          <a:p>
            <a:pPr algn="l"/>
            <a:r>
              <a:rPr lang="en-IE" sz="1050" dirty="0">
                <a:solidFill>
                  <a:schemeClr val="bg2">
                    <a:lumMod val="50000"/>
                  </a:schemeClr>
                </a:solidFill>
              </a:rPr>
              <a:t>Licensed under CC BY 4.0</a:t>
            </a:r>
          </a:p>
        </p:txBody>
      </p:sp>
    </p:spTree>
    <p:extLst>
      <p:ext uri="{BB962C8B-B14F-4D97-AF65-F5344CB8AC3E}">
        <p14:creationId xmlns:p14="http://schemas.microsoft.com/office/powerpoint/2010/main" val="1798055796"/>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with partners">
    <p:bg>
      <p:bgRef idx="1001">
        <a:schemeClr val="bg2"/>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3F4A9A4-3121-E745-3F87-9109DD6DF45D}"/>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132482C-CE81-CE90-E63D-FFC01FE569E7}"/>
              </a:ext>
            </a:extLst>
          </p:cNvPr>
          <p:cNvSpPr>
            <a:spLocks noGrp="1"/>
          </p:cNvSpPr>
          <p:nvPr>
            <p:ph type="ctrTitle"/>
          </p:nvPr>
        </p:nvSpPr>
        <p:spPr>
          <a:xfrm>
            <a:off x="7599285" y="2495982"/>
            <a:ext cx="3692409" cy="1125749"/>
          </a:xfrm>
        </p:spPr>
        <p:txBody>
          <a:bodyPr anchor="t">
            <a:normAutofit/>
          </a:bodyPr>
          <a:lstStyle>
            <a:lvl1pPr algn="l">
              <a:defRPr sz="3600">
                <a:solidFill>
                  <a:schemeClr val="bg2"/>
                </a:solidFill>
              </a:defRPr>
            </a:lvl1pPr>
          </a:lstStyle>
          <a:p>
            <a:r>
              <a:rPr lang="en-US"/>
              <a:t>Click to edit Master title style</a:t>
            </a:r>
            <a:endParaRPr lang="en-IE" dirty="0"/>
          </a:p>
        </p:txBody>
      </p:sp>
      <p:pic>
        <p:nvPicPr>
          <p:cNvPr id="9" name="Picture 8">
            <a:extLst>
              <a:ext uri="{FF2B5EF4-FFF2-40B4-BE49-F238E27FC236}">
                <a16:creationId xmlns:a16="http://schemas.microsoft.com/office/drawing/2014/main" id="{81376E69-2972-CE97-E70D-9282EAC54488}"/>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334963" y="5597823"/>
            <a:ext cx="11522075" cy="951363"/>
          </a:xfrm>
          <a:prstGeom prst="rect">
            <a:avLst/>
          </a:prstGeom>
        </p:spPr>
      </p:pic>
      <p:pic>
        <p:nvPicPr>
          <p:cNvPr id="3" name="Picture 2" descr="Blue text on a black background&#10;&#10;Description automatically generated">
            <a:extLst>
              <a:ext uri="{FF2B5EF4-FFF2-40B4-BE49-F238E27FC236}">
                <a16:creationId xmlns:a16="http://schemas.microsoft.com/office/drawing/2014/main" id="{B8DD9E12-E139-C2A1-0937-05F6664DD2D5}"/>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7698963" y="4606654"/>
            <a:ext cx="1636820" cy="365195"/>
          </a:xfrm>
          <a:prstGeom prst="rect">
            <a:avLst/>
          </a:prstGeom>
        </p:spPr>
      </p:pic>
      <p:pic>
        <p:nvPicPr>
          <p:cNvPr id="5" name="Graphic 4">
            <a:extLst>
              <a:ext uri="{FF2B5EF4-FFF2-40B4-BE49-F238E27FC236}">
                <a16:creationId xmlns:a16="http://schemas.microsoft.com/office/drawing/2014/main" id="{351B5551-9027-0076-CFF0-528DE76CE6E9}"/>
              </a:ext>
            </a:extLst>
          </p:cNvPr>
          <p:cNvPicPr>
            <a:picLocks noChangeAspect="1"/>
          </p:cNvPicPr>
          <p:nvPr userDrawn="1"/>
        </p:nvPicPr>
        <p:blipFill>
          <a:blip cstate="screen">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7554901" y="551692"/>
            <a:ext cx="3045042" cy="1617442"/>
          </a:xfrm>
          <a:prstGeom prst="rect">
            <a:avLst/>
          </a:prstGeom>
        </p:spPr>
      </p:pic>
      <p:sp>
        <p:nvSpPr>
          <p:cNvPr id="4" name="TextBox 3">
            <a:extLst>
              <a:ext uri="{FF2B5EF4-FFF2-40B4-BE49-F238E27FC236}">
                <a16:creationId xmlns:a16="http://schemas.microsoft.com/office/drawing/2014/main" id="{6027A322-59DF-9852-62DF-C0CADEAFEC51}"/>
              </a:ext>
            </a:extLst>
          </p:cNvPr>
          <p:cNvSpPr txBox="1"/>
          <p:nvPr userDrawn="1"/>
        </p:nvSpPr>
        <p:spPr>
          <a:xfrm>
            <a:off x="7632828" y="5022420"/>
            <a:ext cx="1955800" cy="262416"/>
          </a:xfrm>
          <a:prstGeom prst="rect">
            <a:avLst/>
          </a:prstGeom>
          <a:noFill/>
        </p:spPr>
        <p:txBody>
          <a:bodyPr wrap="square" rtlCol="0">
            <a:spAutoFit/>
          </a:bodyPr>
          <a:lstStyle/>
          <a:p>
            <a:pPr algn="l"/>
            <a:r>
              <a:rPr lang="en-IE" sz="1050" dirty="0">
                <a:solidFill>
                  <a:schemeClr val="bg2">
                    <a:lumMod val="50000"/>
                    <a:lumOff val="50000"/>
                  </a:schemeClr>
                </a:solidFill>
              </a:rPr>
              <a:t>Licensed under CC BY 4.0</a:t>
            </a:r>
          </a:p>
        </p:txBody>
      </p:sp>
    </p:spTree>
    <p:extLst>
      <p:ext uri="{BB962C8B-B14F-4D97-AF65-F5344CB8AC3E}">
        <p14:creationId xmlns:p14="http://schemas.microsoft.com/office/powerpoint/2010/main" val="3207720299"/>
      </p:ext>
    </p:extLst>
  </p:cSld>
  <p:clrMapOvr>
    <a:overrideClrMapping bg1="dk1" tx1="lt1" bg2="dk2" tx2="lt2" accent1="accent1" accent2="accent2" accent3="accent3" accent4="accent4" accent5="accent5" accent6="accent6" hlink="hlink" folHlink="folHlink"/>
  </p:clrMapOvr>
  <p:transition spd="slow">
    <p:push dir="u"/>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177C6BE-9FC1-863E-4B03-F39DCA1A588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9" name="Graphic 8">
            <a:extLst>
              <a:ext uri="{FF2B5EF4-FFF2-40B4-BE49-F238E27FC236}">
                <a16:creationId xmlns:a16="http://schemas.microsoft.com/office/drawing/2014/main" id="{6E57EEEB-F4A3-9CBE-65E6-02B76E47AC66}"/>
              </a:ext>
            </a:extLst>
          </p:cNvPr>
          <p:cNvPicPr>
            <a:picLocks noChangeAspect="1"/>
          </p:cNvPicPr>
          <p:nvPr userDrawn="1"/>
        </p:nvPicPr>
        <p:blipFill>
          <a:blip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231569" y="345161"/>
            <a:ext cx="1585902" cy="842387"/>
          </a:xfrm>
          <a:prstGeom prst="rect">
            <a:avLst/>
          </a:prstGeom>
        </p:spPr>
      </p:pic>
      <p:pic>
        <p:nvPicPr>
          <p:cNvPr id="21" name="Picture 20" descr="Blue text on a black background&#10;&#10;Description automatically generated">
            <a:extLst>
              <a:ext uri="{FF2B5EF4-FFF2-40B4-BE49-F238E27FC236}">
                <a16:creationId xmlns:a16="http://schemas.microsoft.com/office/drawing/2014/main" id="{44057A10-DB7B-BC9B-2940-0FADCE5B179E}"/>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334963" y="6124736"/>
            <a:ext cx="1636820" cy="365195"/>
          </a:xfrm>
          <a:prstGeom prst="rect">
            <a:avLst/>
          </a:prstGeom>
        </p:spPr>
      </p:pic>
      <p:sp>
        <p:nvSpPr>
          <p:cNvPr id="2" name="Title 1">
            <a:extLst>
              <a:ext uri="{FF2B5EF4-FFF2-40B4-BE49-F238E27FC236}">
                <a16:creationId xmlns:a16="http://schemas.microsoft.com/office/drawing/2014/main" id="{F4F05613-13E3-7E82-43B7-23E7B5918045}"/>
              </a:ext>
            </a:extLst>
          </p:cNvPr>
          <p:cNvSpPr>
            <a:spLocks noGrp="1"/>
          </p:cNvSpPr>
          <p:nvPr>
            <p:ph type="title" hasCustomPrompt="1"/>
          </p:nvPr>
        </p:nvSpPr>
        <p:spPr>
          <a:xfrm>
            <a:off x="334964" y="333375"/>
            <a:ext cx="9557182" cy="1038225"/>
          </a:xfrm>
        </p:spPr>
        <p:txBody>
          <a:bodyPr anchor="b"/>
          <a:lstStyle>
            <a:lvl1pPr>
              <a:defRPr>
                <a:solidFill>
                  <a:schemeClr val="accent1"/>
                </a:solidFill>
              </a:defRPr>
            </a:lvl1pPr>
          </a:lstStyle>
          <a:p>
            <a:r>
              <a:rPr lang="en-GB" dirty="0"/>
              <a:t>Click to edit data chart title style</a:t>
            </a:r>
            <a:endParaRPr lang="en-IE" dirty="0"/>
          </a:p>
        </p:txBody>
      </p:sp>
      <p:sp>
        <p:nvSpPr>
          <p:cNvPr id="7" name="Chart Placeholder 6">
            <a:extLst>
              <a:ext uri="{FF2B5EF4-FFF2-40B4-BE49-F238E27FC236}">
                <a16:creationId xmlns:a16="http://schemas.microsoft.com/office/drawing/2014/main" id="{9AA90BF6-E5CE-91C9-6168-F19255D7C271}"/>
              </a:ext>
            </a:extLst>
          </p:cNvPr>
          <p:cNvSpPr>
            <a:spLocks noGrp="1"/>
          </p:cNvSpPr>
          <p:nvPr>
            <p:ph type="chart" sz="quarter" idx="13"/>
          </p:nvPr>
        </p:nvSpPr>
        <p:spPr>
          <a:xfrm>
            <a:off x="334963" y="2192852"/>
            <a:ext cx="11522075" cy="3636448"/>
          </a:xfrm>
        </p:spPr>
        <p:txBody>
          <a:bodyPr anchor="ctr" anchorCtr="0"/>
          <a:lstStyle>
            <a:lvl1pPr marL="0" indent="0" algn="ctr">
              <a:buNone/>
              <a:defRPr>
                <a:solidFill>
                  <a:schemeClr val="bg2"/>
                </a:solidFill>
              </a:defRPr>
            </a:lvl1pPr>
          </a:lstStyle>
          <a:p>
            <a:r>
              <a:rPr lang="en-US"/>
              <a:t>Click icon to add chart</a:t>
            </a:r>
            <a:endParaRPr lang="en-IE" dirty="0"/>
          </a:p>
        </p:txBody>
      </p:sp>
      <p:sp>
        <p:nvSpPr>
          <p:cNvPr id="16" name="Text Placeholder 15">
            <a:extLst>
              <a:ext uri="{FF2B5EF4-FFF2-40B4-BE49-F238E27FC236}">
                <a16:creationId xmlns:a16="http://schemas.microsoft.com/office/drawing/2014/main" id="{D5D262B0-FFCA-15C1-AF7A-2DAD0E14F578}"/>
              </a:ext>
            </a:extLst>
          </p:cNvPr>
          <p:cNvSpPr>
            <a:spLocks noGrp="1"/>
          </p:cNvSpPr>
          <p:nvPr>
            <p:ph type="body" sz="quarter" idx="17"/>
          </p:nvPr>
        </p:nvSpPr>
        <p:spPr>
          <a:xfrm>
            <a:off x="334963" y="1381991"/>
            <a:ext cx="9546792" cy="675409"/>
          </a:xfrm>
        </p:spPr>
        <p:txBody>
          <a:bodyPr>
            <a:noAutofit/>
          </a:bodyPr>
          <a:lstStyle>
            <a:lvl1pPr marL="0" indent="0">
              <a:buNone/>
              <a:defRPr sz="1200"/>
            </a:lvl1pPr>
            <a:lvl2pPr marL="457200" indent="0">
              <a:buNone/>
              <a:defRPr sz="1200"/>
            </a:lvl2pPr>
            <a:lvl3pPr>
              <a:defRPr sz="1100"/>
            </a:lvl3pPr>
            <a:lvl4pPr>
              <a:defRPr sz="1000"/>
            </a:lvl4pPr>
            <a:lvl5pPr>
              <a:defRPr sz="1000"/>
            </a:lvl5pPr>
          </a:lstStyle>
          <a:p>
            <a:pPr lvl="0"/>
            <a:r>
              <a:rPr lang="en-US"/>
              <a:t>Click to edit Master text styles</a:t>
            </a:r>
          </a:p>
        </p:txBody>
      </p:sp>
      <p:cxnSp>
        <p:nvCxnSpPr>
          <p:cNvPr id="8" name="Straight Connector 7">
            <a:extLst>
              <a:ext uri="{FF2B5EF4-FFF2-40B4-BE49-F238E27FC236}">
                <a16:creationId xmlns:a16="http://schemas.microsoft.com/office/drawing/2014/main" id="{B7BA15CE-34DF-B0C8-2421-BDF47E8BD81D}"/>
              </a:ext>
            </a:extLst>
          </p:cNvPr>
          <p:cNvCxnSpPr>
            <a:cxnSpLocks/>
          </p:cNvCxnSpPr>
          <p:nvPr userDrawn="1"/>
        </p:nvCxnSpPr>
        <p:spPr>
          <a:xfrm>
            <a:off x="2048607" y="6140388"/>
            <a:ext cx="0" cy="354542"/>
          </a:xfrm>
          <a:prstGeom prst="line">
            <a:avLst/>
          </a:prstGeom>
          <a:ln>
            <a:solidFill>
              <a:schemeClr val="tx1">
                <a:alpha val="26000"/>
              </a:schemeClr>
            </a:solidFill>
          </a:ln>
        </p:spPr>
        <p:style>
          <a:lnRef idx="2">
            <a:schemeClr val="accent1"/>
          </a:lnRef>
          <a:fillRef idx="0">
            <a:schemeClr val="accent1"/>
          </a:fillRef>
          <a:effectRef idx="1">
            <a:schemeClr val="accent1"/>
          </a:effectRef>
          <a:fontRef idx="minor">
            <a:schemeClr val="tx1"/>
          </a:fontRef>
        </p:style>
      </p:cxnSp>
      <p:sp>
        <p:nvSpPr>
          <p:cNvPr id="3" name="Slide Number Placeholder 5">
            <a:extLst>
              <a:ext uri="{FF2B5EF4-FFF2-40B4-BE49-F238E27FC236}">
                <a16:creationId xmlns:a16="http://schemas.microsoft.com/office/drawing/2014/main" id="{23DB4A99-AAC1-0FE4-DA54-C544143D16F5}"/>
              </a:ext>
            </a:extLst>
          </p:cNvPr>
          <p:cNvSpPr txBox="1">
            <a:spLocks/>
          </p:cNvSpPr>
          <p:nvPr userDrawn="1"/>
        </p:nvSpPr>
        <p:spPr>
          <a:xfrm>
            <a:off x="2106507" y="6129254"/>
            <a:ext cx="85397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dirty="0"/>
              <a:t>Page </a:t>
            </a:r>
            <a:fld id="{D32FFA9C-ACEC-4B87-9D33-03CFB048E816}" type="slidenum">
              <a:rPr lang="en-IE" smtClean="0"/>
              <a:pPr/>
              <a:t>‹#›</a:t>
            </a:fld>
            <a:endParaRPr lang="en-IE" dirty="0"/>
          </a:p>
        </p:txBody>
      </p:sp>
      <p:sp>
        <p:nvSpPr>
          <p:cNvPr id="4" name="TextBox 3">
            <a:extLst>
              <a:ext uri="{FF2B5EF4-FFF2-40B4-BE49-F238E27FC236}">
                <a16:creationId xmlns:a16="http://schemas.microsoft.com/office/drawing/2014/main" id="{EC43EE86-DF40-078A-E388-CB6CAA677BFB}"/>
              </a:ext>
            </a:extLst>
          </p:cNvPr>
          <p:cNvSpPr txBox="1"/>
          <p:nvPr userDrawn="1"/>
        </p:nvSpPr>
        <p:spPr>
          <a:xfrm>
            <a:off x="270311" y="6546171"/>
            <a:ext cx="1955800" cy="262416"/>
          </a:xfrm>
          <a:prstGeom prst="rect">
            <a:avLst/>
          </a:prstGeom>
          <a:noFill/>
        </p:spPr>
        <p:txBody>
          <a:bodyPr wrap="square" rtlCol="0">
            <a:spAutoFit/>
          </a:bodyPr>
          <a:lstStyle/>
          <a:p>
            <a:pPr algn="l"/>
            <a:r>
              <a:rPr lang="en-IE" sz="1050" dirty="0">
                <a:solidFill>
                  <a:schemeClr val="bg2">
                    <a:lumMod val="50000"/>
                  </a:schemeClr>
                </a:solidFill>
              </a:rPr>
              <a:t>Licensed under CC BY 4.0</a:t>
            </a:r>
          </a:p>
        </p:txBody>
      </p:sp>
    </p:spTree>
    <p:extLst>
      <p:ext uri="{BB962C8B-B14F-4D97-AF65-F5344CB8AC3E}">
        <p14:creationId xmlns:p14="http://schemas.microsoft.com/office/powerpoint/2010/main" val="3181204730"/>
      </p:ext>
    </p:extLst>
  </p:cSld>
  <p:clrMapOvr>
    <a:masterClrMapping/>
  </p:clrMapOvr>
  <p:transition spd="slow">
    <p:push dir="u"/>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C64F270-C0CC-49D2-6366-B20F40FC893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9" name="Graphic 8">
            <a:extLst>
              <a:ext uri="{FF2B5EF4-FFF2-40B4-BE49-F238E27FC236}">
                <a16:creationId xmlns:a16="http://schemas.microsoft.com/office/drawing/2014/main" id="{1FF87DC8-6524-37E5-E4E4-9A24BCB0A94C}"/>
              </a:ext>
            </a:extLst>
          </p:cNvPr>
          <p:cNvPicPr>
            <a:picLocks noChangeAspect="1"/>
          </p:cNvPicPr>
          <p:nvPr userDrawn="1"/>
        </p:nvPicPr>
        <p:blipFill>
          <a:blip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231569" y="345161"/>
            <a:ext cx="1585902" cy="842387"/>
          </a:xfrm>
          <a:prstGeom prst="rect">
            <a:avLst/>
          </a:prstGeom>
        </p:spPr>
      </p:pic>
      <p:pic>
        <p:nvPicPr>
          <p:cNvPr id="21" name="Picture 20" descr="Blue text on a black background&#10;&#10;Description automatically generated">
            <a:extLst>
              <a:ext uri="{FF2B5EF4-FFF2-40B4-BE49-F238E27FC236}">
                <a16:creationId xmlns:a16="http://schemas.microsoft.com/office/drawing/2014/main" id="{44057A10-DB7B-BC9B-2940-0FADCE5B179E}"/>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334963" y="6124736"/>
            <a:ext cx="1636820" cy="365195"/>
          </a:xfrm>
          <a:prstGeom prst="rect">
            <a:avLst/>
          </a:prstGeom>
        </p:spPr>
      </p:pic>
      <p:sp>
        <p:nvSpPr>
          <p:cNvPr id="2" name="Title 1">
            <a:extLst>
              <a:ext uri="{FF2B5EF4-FFF2-40B4-BE49-F238E27FC236}">
                <a16:creationId xmlns:a16="http://schemas.microsoft.com/office/drawing/2014/main" id="{F4F05613-13E3-7E82-43B7-23E7B5918045}"/>
              </a:ext>
            </a:extLst>
          </p:cNvPr>
          <p:cNvSpPr>
            <a:spLocks noGrp="1"/>
          </p:cNvSpPr>
          <p:nvPr>
            <p:ph type="title" hasCustomPrompt="1"/>
          </p:nvPr>
        </p:nvSpPr>
        <p:spPr>
          <a:xfrm>
            <a:off x="334964" y="333375"/>
            <a:ext cx="9557182" cy="1038225"/>
          </a:xfrm>
        </p:spPr>
        <p:txBody>
          <a:bodyPr anchor="b"/>
          <a:lstStyle>
            <a:lvl1pPr>
              <a:defRPr>
                <a:solidFill>
                  <a:schemeClr val="accent1"/>
                </a:solidFill>
              </a:defRPr>
            </a:lvl1pPr>
          </a:lstStyle>
          <a:p>
            <a:r>
              <a:rPr lang="en-GB" dirty="0"/>
              <a:t>Click to edit data chart title style</a:t>
            </a:r>
            <a:endParaRPr lang="en-IE" dirty="0"/>
          </a:p>
        </p:txBody>
      </p:sp>
      <p:sp>
        <p:nvSpPr>
          <p:cNvPr id="16" name="Text Placeholder 15">
            <a:extLst>
              <a:ext uri="{FF2B5EF4-FFF2-40B4-BE49-F238E27FC236}">
                <a16:creationId xmlns:a16="http://schemas.microsoft.com/office/drawing/2014/main" id="{D5D262B0-FFCA-15C1-AF7A-2DAD0E14F578}"/>
              </a:ext>
            </a:extLst>
          </p:cNvPr>
          <p:cNvSpPr>
            <a:spLocks noGrp="1"/>
          </p:cNvSpPr>
          <p:nvPr>
            <p:ph type="body" sz="quarter" idx="17"/>
          </p:nvPr>
        </p:nvSpPr>
        <p:spPr>
          <a:xfrm>
            <a:off x="334963" y="1381991"/>
            <a:ext cx="9546792" cy="675409"/>
          </a:xfrm>
        </p:spPr>
        <p:txBody>
          <a:bodyPr>
            <a:noAutofit/>
          </a:bodyPr>
          <a:lstStyle>
            <a:lvl1pPr marL="0" indent="0">
              <a:buNone/>
              <a:defRPr sz="1200"/>
            </a:lvl1pPr>
            <a:lvl2pPr marL="457200" indent="0">
              <a:buNone/>
              <a:defRPr sz="1200"/>
            </a:lvl2pPr>
            <a:lvl3pPr>
              <a:defRPr sz="1100"/>
            </a:lvl3pPr>
            <a:lvl4pPr>
              <a:defRPr sz="1000"/>
            </a:lvl4pPr>
            <a:lvl5pPr>
              <a:defRPr sz="1000"/>
            </a:lvl5pPr>
          </a:lstStyle>
          <a:p>
            <a:pPr lvl="0"/>
            <a:r>
              <a:rPr lang="en-US"/>
              <a:t>Click to edit Master text styles</a:t>
            </a:r>
          </a:p>
        </p:txBody>
      </p:sp>
      <p:sp>
        <p:nvSpPr>
          <p:cNvPr id="4" name="Table Placeholder 3">
            <a:extLst>
              <a:ext uri="{FF2B5EF4-FFF2-40B4-BE49-F238E27FC236}">
                <a16:creationId xmlns:a16="http://schemas.microsoft.com/office/drawing/2014/main" id="{7176B724-EEE3-76A0-35A2-13111038DC0D}"/>
              </a:ext>
            </a:extLst>
          </p:cNvPr>
          <p:cNvSpPr>
            <a:spLocks noGrp="1"/>
          </p:cNvSpPr>
          <p:nvPr>
            <p:ph type="tbl" sz="quarter" idx="18"/>
          </p:nvPr>
        </p:nvSpPr>
        <p:spPr>
          <a:xfrm>
            <a:off x="334963" y="2203599"/>
            <a:ext cx="11522075" cy="3678237"/>
          </a:xfrm>
        </p:spPr>
        <p:txBody>
          <a:bodyPr anchor="ctr"/>
          <a:lstStyle>
            <a:lvl1pPr algn="ctr">
              <a:defRPr>
                <a:solidFill>
                  <a:schemeClr val="bg2"/>
                </a:solidFill>
              </a:defRPr>
            </a:lvl1pPr>
          </a:lstStyle>
          <a:p>
            <a:r>
              <a:rPr lang="en-US"/>
              <a:t>Click icon to add table</a:t>
            </a:r>
            <a:endParaRPr lang="en-IE"/>
          </a:p>
        </p:txBody>
      </p:sp>
      <p:cxnSp>
        <p:nvCxnSpPr>
          <p:cNvPr id="7" name="Straight Connector 6">
            <a:extLst>
              <a:ext uri="{FF2B5EF4-FFF2-40B4-BE49-F238E27FC236}">
                <a16:creationId xmlns:a16="http://schemas.microsoft.com/office/drawing/2014/main" id="{8233C603-6894-8D8D-F305-318BE3FB6358}"/>
              </a:ext>
            </a:extLst>
          </p:cNvPr>
          <p:cNvCxnSpPr>
            <a:cxnSpLocks/>
          </p:cNvCxnSpPr>
          <p:nvPr userDrawn="1"/>
        </p:nvCxnSpPr>
        <p:spPr>
          <a:xfrm>
            <a:off x="2048607" y="6140388"/>
            <a:ext cx="0" cy="354542"/>
          </a:xfrm>
          <a:prstGeom prst="line">
            <a:avLst/>
          </a:prstGeom>
          <a:ln>
            <a:solidFill>
              <a:schemeClr val="tx1">
                <a:alpha val="26000"/>
              </a:schemeClr>
            </a:solidFill>
          </a:ln>
        </p:spPr>
        <p:style>
          <a:lnRef idx="2">
            <a:schemeClr val="accent1"/>
          </a:lnRef>
          <a:fillRef idx="0">
            <a:schemeClr val="accent1"/>
          </a:fillRef>
          <a:effectRef idx="1">
            <a:schemeClr val="accent1"/>
          </a:effectRef>
          <a:fontRef idx="minor">
            <a:schemeClr val="tx1"/>
          </a:fontRef>
        </p:style>
      </p:cxnSp>
      <p:sp>
        <p:nvSpPr>
          <p:cNvPr id="8" name="Slide Number Placeholder 5">
            <a:extLst>
              <a:ext uri="{FF2B5EF4-FFF2-40B4-BE49-F238E27FC236}">
                <a16:creationId xmlns:a16="http://schemas.microsoft.com/office/drawing/2014/main" id="{55398BE8-D158-6022-B740-2FC49DAC0956}"/>
              </a:ext>
            </a:extLst>
          </p:cNvPr>
          <p:cNvSpPr txBox="1">
            <a:spLocks/>
          </p:cNvSpPr>
          <p:nvPr userDrawn="1"/>
        </p:nvSpPr>
        <p:spPr>
          <a:xfrm>
            <a:off x="2106507" y="6129254"/>
            <a:ext cx="85397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dirty="0"/>
              <a:t>Page </a:t>
            </a:r>
            <a:fld id="{D32FFA9C-ACEC-4B87-9D33-03CFB048E816}" type="slidenum">
              <a:rPr lang="en-IE" smtClean="0"/>
              <a:pPr/>
              <a:t>‹#›</a:t>
            </a:fld>
            <a:endParaRPr lang="en-IE" dirty="0"/>
          </a:p>
        </p:txBody>
      </p:sp>
      <p:sp>
        <p:nvSpPr>
          <p:cNvPr id="3" name="TextBox 2">
            <a:extLst>
              <a:ext uri="{FF2B5EF4-FFF2-40B4-BE49-F238E27FC236}">
                <a16:creationId xmlns:a16="http://schemas.microsoft.com/office/drawing/2014/main" id="{E0C4A59B-1C19-6F4A-3887-AADC2941B23E}"/>
              </a:ext>
            </a:extLst>
          </p:cNvPr>
          <p:cNvSpPr txBox="1"/>
          <p:nvPr userDrawn="1"/>
        </p:nvSpPr>
        <p:spPr>
          <a:xfrm>
            <a:off x="270311" y="6546171"/>
            <a:ext cx="1955800" cy="262416"/>
          </a:xfrm>
          <a:prstGeom prst="rect">
            <a:avLst/>
          </a:prstGeom>
          <a:noFill/>
        </p:spPr>
        <p:txBody>
          <a:bodyPr wrap="square" rtlCol="0">
            <a:spAutoFit/>
          </a:bodyPr>
          <a:lstStyle/>
          <a:p>
            <a:pPr algn="l"/>
            <a:r>
              <a:rPr lang="en-IE" sz="1050" dirty="0">
                <a:solidFill>
                  <a:schemeClr val="bg2">
                    <a:lumMod val="50000"/>
                  </a:schemeClr>
                </a:solidFill>
              </a:rPr>
              <a:t>Licensed under CC BY 4.0</a:t>
            </a:r>
          </a:p>
        </p:txBody>
      </p:sp>
    </p:spTree>
    <p:extLst>
      <p:ext uri="{BB962C8B-B14F-4D97-AF65-F5344CB8AC3E}">
        <p14:creationId xmlns:p14="http://schemas.microsoft.com/office/powerpoint/2010/main" val="3744555140"/>
      </p:ext>
    </p:extLst>
  </p:cSld>
  <p:clrMapOvr>
    <a:masterClrMapping/>
  </p:clrMapOvr>
  <p:transition spd="slow">
    <p:push dir="u"/>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SmartAr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BB072D2-2324-D37A-1244-6731977DE28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10" name="Graphic 9">
            <a:extLst>
              <a:ext uri="{FF2B5EF4-FFF2-40B4-BE49-F238E27FC236}">
                <a16:creationId xmlns:a16="http://schemas.microsoft.com/office/drawing/2014/main" id="{93AA7613-48C9-185C-1D26-E1804BBCAC7F}"/>
              </a:ext>
            </a:extLst>
          </p:cNvPr>
          <p:cNvPicPr>
            <a:picLocks noChangeAspect="1"/>
          </p:cNvPicPr>
          <p:nvPr userDrawn="1"/>
        </p:nvPicPr>
        <p:blipFill>
          <a:blip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231569" y="345161"/>
            <a:ext cx="1585902" cy="842387"/>
          </a:xfrm>
          <a:prstGeom prst="rect">
            <a:avLst/>
          </a:prstGeom>
        </p:spPr>
      </p:pic>
      <p:pic>
        <p:nvPicPr>
          <p:cNvPr id="5" name="Picture 4" descr="Blue text on a black background&#10;&#10;Description automatically generated">
            <a:extLst>
              <a:ext uri="{FF2B5EF4-FFF2-40B4-BE49-F238E27FC236}">
                <a16:creationId xmlns:a16="http://schemas.microsoft.com/office/drawing/2014/main" id="{6BAC2314-CA0D-0A0E-230F-64FF9ED6AFEC}"/>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334963" y="6124736"/>
            <a:ext cx="1636820" cy="365195"/>
          </a:xfrm>
          <a:prstGeom prst="rect">
            <a:avLst/>
          </a:prstGeom>
        </p:spPr>
      </p:pic>
      <p:sp>
        <p:nvSpPr>
          <p:cNvPr id="2" name="Title 1">
            <a:extLst>
              <a:ext uri="{FF2B5EF4-FFF2-40B4-BE49-F238E27FC236}">
                <a16:creationId xmlns:a16="http://schemas.microsoft.com/office/drawing/2014/main" id="{F4F05613-13E3-7E82-43B7-23E7B5918045}"/>
              </a:ext>
            </a:extLst>
          </p:cNvPr>
          <p:cNvSpPr>
            <a:spLocks noGrp="1"/>
          </p:cNvSpPr>
          <p:nvPr>
            <p:ph type="title" hasCustomPrompt="1"/>
          </p:nvPr>
        </p:nvSpPr>
        <p:spPr>
          <a:xfrm>
            <a:off x="363984" y="365125"/>
            <a:ext cx="9445034" cy="1325563"/>
          </a:xfrm>
        </p:spPr>
        <p:txBody>
          <a:bodyPr/>
          <a:lstStyle>
            <a:lvl1pPr>
              <a:defRPr>
                <a:solidFill>
                  <a:schemeClr val="accent1"/>
                </a:solidFill>
              </a:defRPr>
            </a:lvl1pPr>
          </a:lstStyle>
          <a:p>
            <a:r>
              <a:rPr lang="en-GB" dirty="0"/>
              <a:t>Click to edit data chart title style</a:t>
            </a:r>
            <a:endParaRPr lang="en-IE" dirty="0"/>
          </a:p>
        </p:txBody>
      </p:sp>
      <p:sp>
        <p:nvSpPr>
          <p:cNvPr id="9" name="SmartArt Placeholder 8">
            <a:extLst>
              <a:ext uri="{FF2B5EF4-FFF2-40B4-BE49-F238E27FC236}">
                <a16:creationId xmlns:a16="http://schemas.microsoft.com/office/drawing/2014/main" id="{5E8937F7-AF0A-7B02-8BBF-6DF3137296E2}"/>
              </a:ext>
            </a:extLst>
          </p:cNvPr>
          <p:cNvSpPr>
            <a:spLocks noGrp="1"/>
          </p:cNvSpPr>
          <p:nvPr>
            <p:ph type="dgm" sz="quarter" idx="14"/>
          </p:nvPr>
        </p:nvSpPr>
        <p:spPr>
          <a:xfrm>
            <a:off x="334963" y="2211531"/>
            <a:ext cx="4184832" cy="3636053"/>
          </a:xfrm>
        </p:spPr>
        <p:txBody>
          <a:bodyPr anchor="ctr" anchorCtr="0"/>
          <a:lstStyle>
            <a:lvl1pPr marL="0" indent="0" algn="ctr">
              <a:buNone/>
              <a:defRPr>
                <a:solidFill>
                  <a:schemeClr val="bg2"/>
                </a:solidFill>
              </a:defRPr>
            </a:lvl1pPr>
          </a:lstStyle>
          <a:p>
            <a:r>
              <a:rPr lang="en-US"/>
              <a:t>Click icon to add SmartArt graphic</a:t>
            </a:r>
            <a:endParaRPr lang="en-IE" dirty="0"/>
          </a:p>
        </p:txBody>
      </p:sp>
      <p:sp>
        <p:nvSpPr>
          <p:cNvPr id="3" name="SmartArt Placeholder 8">
            <a:extLst>
              <a:ext uri="{FF2B5EF4-FFF2-40B4-BE49-F238E27FC236}">
                <a16:creationId xmlns:a16="http://schemas.microsoft.com/office/drawing/2014/main" id="{0F8967A0-6216-EB11-6F28-AFC5B34EF357}"/>
              </a:ext>
            </a:extLst>
          </p:cNvPr>
          <p:cNvSpPr>
            <a:spLocks noGrp="1"/>
          </p:cNvSpPr>
          <p:nvPr>
            <p:ph type="dgm" sz="quarter" idx="15"/>
          </p:nvPr>
        </p:nvSpPr>
        <p:spPr>
          <a:xfrm>
            <a:off x="5624186" y="2211531"/>
            <a:ext cx="4184832" cy="3636053"/>
          </a:xfrm>
        </p:spPr>
        <p:txBody>
          <a:bodyPr anchor="ctr" anchorCtr="0"/>
          <a:lstStyle>
            <a:lvl1pPr marL="0" indent="0" algn="ctr">
              <a:buNone/>
              <a:defRPr>
                <a:solidFill>
                  <a:schemeClr val="bg2"/>
                </a:solidFill>
              </a:defRPr>
            </a:lvl1pPr>
          </a:lstStyle>
          <a:p>
            <a:r>
              <a:rPr lang="en-US"/>
              <a:t>Click icon to add SmartArt graphic</a:t>
            </a:r>
            <a:endParaRPr lang="en-IE" dirty="0"/>
          </a:p>
        </p:txBody>
      </p:sp>
      <p:cxnSp>
        <p:nvCxnSpPr>
          <p:cNvPr id="11" name="Straight Connector 10">
            <a:extLst>
              <a:ext uri="{FF2B5EF4-FFF2-40B4-BE49-F238E27FC236}">
                <a16:creationId xmlns:a16="http://schemas.microsoft.com/office/drawing/2014/main" id="{7F2C21F0-5226-7F1C-2C62-6D98A5565B43}"/>
              </a:ext>
            </a:extLst>
          </p:cNvPr>
          <p:cNvCxnSpPr>
            <a:cxnSpLocks/>
          </p:cNvCxnSpPr>
          <p:nvPr userDrawn="1"/>
        </p:nvCxnSpPr>
        <p:spPr>
          <a:xfrm>
            <a:off x="2048607" y="6140388"/>
            <a:ext cx="0" cy="354542"/>
          </a:xfrm>
          <a:prstGeom prst="line">
            <a:avLst/>
          </a:prstGeom>
          <a:ln>
            <a:solidFill>
              <a:schemeClr val="tx1">
                <a:alpha val="26000"/>
              </a:schemeClr>
            </a:solidFill>
          </a:ln>
        </p:spPr>
        <p:style>
          <a:lnRef idx="2">
            <a:schemeClr val="accent1"/>
          </a:lnRef>
          <a:fillRef idx="0">
            <a:schemeClr val="accent1"/>
          </a:fillRef>
          <a:effectRef idx="1">
            <a:schemeClr val="accent1"/>
          </a:effectRef>
          <a:fontRef idx="minor">
            <a:schemeClr val="tx1"/>
          </a:fontRef>
        </p:style>
      </p:cxnSp>
      <p:sp>
        <p:nvSpPr>
          <p:cNvPr id="4" name="Slide Number Placeholder 5">
            <a:extLst>
              <a:ext uri="{FF2B5EF4-FFF2-40B4-BE49-F238E27FC236}">
                <a16:creationId xmlns:a16="http://schemas.microsoft.com/office/drawing/2014/main" id="{51F12914-F82D-9830-4870-3BE81B1FFC9F}"/>
              </a:ext>
            </a:extLst>
          </p:cNvPr>
          <p:cNvSpPr txBox="1">
            <a:spLocks/>
          </p:cNvSpPr>
          <p:nvPr userDrawn="1"/>
        </p:nvSpPr>
        <p:spPr>
          <a:xfrm>
            <a:off x="2106507" y="6129254"/>
            <a:ext cx="85397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dirty="0"/>
              <a:t>Page </a:t>
            </a:r>
            <a:fld id="{D32FFA9C-ACEC-4B87-9D33-03CFB048E816}" type="slidenum">
              <a:rPr lang="en-IE" smtClean="0"/>
              <a:pPr/>
              <a:t>‹#›</a:t>
            </a:fld>
            <a:endParaRPr lang="en-IE" dirty="0"/>
          </a:p>
        </p:txBody>
      </p:sp>
      <p:sp>
        <p:nvSpPr>
          <p:cNvPr id="6" name="TextBox 5">
            <a:extLst>
              <a:ext uri="{FF2B5EF4-FFF2-40B4-BE49-F238E27FC236}">
                <a16:creationId xmlns:a16="http://schemas.microsoft.com/office/drawing/2014/main" id="{464AE9D1-B2F1-ACB2-0627-E71CFBF15842}"/>
              </a:ext>
            </a:extLst>
          </p:cNvPr>
          <p:cNvSpPr txBox="1"/>
          <p:nvPr userDrawn="1"/>
        </p:nvSpPr>
        <p:spPr>
          <a:xfrm>
            <a:off x="270311" y="6546171"/>
            <a:ext cx="1955800" cy="262416"/>
          </a:xfrm>
          <a:prstGeom prst="rect">
            <a:avLst/>
          </a:prstGeom>
          <a:noFill/>
        </p:spPr>
        <p:txBody>
          <a:bodyPr wrap="square" rtlCol="0">
            <a:spAutoFit/>
          </a:bodyPr>
          <a:lstStyle/>
          <a:p>
            <a:pPr algn="l"/>
            <a:r>
              <a:rPr lang="en-IE" sz="1050" dirty="0">
                <a:solidFill>
                  <a:schemeClr val="bg2">
                    <a:lumMod val="50000"/>
                  </a:schemeClr>
                </a:solidFill>
              </a:rPr>
              <a:t>Licensed under CC BY 4.0</a:t>
            </a:r>
          </a:p>
        </p:txBody>
      </p:sp>
    </p:spTree>
    <p:extLst>
      <p:ext uri="{BB962C8B-B14F-4D97-AF65-F5344CB8AC3E}">
        <p14:creationId xmlns:p14="http://schemas.microsoft.com/office/powerpoint/2010/main" val="3607827233"/>
      </p:ext>
    </p:extLst>
  </p:cSld>
  <p:clrMapOvr>
    <a:masterClrMapping/>
  </p:clrMapOvr>
  <p:transition spd="slow">
    <p:push dir="u"/>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Content - Whi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C18EDB9-819C-9F14-1066-D18A4C627AB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9" name="Graphic 8">
            <a:extLst>
              <a:ext uri="{FF2B5EF4-FFF2-40B4-BE49-F238E27FC236}">
                <a16:creationId xmlns:a16="http://schemas.microsoft.com/office/drawing/2014/main" id="{4958A540-F7F6-5A8B-2B1A-490EEDFCF288}"/>
              </a:ext>
            </a:extLst>
          </p:cNvPr>
          <p:cNvPicPr>
            <a:picLocks noChangeAspect="1"/>
          </p:cNvPicPr>
          <p:nvPr userDrawn="1"/>
        </p:nvPicPr>
        <p:blipFill>
          <a:blip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231569" y="345161"/>
            <a:ext cx="1585902" cy="842387"/>
          </a:xfrm>
          <a:prstGeom prst="rect">
            <a:avLst/>
          </a:prstGeom>
        </p:spPr>
      </p:pic>
      <p:pic>
        <p:nvPicPr>
          <p:cNvPr id="5" name="Picture 4" descr="Blue text on a black background&#10;&#10;Description automatically generated">
            <a:extLst>
              <a:ext uri="{FF2B5EF4-FFF2-40B4-BE49-F238E27FC236}">
                <a16:creationId xmlns:a16="http://schemas.microsoft.com/office/drawing/2014/main" id="{F458318B-256B-18F4-6DD4-CE9D4A568A92}"/>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334963" y="6124736"/>
            <a:ext cx="1636820" cy="365195"/>
          </a:xfrm>
          <a:prstGeom prst="rect">
            <a:avLst/>
          </a:prstGeom>
        </p:spPr>
      </p:pic>
      <p:sp>
        <p:nvSpPr>
          <p:cNvPr id="2" name="Title 1">
            <a:extLst>
              <a:ext uri="{FF2B5EF4-FFF2-40B4-BE49-F238E27FC236}">
                <a16:creationId xmlns:a16="http://schemas.microsoft.com/office/drawing/2014/main" id="{262DA441-54AD-8C9B-15CB-65E453987CCD}"/>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IE" dirty="0"/>
          </a:p>
        </p:txBody>
      </p:sp>
      <p:sp>
        <p:nvSpPr>
          <p:cNvPr id="10" name="Content Placeholder 2">
            <a:extLst>
              <a:ext uri="{FF2B5EF4-FFF2-40B4-BE49-F238E27FC236}">
                <a16:creationId xmlns:a16="http://schemas.microsoft.com/office/drawing/2014/main" id="{E4426A39-20D5-79F5-309C-519C590318DF}"/>
              </a:ext>
            </a:extLst>
          </p:cNvPr>
          <p:cNvSpPr>
            <a:spLocks noGrp="1"/>
          </p:cNvSpPr>
          <p:nvPr>
            <p:ph idx="1"/>
          </p:nvPr>
        </p:nvSpPr>
        <p:spPr>
          <a:xfrm>
            <a:off x="363984" y="1825625"/>
            <a:ext cx="10989816" cy="42142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dirty="0"/>
          </a:p>
        </p:txBody>
      </p:sp>
      <p:cxnSp>
        <p:nvCxnSpPr>
          <p:cNvPr id="8" name="Straight Connector 7">
            <a:extLst>
              <a:ext uri="{FF2B5EF4-FFF2-40B4-BE49-F238E27FC236}">
                <a16:creationId xmlns:a16="http://schemas.microsoft.com/office/drawing/2014/main" id="{F0833A7C-FA81-B125-6117-792BA6C58F32}"/>
              </a:ext>
            </a:extLst>
          </p:cNvPr>
          <p:cNvCxnSpPr>
            <a:cxnSpLocks/>
          </p:cNvCxnSpPr>
          <p:nvPr userDrawn="1"/>
        </p:nvCxnSpPr>
        <p:spPr>
          <a:xfrm>
            <a:off x="2048607" y="6140388"/>
            <a:ext cx="0" cy="354542"/>
          </a:xfrm>
          <a:prstGeom prst="line">
            <a:avLst/>
          </a:prstGeom>
          <a:ln>
            <a:solidFill>
              <a:schemeClr val="tx1">
                <a:alpha val="26000"/>
              </a:schemeClr>
            </a:solidFill>
          </a:ln>
        </p:spPr>
        <p:style>
          <a:lnRef idx="2">
            <a:schemeClr val="accent1"/>
          </a:lnRef>
          <a:fillRef idx="0">
            <a:schemeClr val="accent1"/>
          </a:fillRef>
          <a:effectRef idx="1">
            <a:schemeClr val="accent1"/>
          </a:effectRef>
          <a:fontRef idx="minor">
            <a:schemeClr val="tx1"/>
          </a:fontRef>
        </p:style>
      </p:cxnSp>
      <p:sp>
        <p:nvSpPr>
          <p:cNvPr id="6" name="Slide Number Placeholder 5">
            <a:extLst>
              <a:ext uri="{FF2B5EF4-FFF2-40B4-BE49-F238E27FC236}">
                <a16:creationId xmlns:a16="http://schemas.microsoft.com/office/drawing/2014/main" id="{7C4083C0-61DC-0D2C-91B6-6FB9F4CD92C5}"/>
              </a:ext>
            </a:extLst>
          </p:cNvPr>
          <p:cNvSpPr txBox="1">
            <a:spLocks/>
          </p:cNvSpPr>
          <p:nvPr userDrawn="1"/>
        </p:nvSpPr>
        <p:spPr>
          <a:xfrm>
            <a:off x="2106507" y="6129254"/>
            <a:ext cx="85397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dirty="0"/>
              <a:t>Page </a:t>
            </a:r>
            <a:fld id="{D32FFA9C-ACEC-4B87-9D33-03CFB048E816}" type="slidenum">
              <a:rPr lang="en-IE" smtClean="0"/>
              <a:pPr/>
              <a:t>‹#›</a:t>
            </a:fld>
            <a:endParaRPr lang="en-IE" dirty="0"/>
          </a:p>
        </p:txBody>
      </p:sp>
      <p:sp>
        <p:nvSpPr>
          <p:cNvPr id="3" name="TextBox 2">
            <a:extLst>
              <a:ext uri="{FF2B5EF4-FFF2-40B4-BE49-F238E27FC236}">
                <a16:creationId xmlns:a16="http://schemas.microsoft.com/office/drawing/2014/main" id="{375973C4-D298-332B-FFB9-8CDD3293C5D5}"/>
              </a:ext>
            </a:extLst>
          </p:cNvPr>
          <p:cNvSpPr txBox="1"/>
          <p:nvPr userDrawn="1"/>
        </p:nvSpPr>
        <p:spPr>
          <a:xfrm>
            <a:off x="270311" y="6546171"/>
            <a:ext cx="1955800" cy="262416"/>
          </a:xfrm>
          <a:prstGeom prst="rect">
            <a:avLst/>
          </a:prstGeom>
          <a:noFill/>
        </p:spPr>
        <p:txBody>
          <a:bodyPr wrap="square" rtlCol="0">
            <a:spAutoFit/>
          </a:bodyPr>
          <a:lstStyle/>
          <a:p>
            <a:pPr algn="l"/>
            <a:r>
              <a:rPr lang="en-IE" sz="1050" dirty="0">
                <a:solidFill>
                  <a:schemeClr val="bg2">
                    <a:lumMod val="50000"/>
                  </a:schemeClr>
                </a:solidFill>
              </a:rPr>
              <a:t>Licensed under CC BY 4.0</a:t>
            </a:r>
          </a:p>
        </p:txBody>
      </p:sp>
    </p:spTree>
    <p:extLst>
      <p:ext uri="{BB962C8B-B14F-4D97-AF65-F5344CB8AC3E}">
        <p14:creationId xmlns:p14="http://schemas.microsoft.com/office/powerpoint/2010/main" val="2341042008"/>
      </p:ext>
    </p:extLst>
  </p:cSld>
  <p:clrMapOvr>
    <a:masterClrMapping/>
  </p:clrMapOvr>
  <p:transition spd="slow">
    <p:push dir="u"/>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text and Pictur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5837392-7DC7-9AB5-EE4A-CF567A589F4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8" name="Graphic 7">
            <a:extLst>
              <a:ext uri="{FF2B5EF4-FFF2-40B4-BE49-F238E27FC236}">
                <a16:creationId xmlns:a16="http://schemas.microsoft.com/office/drawing/2014/main" id="{039C29CD-2D38-DBD9-57EC-9EB6D2C00A7D}"/>
              </a:ext>
            </a:extLst>
          </p:cNvPr>
          <p:cNvPicPr>
            <a:picLocks noChangeAspect="1"/>
          </p:cNvPicPr>
          <p:nvPr userDrawn="1"/>
        </p:nvPicPr>
        <p:blipFill>
          <a:blip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231569" y="345161"/>
            <a:ext cx="1585902" cy="842387"/>
          </a:xfrm>
          <a:prstGeom prst="rect">
            <a:avLst/>
          </a:prstGeom>
        </p:spPr>
      </p:pic>
      <p:pic>
        <p:nvPicPr>
          <p:cNvPr id="6" name="Picture 5" descr="Blue text on a black background&#10;&#10;Description automatically generated">
            <a:extLst>
              <a:ext uri="{FF2B5EF4-FFF2-40B4-BE49-F238E27FC236}">
                <a16:creationId xmlns:a16="http://schemas.microsoft.com/office/drawing/2014/main" id="{C5523214-F44E-D7C3-BB48-BB9258F928BF}"/>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334963" y="6124736"/>
            <a:ext cx="1636820" cy="365195"/>
          </a:xfrm>
          <a:prstGeom prst="rect">
            <a:avLst/>
          </a:prstGeom>
        </p:spPr>
      </p:pic>
      <p:sp>
        <p:nvSpPr>
          <p:cNvPr id="15" name="Title 1">
            <a:extLst>
              <a:ext uri="{FF2B5EF4-FFF2-40B4-BE49-F238E27FC236}">
                <a16:creationId xmlns:a16="http://schemas.microsoft.com/office/drawing/2014/main" id="{6E71FF47-061E-5BE8-2C7A-6096557C1A72}"/>
              </a:ext>
            </a:extLst>
          </p:cNvPr>
          <p:cNvSpPr>
            <a:spLocks noGrp="1"/>
          </p:cNvSpPr>
          <p:nvPr>
            <p:ph type="title"/>
          </p:nvPr>
        </p:nvSpPr>
        <p:spPr>
          <a:xfrm>
            <a:off x="363984" y="365125"/>
            <a:ext cx="10989816" cy="1325563"/>
          </a:xfrm>
        </p:spPr>
        <p:txBody>
          <a:bodyPr/>
          <a:lstStyle>
            <a:lvl1pPr>
              <a:defRPr>
                <a:solidFill>
                  <a:schemeClr val="accent1"/>
                </a:solidFill>
              </a:defRPr>
            </a:lvl1pPr>
          </a:lstStyle>
          <a:p>
            <a:r>
              <a:rPr lang="en-US"/>
              <a:t>Click to edit Master title style</a:t>
            </a:r>
            <a:endParaRPr lang="en-IE"/>
          </a:p>
        </p:txBody>
      </p:sp>
      <p:sp>
        <p:nvSpPr>
          <p:cNvPr id="16" name="Content Placeholder 2">
            <a:extLst>
              <a:ext uri="{FF2B5EF4-FFF2-40B4-BE49-F238E27FC236}">
                <a16:creationId xmlns:a16="http://schemas.microsoft.com/office/drawing/2014/main" id="{ECF8FEAF-2B00-977E-7797-4FDEDC77D147}"/>
              </a:ext>
            </a:extLst>
          </p:cNvPr>
          <p:cNvSpPr>
            <a:spLocks noGrp="1"/>
          </p:cNvSpPr>
          <p:nvPr>
            <p:ph sz="half" idx="1"/>
          </p:nvPr>
        </p:nvSpPr>
        <p:spPr>
          <a:xfrm>
            <a:off x="363984" y="1825625"/>
            <a:ext cx="7397266" cy="42142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dirty="0"/>
          </a:p>
        </p:txBody>
      </p:sp>
      <p:sp>
        <p:nvSpPr>
          <p:cNvPr id="4" name="Picture Placeholder 3">
            <a:extLst>
              <a:ext uri="{FF2B5EF4-FFF2-40B4-BE49-F238E27FC236}">
                <a16:creationId xmlns:a16="http://schemas.microsoft.com/office/drawing/2014/main" id="{096AB8FD-35BB-8325-6FEA-986186243657}"/>
              </a:ext>
            </a:extLst>
          </p:cNvPr>
          <p:cNvSpPr>
            <a:spLocks noGrp="1"/>
          </p:cNvSpPr>
          <p:nvPr>
            <p:ph type="pic" sz="quarter" idx="13"/>
          </p:nvPr>
        </p:nvSpPr>
        <p:spPr>
          <a:xfrm>
            <a:off x="8620125" y="2636514"/>
            <a:ext cx="2530475" cy="2530475"/>
          </a:xfrm>
          <a:prstGeom prst="ellipse">
            <a:avLst/>
          </a:prstGeom>
          <a:solidFill>
            <a:schemeClr val="bg2"/>
          </a:solidFill>
          <a:ln>
            <a:noFill/>
          </a:ln>
        </p:spPr>
        <p:txBody>
          <a:bodyPr anchor="ctr"/>
          <a:lstStyle>
            <a:lvl1pPr algn="ctr">
              <a:defRPr/>
            </a:lvl1pPr>
          </a:lstStyle>
          <a:p>
            <a:r>
              <a:rPr lang="en-US"/>
              <a:t>Click icon to add picture</a:t>
            </a:r>
            <a:endParaRPr lang="en-IE" dirty="0"/>
          </a:p>
        </p:txBody>
      </p:sp>
      <p:cxnSp>
        <p:nvCxnSpPr>
          <p:cNvPr id="9" name="Straight Connector 8">
            <a:extLst>
              <a:ext uri="{FF2B5EF4-FFF2-40B4-BE49-F238E27FC236}">
                <a16:creationId xmlns:a16="http://schemas.microsoft.com/office/drawing/2014/main" id="{9B9AAC49-7F35-2B0C-F566-F3EB7312E812}"/>
              </a:ext>
            </a:extLst>
          </p:cNvPr>
          <p:cNvCxnSpPr>
            <a:cxnSpLocks/>
          </p:cNvCxnSpPr>
          <p:nvPr userDrawn="1"/>
        </p:nvCxnSpPr>
        <p:spPr>
          <a:xfrm>
            <a:off x="2048607" y="6140388"/>
            <a:ext cx="0" cy="354542"/>
          </a:xfrm>
          <a:prstGeom prst="line">
            <a:avLst/>
          </a:prstGeom>
          <a:ln>
            <a:solidFill>
              <a:schemeClr val="tx1">
                <a:alpha val="26000"/>
              </a:schemeClr>
            </a:solidFill>
          </a:ln>
        </p:spPr>
        <p:style>
          <a:lnRef idx="2">
            <a:schemeClr val="accent1"/>
          </a:lnRef>
          <a:fillRef idx="0">
            <a:schemeClr val="accent1"/>
          </a:fillRef>
          <a:effectRef idx="1">
            <a:schemeClr val="accent1"/>
          </a:effectRef>
          <a:fontRef idx="minor">
            <a:schemeClr val="tx1"/>
          </a:fontRef>
        </p:style>
      </p:cxnSp>
      <p:sp>
        <p:nvSpPr>
          <p:cNvPr id="5" name="Slide Number Placeholder 5">
            <a:extLst>
              <a:ext uri="{FF2B5EF4-FFF2-40B4-BE49-F238E27FC236}">
                <a16:creationId xmlns:a16="http://schemas.microsoft.com/office/drawing/2014/main" id="{45415414-BE71-F716-BCC7-17CF6A1B20A4}"/>
              </a:ext>
            </a:extLst>
          </p:cNvPr>
          <p:cNvSpPr txBox="1">
            <a:spLocks/>
          </p:cNvSpPr>
          <p:nvPr userDrawn="1"/>
        </p:nvSpPr>
        <p:spPr>
          <a:xfrm>
            <a:off x="2106507" y="6129254"/>
            <a:ext cx="85397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dirty="0"/>
              <a:t>Page </a:t>
            </a:r>
            <a:fld id="{D32FFA9C-ACEC-4B87-9D33-03CFB048E816}" type="slidenum">
              <a:rPr lang="en-IE" smtClean="0"/>
              <a:pPr/>
              <a:t>‹#›</a:t>
            </a:fld>
            <a:endParaRPr lang="en-IE" dirty="0"/>
          </a:p>
        </p:txBody>
      </p:sp>
      <p:sp>
        <p:nvSpPr>
          <p:cNvPr id="2" name="TextBox 1">
            <a:extLst>
              <a:ext uri="{FF2B5EF4-FFF2-40B4-BE49-F238E27FC236}">
                <a16:creationId xmlns:a16="http://schemas.microsoft.com/office/drawing/2014/main" id="{09245F3E-47ED-7366-7601-1AE2EA2BFB3D}"/>
              </a:ext>
            </a:extLst>
          </p:cNvPr>
          <p:cNvSpPr txBox="1"/>
          <p:nvPr userDrawn="1"/>
        </p:nvSpPr>
        <p:spPr>
          <a:xfrm>
            <a:off x="270311" y="6546171"/>
            <a:ext cx="1955800" cy="262416"/>
          </a:xfrm>
          <a:prstGeom prst="rect">
            <a:avLst/>
          </a:prstGeom>
          <a:noFill/>
        </p:spPr>
        <p:txBody>
          <a:bodyPr wrap="square" rtlCol="0">
            <a:spAutoFit/>
          </a:bodyPr>
          <a:lstStyle/>
          <a:p>
            <a:pPr algn="l"/>
            <a:r>
              <a:rPr lang="en-IE" sz="1050" dirty="0">
                <a:solidFill>
                  <a:schemeClr val="bg2">
                    <a:lumMod val="50000"/>
                  </a:schemeClr>
                </a:solidFill>
              </a:rPr>
              <a:t>Licensed under CC BY 4.0</a:t>
            </a:r>
          </a:p>
        </p:txBody>
      </p:sp>
    </p:spTree>
    <p:extLst>
      <p:ext uri="{BB962C8B-B14F-4D97-AF65-F5344CB8AC3E}">
        <p14:creationId xmlns:p14="http://schemas.microsoft.com/office/powerpoint/2010/main" val="3531480758"/>
      </p:ext>
    </p:extLst>
  </p:cSld>
  <p:clrMapOvr>
    <a:masterClrMapping/>
  </p:clrMapOvr>
  <p:transition spd="slow">
    <p:push dir="u"/>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8_Blank">
    <p:spTree>
      <p:nvGrpSpPr>
        <p:cNvPr id="1" name=""/>
        <p:cNvGrpSpPr/>
        <p:nvPr/>
      </p:nvGrpSpPr>
      <p:grpSpPr>
        <a:xfrm>
          <a:off x="0" y="0"/>
          <a:ext cx="0" cy="0"/>
          <a:chOff x="0" y="0"/>
          <a:chExt cx="0" cy="0"/>
        </a:xfrm>
      </p:grpSpPr>
      <p:pic>
        <p:nvPicPr>
          <p:cNvPr id="4" name="Picture 3" descr="Blue text on a black background&#10;&#10;Description automatically generated">
            <a:extLst>
              <a:ext uri="{FF2B5EF4-FFF2-40B4-BE49-F238E27FC236}">
                <a16:creationId xmlns:a16="http://schemas.microsoft.com/office/drawing/2014/main" id="{D7971D20-C86A-7803-2AE7-2F94A9CF93D5}"/>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334963" y="6124736"/>
            <a:ext cx="1636820" cy="365195"/>
          </a:xfrm>
          <a:prstGeom prst="rect">
            <a:avLst/>
          </a:prstGeom>
        </p:spPr>
      </p:pic>
      <p:cxnSp>
        <p:nvCxnSpPr>
          <p:cNvPr id="6" name="Straight Connector 5">
            <a:extLst>
              <a:ext uri="{FF2B5EF4-FFF2-40B4-BE49-F238E27FC236}">
                <a16:creationId xmlns:a16="http://schemas.microsoft.com/office/drawing/2014/main" id="{B20369B2-33B5-7C4A-1FEC-D16B4AA2FD86}"/>
              </a:ext>
            </a:extLst>
          </p:cNvPr>
          <p:cNvCxnSpPr>
            <a:cxnSpLocks/>
          </p:cNvCxnSpPr>
          <p:nvPr userDrawn="1"/>
        </p:nvCxnSpPr>
        <p:spPr>
          <a:xfrm>
            <a:off x="2048607" y="6140388"/>
            <a:ext cx="0" cy="354542"/>
          </a:xfrm>
          <a:prstGeom prst="line">
            <a:avLst/>
          </a:prstGeom>
          <a:ln>
            <a:solidFill>
              <a:schemeClr val="tx1">
                <a:alpha val="26000"/>
              </a:schemeClr>
            </a:solidFill>
          </a:ln>
        </p:spPr>
        <p:style>
          <a:lnRef idx="2">
            <a:schemeClr val="accent1"/>
          </a:lnRef>
          <a:fillRef idx="0">
            <a:schemeClr val="accent1"/>
          </a:fillRef>
          <a:effectRef idx="1">
            <a:schemeClr val="accent1"/>
          </a:effectRef>
          <a:fontRef idx="minor">
            <a:schemeClr val="tx1"/>
          </a:fontRef>
        </p:style>
      </p:cxnSp>
      <p:sp>
        <p:nvSpPr>
          <p:cNvPr id="7" name="Slide Number Placeholder 5">
            <a:extLst>
              <a:ext uri="{FF2B5EF4-FFF2-40B4-BE49-F238E27FC236}">
                <a16:creationId xmlns:a16="http://schemas.microsoft.com/office/drawing/2014/main" id="{5580C0FA-1DED-684F-28ED-157236D0DCBB}"/>
              </a:ext>
            </a:extLst>
          </p:cNvPr>
          <p:cNvSpPr txBox="1">
            <a:spLocks/>
          </p:cNvSpPr>
          <p:nvPr userDrawn="1"/>
        </p:nvSpPr>
        <p:spPr>
          <a:xfrm>
            <a:off x="2106507" y="6129254"/>
            <a:ext cx="85397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dirty="0"/>
              <a:t>Page </a:t>
            </a:r>
            <a:fld id="{D32FFA9C-ACEC-4B87-9D33-03CFB048E816}" type="slidenum">
              <a:rPr lang="en-IE" smtClean="0"/>
              <a:pPr/>
              <a:t>‹#›</a:t>
            </a:fld>
            <a:endParaRPr lang="en-IE" dirty="0"/>
          </a:p>
        </p:txBody>
      </p:sp>
      <p:pic>
        <p:nvPicPr>
          <p:cNvPr id="3" name="Graphic 2">
            <a:extLst>
              <a:ext uri="{FF2B5EF4-FFF2-40B4-BE49-F238E27FC236}">
                <a16:creationId xmlns:a16="http://schemas.microsoft.com/office/drawing/2014/main" id="{E38E4E3D-52AB-ED5B-CFD6-53D3348093DE}"/>
              </a:ext>
            </a:extLst>
          </p:cNvPr>
          <p:cNvPicPr>
            <a:picLocks noChangeAspect="1"/>
          </p:cNvPicPr>
          <p:nvPr userDrawn="1"/>
        </p:nvPicPr>
        <p:blipFill>
          <a:blip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231569" y="345161"/>
            <a:ext cx="1585902" cy="842387"/>
          </a:xfrm>
          <a:prstGeom prst="rect">
            <a:avLst/>
          </a:prstGeom>
        </p:spPr>
      </p:pic>
      <p:sp>
        <p:nvSpPr>
          <p:cNvPr id="2" name="TextBox 1">
            <a:extLst>
              <a:ext uri="{FF2B5EF4-FFF2-40B4-BE49-F238E27FC236}">
                <a16:creationId xmlns:a16="http://schemas.microsoft.com/office/drawing/2014/main" id="{BA6868ED-8194-D147-D448-53FDA787CD60}"/>
              </a:ext>
            </a:extLst>
          </p:cNvPr>
          <p:cNvSpPr txBox="1"/>
          <p:nvPr userDrawn="1"/>
        </p:nvSpPr>
        <p:spPr>
          <a:xfrm>
            <a:off x="270311" y="6546171"/>
            <a:ext cx="1955800" cy="262416"/>
          </a:xfrm>
          <a:prstGeom prst="rect">
            <a:avLst/>
          </a:prstGeom>
          <a:noFill/>
        </p:spPr>
        <p:txBody>
          <a:bodyPr wrap="square" rtlCol="0">
            <a:spAutoFit/>
          </a:bodyPr>
          <a:lstStyle/>
          <a:p>
            <a:pPr algn="l"/>
            <a:r>
              <a:rPr lang="en-IE" sz="1050" dirty="0">
                <a:solidFill>
                  <a:schemeClr val="bg2">
                    <a:lumMod val="50000"/>
                  </a:schemeClr>
                </a:solidFill>
              </a:rPr>
              <a:t>Licensed under CC BY 4.0</a:t>
            </a:r>
          </a:p>
        </p:txBody>
      </p:sp>
    </p:spTree>
    <p:extLst>
      <p:ext uri="{BB962C8B-B14F-4D97-AF65-F5344CB8AC3E}">
        <p14:creationId xmlns:p14="http://schemas.microsoft.com/office/powerpoint/2010/main" val="3332527325"/>
      </p:ext>
    </p:extLst>
  </p:cSld>
  <p:clrMapOvr>
    <a:masterClrMapping/>
  </p:clrMapOvr>
  <p:transition spd="slow">
    <p:push dir="u"/>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1_Title and Content">
    <p:bg>
      <p:bgRef idx="1001">
        <a:schemeClr val="bg2"/>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D3E27A3-ECEE-ED7E-8B00-CF1C5C7CCAC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7" name="Graphic 6">
            <a:extLst>
              <a:ext uri="{FF2B5EF4-FFF2-40B4-BE49-F238E27FC236}">
                <a16:creationId xmlns:a16="http://schemas.microsoft.com/office/drawing/2014/main" id="{A3017E49-D8CE-2AED-6976-76D0E1C244F1}"/>
              </a:ext>
            </a:extLst>
          </p:cNvPr>
          <p:cNvPicPr>
            <a:picLocks noChangeAspect="1"/>
          </p:cNvPicPr>
          <p:nvPr userDrawn="1"/>
        </p:nvPicPr>
        <p:blipFill>
          <a:blip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228045" y="345161"/>
            <a:ext cx="1592949" cy="842387"/>
          </a:xfrm>
          <a:prstGeom prst="rect">
            <a:avLst/>
          </a:prstGeom>
        </p:spPr>
      </p:pic>
      <p:sp>
        <p:nvSpPr>
          <p:cNvPr id="10" name="Title 1">
            <a:extLst>
              <a:ext uri="{FF2B5EF4-FFF2-40B4-BE49-F238E27FC236}">
                <a16:creationId xmlns:a16="http://schemas.microsoft.com/office/drawing/2014/main" id="{D253523F-4C75-923A-9CD3-85B73EDB85DA}"/>
              </a:ext>
            </a:extLst>
          </p:cNvPr>
          <p:cNvSpPr>
            <a:spLocks noGrp="1"/>
          </p:cNvSpPr>
          <p:nvPr>
            <p:ph type="title"/>
          </p:nvPr>
        </p:nvSpPr>
        <p:spPr>
          <a:xfrm>
            <a:off x="363984" y="365125"/>
            <a:ext cx="10989816" cy="1325563"/>
          </a:xfrm>
        </p:spPr>
        <p:txBody>
          <a:bodyPr/>
          <a:lstStyle>
            <a:lvl1pPr>
              <a:defRPr baseline="0">
                <a:solidFill>
                  <a:schemeClr val="tx1"/>
                </a:solidFill>
              </a:defRPr>
            </a:lvl1pPr>
          </a:lstStyle>
          <a:p>
            <a:r>
              <a:rPr lang="en-US"/>
              <a:t>Click to edit Master title style</a:t>
            </a:r>
            <a:endParaRPr lang="en-IE" dirty="0"/>
          </a:p>
        </p:txBody>
      </p:sp>
      <p:sp>
        <p:nvSpPr>
          <p:cNvPr id="11" name="Content Placeholder 2">
            <a:extLst>
              <a:ext uri="{FF2B5EF4-FFF2-40B4-BE49-F238E27FC236}">
                <a16:creationId xmlns:a16="http://schemas.microsoft.com/office/drawing/2014/main" id="{E7784476-1886-F6FF-03A3-C5EB84A13BC5}"/>
              </a:ext>
            </a:extLst>
          </p:cNvPr>
          <p:cNvSpPr>
            <a:spLocks noGrp="1"/>
          </p:cNvSpPr>
          <p:nvPr>
            <p:ph sz="half" idx="1"/>
          </p:nvPr>
        </p:nvSpPr>
        <p:spPr>
          <a:xfrm>
            <a:off x="363984"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12" name="Content Placeholder 3">
            <a:extLst>
              <a:ext uri="{FF2B5EF4-FFF2-40B4-BE49-F238E27FC236}">
                <a16:creationId xmlns:a16="http://schemas.microsoft.com/office/drawing/2014/main" id="{3A0B5E15-BCA1-5E34-CF22-8550F388D88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pic>
        <p:nvPicPr>
          <p:cNvPr id="9" name="Graphic 7">
            <a:extLst>
              <a:ext uri="{FF2B5EF4-FFF2-40B4-BE49-F238E27FC236}">
                <a16:creationId xmlns:a16="http://schemas.microsoft.com/office/drawing/2014/main" id="{73746B43-9BD3-E01A-8DD1-8DA8C0A2B576}"/>
              </a:ext>
            </a:extLst>
          </p:cNvPr>
          <p:cNvPicPr>
            <a:picLocks noChangeAspect="1"/>
          </p:cNvPicPr>
          <p:nvPr userDrawn="1"/>
        </p:nvPicPr>
        <p:blipFill>
          <a:blip r:embed="rId4" cstate="screen">
            <a:extLst>
              <a:ext uri="{28A0092B-C50C-407E-A947-70E740481C1C}">
                <a14:useLocalDpi xmlns:a14="http://schemas.microsoft.com/office/drawing/2010/main" val="0"/>
              </a:ext>
            </a:extLst>
          </a:blip>
          <a:srcRect/>
          <a:stretch/>
        </p:blipFill>
        <p:spPr>
          <a:xfrm>
            <a:off x="334963" y="6124575"/>
            <a:ext cx="1639743" cy="365125"/>
          </a:xfrm>
          <a:prstGeom prst="rect">
            <a:avLst/>
          </a:prstGeom>
        </p:spPr>
      </p:pic>
      <p:cxnSp>
        <p:nvCxnSpPr>
          <p:cNvPr id="6" name="Straight Connector 5">
            <a:extLst>
              <a:ext uri="{FF2B5EF4-FFF2-40B4-BE49-F238E27FC236}">
                <a16:creationId xmlns:a16="http://schemas.microsoft.com/office/drawing/2014/main" id="{04DC97B1-A187-1D30-8818-CAE3976DDC23}"/>
              </a:ext>
            </a:extLst>
          </p:cNvPr>
          <p:cNvCxnSpPr>
            <a:cxnSpLocks/>
          </p:cNvCxnSpPr>
          <p:nvPr userDrawn="1"/>
        </p:nvCxnSpPr>
        <p:spPr>
          <a:xfrm>
            <a:off x="2048607" y="6140388"/>
            <a:ext cx="0" cy="354542"/>
          </a:xfrm>
          <a:prstGeom prst="line">
            <a:avLst/>
          </a:prstGeom>
          <a:ln>
            <a:solidFill>
              <a:schemeClr val="tx1">
                <a:alpha val="26000"/>
              </a:schemeClr>
            </a:solidFill>
          </a:ln>
        </p:spPr>
        <p:style>
          <a:lnRef idx="2">
            <a:schemeClr val="accent1"/>
          </a:lnRef>
          <a:fillRef idx="0">
            <a:schemeClr val="accent1"/>
          </a:fillRef>
          <a:effectRef idx="1">
            <a:schemeClr val="accent1"/>
          </a:effectRef>
          <a:fontRef idx="minor">
            <a:schemeClr val="tx1"/>
          </a:fontRef>
        </p:style>
      </p:cxnSp>
      <p:sp>
        <p:nvSpPr>
          <p:cNvPr id="2" name="Slide Number Placeholder 5">
            <a:extLst>
              <a:ext uri="{FF2B5EF4-FFF2-40B4-BE49-F238E27FC236}">
                <a16:creationId xmlns:a16="http://schemas.microsoft.com/office/drawing/2014/main" id="{194175D8-88F1-9414-8E84-0041C5866A33}"/>
              </a:ext>
            </a:extLst>
          </p:cNvPr>
          <p:cNvSpPr txBox="1">
            <a:spLocks/>
          </p:cNvSpPr>
          <p:nvPr userDrawn="1"/>
        </p:nvSpPr>
        <p:spPr>
          <a:xfrm>
            <a:off x="2106507" y="6129254"/>
            <a:ext cx="85397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dirty="0"/>
              <a:t>Page </a:t>
            </a:r>
            <a:fld id="{D32FFA9C-ACEC-4B87-9D33-03CFB048E816}" type="slidenum">
              <a:rPr lang="en-IE" smtClean="0"/>
              <a:pPr/>
              <a:t>‹#›</a:t>
            </a:fld>
            <a:endParaRPr lang="en-IE" dirty="0"/>
          </a:p>
        </p:txBody>
      </p:sp>
      <p:sp>
        <p:nvSpPr>
          <p:cNvPr id="3" name="TextBox 2">
            <a:extLst>
              <a:ext uri="{FF2B5EF4-FFF2-40B4-BE49-F238E27FC236}">
                <a16:creationId xmlns:a16="http://schemas.microsoft.com/office/drawing/2014/main" id="{68505C49-622A-6137-70F3-0E61C315529A}"/>
              </a:ext>
            </a:extLst>
          </p:cNvPr>
          <p:cNvSpPr txBox="1"/>
          <p:nvPr userDrawn="1"/>
        </p:nvSpPr>
        <p:spPr>
          <a:xfrm>
            <a:off x="270311" y="6546171"/>
            <a:ext cx="1955800" cy="262416"/>
          </a:xfrm>
          <a:prstGeom prst="rect">
            <a:avLst/>
          </a:prstGeom>
          <a:noFill/>
        </p:spPr>
        <p:txBody>
          <a:bodyPr wrap="square" rtlCol="0">
            <a:spAutoFit/>
          </a:bodyPr>
          <a:lstStyle/>
          <a:p>
            <a:pPr algn="l"/>
            <a:r>
              <a:rPr lang="en-IE" sz="1050" dirty="0">
                <a:solidFill>
                  <a:schemeClr val="bg2">
                    <a:lumMod val="50000"/>
                    <a:lumOff val="50000"/>
                  </a:schemeClr>
                </a:solidFill>
              </a:rPr>
              <a:t>Licensed under CC BY 4.0</a:t>
            </a:r>
          </a:p>
        </p:txBody>
      </p:sp>
    </p:spTree>
    <p:extLst>
      <p:ext uri="{BB962C8B-B14F-4D97-AF65-F5344CB8AC3E}">
        <p14:creationId xmlns:p14="http://schemas.microsoft.com/office/powerpoint/2010/main" val="1948041630"/>
      </p:ext>
    </p:extLst>
  </p:cSld>
  <p:clrMapOvr>
    <a:overrideClrMapping bg1="dk1" tx1="lt1" bg2="dk2" tx2="lt2" accent1="accent1" accent2="accent2" accent3="accent3" accent4="accent4" accent5="accent5" accent6="accent6" hlink="hlink" folHlink="folHlink"/>
  </p:clrMapOvr>
  <p:transition spd="slow">
    <p:push dir="u"/>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2_Title and Content">
    <p:bg>
      <p:bgRef idx="1001">
        <a:schemeClr val="bg2"/>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4C213EA-B8CE-2313-C8C7-2456A04A1D7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7" name="Graphic 6">
            <a:extLst>
              <a:ext uri="{FF2B5EF4-FFF2-40B4-BE49-F238E27FC236}">
                <a16:creationId xmlns:a16="http://schemas.microsoft.com/office/drawing/2014/main" id="{A91637DC-1C98-9327-CB71-95CEAB1A2F18}"/>
              </a:ext>
            </a:extLst>
          </p:cNvPr>
          <p:cNvPicPr>
            <a:picLocks noChangeAspect="1"/>
          </p:cNvPicPr>
          <p:nvPr userDrawn="1"/>
        </p:nvPicPr>
        <p:blipFill>
          <a:blip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228045" y="345161"/>
            <a:ext cx="1592949" cy="842387"/>
          </a:xfrm>
          <a:prstGeom prst="rect">
            <a:avLst/>
          </a:prstGeom>
        </p:spPr>
      </p:pic>
      <p:sp>
        <p:nvSpPr>
          <p:cNvPr id="12" name="Title 1">
            <a:extLst>
              <a:ext uri="{FF2B5EF4-FFF2-40B4-BE49-F238E27FC236}">
                <a16:creationId xmlns:a16="http://schemas.microsoft.com/office/drawing/2014/main" id="{A151A5C1-C445-7CC0-A761-B437B5814DA2}"/>
              </a:ext>
            </a:extLst>
          </p:cNvPr>
          <p:cNvSpPr>
            <a:spLocks noGrp="1"/>
          </p:cNvSpPr>
          <p:nvPr>
            <p:ph type="title"/>
          </p:nvPr>
        </p:nvSpPr>
        <p:spPr>
          <a:xfrm>
            <a:off x="363984" y="365125"/>
            <a:ext cx="10989816" cy="1325563"/>
          </a:xfrm>
        </p:spPr>
        <p:txBody>
          <a:bodyPr/>
          <a:lstStyle>
            <a:lvl1pPr>
              <a:defRPr baseline="0">
                <a:solidFill>
                  <a:schemeClr val="tx1"/>
                </a:solidFill>
              </a:defRPr>
            </a:lvl1pPr>
          </a:lstStyle>
          <a:p>
            <a:r>
              <a:rPr lang="en-US"/>
              <a:t>Click to edit Master title style</a:t>
            </a:r>
            <a:endParaRPr lang="en-IE" dirty="0"/>
          </a:p>
        </p:txBody>
      </p:sp>
      <p:sp>
        <p:nvSpPr>
          <p:cNvPr id="13" name="Content Placeholder 2">
            <a:extLst>
              <a:ext uri="{FF2B5EF4-FFF2-40B4-BE49-F238E27FC236}">
                <a16:creationId xmlns:a16="http://schemas.microsoft.com/office/drawing/2014/main" id="{02E67EF2-D871-3F46-99F7-DD48CC631E05}"/>
              </a:ext>
            </a:extLst>
          </p:cNvPr>
          <p:cNvSpPr>
            <a:spLocks noGrp="1"/>
          </p:cNvSpPr>
          <p:nvPr>
            <p:ph idx="1"/>
          </p:nvPr>
        </p:nvSpPr>
        <p:spPr>
          <a:xfrm>
            <a:off x="363984" y="1825625"/>
            <a:ext cx="10989816" cy="42382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dirty="0"/>
          </a:p>
        </p:txBody>
      </p:sp>
      <p:pic>
        <p:nvPicPr>
          <p:cNvPr id="6" name="Graphic 7">
            <a:extLst>
              <a:ext uri="{FF2B5EF4-FFF2-40B4-BE49-F238E27FC236}">
                <a16:creationId xmlns:a16="http://schemas.microsoft.com/office/drawing/2014/main" id="{2CFD05D0-126E-1256-0D30-374D0BF9BF24}"/>
              </a:ext>
            </a:extLst>
          </p:cNvPr>
          <p:cNvPicPr>
            <a:picLocks noChangeAspect="1"/>
          </p:cNvPicPr>
          <p:nvPr userDrawn="1"/>
        </p:nvPicPr>
        <p:blipFill>
          <a:blip r:embed="rId4" cstate="screen">
            <a:extLst>
              <a:ext uri="{28A0092B-C50C-407E-A947-70E740481C1C}">
                <a14:useLocalDpi xmlns:a14="http://schemas.microsoft.com/office/drawing/2010/main" val="0"/>
              </a:ext>
            </a:extLst>
          </a:blip>
          <a:srcRect/>
          <a:stretch/>
        </p:blipFill>
        <p:spPr>
          <a:xfrm>
            <a:off x="334963" y="6124575"/>
            <a:ext cx="1639743" cy="365125"/>
          </a:xfrm>
          <a:prstGeom prst="rect">
            <a:avLst/>
          </a:prstGeom>
        </p:spPr>
      </p:pic>
      <p:cxnSp>
        <p:nvCxnSpPr>
          <p:cNvPr id="8" name="Straight Connector 7">
            <a:extLst>
              <a:ext uri="{FF2B5EF4-FFF2-40B4-BE49-F238E27FC236}">
                <a16:creationId xmlns:a16="http://schemas.microsoft.com/office/drawing/2014/main" id="{4707D994-E005-F657-D8DD-3E1FD6076594}"/>
              </a:ext>
            </a:extLst>
          </p:cNvPr>
          <p:cNvCxnSpPr>
            <a:cxnSpLocks/>
          </p:cNvCxnSpPr>
          <p:nvPr userDrawn="1"/>
        </p:nvCxnSpPr>
        <p:spPr>
          <a:xfrm>
            <a:off x="2048607" y="6140388"/>
            <a:ext cx="0" cy="354542"/>
          </a:xfrm>
          <a:prstGeom prst="line">
            <a:avLst/>
          </a:prstGeom>
          <a:ln>
            <a:solidFill>
              <a:schemeClr val="tx1">
                <a:alpha val="26000"/>
              </a:schemeClr>
            </a:solidFill>
          </a:ln>
        </p:spPr>
        <p:style>
          <a:lnRef idx="2">
            <a:schemeClr val="accent1"/>
          </a:lnRef>
          <a:fillRef idx="0">
            <a:schemeClr val="accent1"/>
          </a:fillRef>
          <a:effectRef idx="1">
            <a:schemeClr val="accent1"/>
          </a:effectRef>
          <a:fontRef idx="minor">
            <a:schemeClr val="tx1"/>
          </a:fontRef>
        </p:style>
      </p:cxnSp>
      <p:sp>
        <p:nvSpPr>
          <p:cNvPr id="5" name="Slide Number Placeholder 5">
            <a:extLst>
              <a:ext uri="{FF2B5EF4-FFF2-40B4-BE49-F238E27FC236}">
                <a16:creationId xmlns:a16="http://schemas.microsoft.com/office/drawing/2014/main" id="{DA4DBFA9-1C3F-AD66-8C1C-09EB334CB91B}"/>
              </a:ext>
            </a:extLst>
          </p:cNvPr>
          <p:cNvSpPr txBox="1">
            <a:spLocks/>
          </p:cNvSpPr>
          <p:nvPr userDrawn="1"/>
        </p:nvSpPr>
        <p:spPr>
          <a:xfrm>
            <a:off x="2106507" y="6129254"/>
            <a:ext cx="85397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dirty="0"/>
              <a:t>Page </a:t>
            </a:r>
            <a:fld id="{D32FFA9C-ACEC-4B87-9D33-03CFB048E816}" type="slidenum">
              <a:rPr lang="en-IE" smtClean="0"/>
              <a:pPr/>
              <a:t>‹#›</a:t>
            </a:fld>
            <a:endParaRPr lang="en-IE" dirty="0"/>
          </a:p>
        </p:txBody>
      </p:sp>
      <p:sp>
        <p:nvSpPr>
          <p:cNvPr id="2" name="TextBox 1">
            <a:extLst>
              <a:ext uri="{FF2B5EF4-FFF2-40B4-BE49-F238E27FC236}">
                <a16:creationId xmlns:a16="http://schemas.microsoft.com/office/drawing/2014/main" id="{D5AAC2CF-C018-A9CA-DD68-13B183070769}"/>
              </a:ext>
            </a:extLst>
          </p:cNvPr>
          <p:cNvSpPr txBox="1"/>
          <p:nvPr userDrawn="1"/>
        </p:nvSpPr>
        <p:spPr>
          <a:xfrm>
            <a:off x="270311" y="6546171"/>
            <a:ext cx="1955800" cy="262416"/>
          </a:xfrm>
          <a:prstGeom prst="rect">
            <a:avLst/>
          </a:prstGeom>
          <a:noFill/>
        </p:spPr>
        <p:txBody>
          <a:bodyPr wrap="square" rtlCol="0">
            <a:spAutoFit/>
          </a:bodyPr>
          <a:lstStyle/>
          <a:p>
            <a:pPr algn="l"/>
            <a:r>
              <a:rPr lang="en-IE" sz="1050" dirty="0">
                <a:solidFill>
                  <a:schemeClr val="bg2">
                    <a:lumMod val="50000"/>
                    <a:lumOff val="50000"/>
                  </a:schemeClr>
                </a:solidFill>
              </a:rPr>
              <a:t>Licensed under CC BY 4.0</a:t>
            </a:r>
          </a:p>
        </p:txBody>
      </p:sp>
    </p:spTree>
    <p:extLst>
      <p:ext uri="{BB962C8B-B14F-4D97-AF65-F5344CB8AC3E}">
        <p14:creationId xmlns:p14="http://schemas.microsoft.com/office/powerpoint/2010/main" val="2597206979"/>
      </p:ext>
    </p:extLst>
  </p:cSld>
  <p:clrMapOvr>
    <a:overrideClrMapping bg1="dk1" tx1="lt1" bg2="dk2" tx2="lt2" accent1="accent1" accent2="accent2" accent3="accent3" accent4="accent4" accent5="accent5" accent6="accent6" hlink="hlink" folHlink="folHlink"/>
  </p:clrMapOvr>
  <p:transition spd="slow">
    <p:push dir="u"/>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3_Title and Content">
    <p:bg>
      <p:bgRef idx="1001">
        <a:schemeClr val="bg2"/>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6AB591F-5199-625B-BAA8-B2095FFB63C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8" name="Graphic 7">
            <a:extLst>
              <a:ext uri="{FF2B5EF4-FFF2-40B4-BE49-F238E27FC236}">
                <a16:creationId xmlns:a16="http://schemas.microsoft.com/office/drawing/2014/main" id="{D1069AD8-681E-45EC-9C04-F727A9D4835B}"/>
              </a:ext>
            </a:extLst>
          </p:cNvPr>
          <p:cNvPicPr>
            <a:picLocks noChangeAspect="1"/>
          </p:cNvPicPr>
          <p:nvPr userDrawn="1"/>
        </p:nvPicPr>
        <p:blipFill>
          <a:blip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228045" y="345161"/>
            <a:ext cx="1592949" cy="842387"/>
          </a:xfrm>
          <a:prstGeom prst="rect">
            <a:avLst/>
          </a:prstGeom>
        </p:spPr>
      </p:pic>
      <p:sp>
        <p:nvSpPr>
          <p:cNvPr id="12" name="Title 1">
            <a:extLst>
              <a:ext uri="{FF2B5EF4-FFF2-40B4-BE49-F238E27FC236}">
                <a16:creationId xmlns:a16="http://schemas.microsoft.com/office/drawing/2014/main" id="{A151A5C1-C445-7CC0-A761-B437B5814DA2}"/>
              </a:ext>
            </a:extLst>
          </p:cNvPr>
          <p:cNvSpPr>
            <a:spLocks noGrp="1"/>
          </p:cNvSpPr>
          <p:nvPr>
            <p:ph type="title"/>
          </p:nvPr>
        </p:nvSpPr>
        <p:spPr>
          <a:xfrm>
            <a:off x="363984" y="365125"/>
            <a:ext cx="10989816" cy="1325563"/>
          </a:xfrm>
        </p:spPr>
        <p:txBody>
          <a:bodyPr/>
          <a:lstStyle>
            <a:lvl1pPr>
              <a:defRPr baseline="0">
                <a:solidFill>
                  <a:schemeClr val="tx1"/>
                </a:solidFill>
              </a:defRPr>
            </a:lvl1pPr>
          </a:lstStyle>
          <a:p>
            <a:r>
              <a:rPr lang="en-US"/>
              <a:t>Click to edit Master title style</a:t>
            </a:r>
            <a:endParaRPr lang="en-IE" dirty="0"/>
          </a:p>
        </p:txBody>
      </p:sp>
      <p:sp>
        <p:nvSpPr>
          <p:cNvPr id="2" name="Content Placeholder 2">
            <a:extLst>
              <a:ext uri="{FF2B5EF4-FFF2-40B4-BE49-F238E27FC236}">
                <a16:creationId xmlns:a16="http://schemas.microsoft.com/office/drawing/2014/main" id="{F274AB5D-7FFD-736C-1623-EA6AA917D439}"/>
              </a:ext>
            </a:extLst>
          </p:cNvPr>
          <p:cNvSpPr>
            <a:spLocks noGrp="1"/>
          </p:cNvSpPr>
          <p:nvPr>
            <p:ph sz="half" idx="1"/>
          </p:nvPr>
        </p:nvSpPr>
        <p:spPr>
          <a:xfrm>
            <a:off x="363984" y="1825625"/>
            <a:ext cx="7397266" cy="42021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dirty="0"/>
          </a:p>
        </p:txBody>
      </p:sp>
      <p:pic>
        <p:nvPicPr>
          <p:cNvPr id="7" name="Graphic 7">
            <a:extLst>
              <a:ext uri="{FF2B5EF4-FFF2-40B4-BE49-F238E27FC236}">
                <a16:creationId xmlns:a16="http://schemas.microsoft.com/office/drawing/2014/main" id="{AE7B4E5C-4B6C-A372-4D7A-60935B229BA2}"/>
              </a:ext>
            </a:extLst>
          </p:cNvPr>
          <p:cNvPicPr>
            <a:picLocks noChangeAspect="1"/>
          </p:cNvPicPr>
          <p:nvPr userDrawn="1"/>
        </p:nvPicPr>
        <p:blipFill>
          <a:blip r:embed="rId4" cstate="screen">
            <a:extLst>
              <a:ext uri="{28A0092B-C50C-407E-A947-70E740481C1C}">
                <a14:useLocalDpi xmlns:a14="http://schemas.microsoft.com/office/drawing/2010/main" val="0"/>
              </a:ext>
            </a:extLst>
          </a:blip>
          <a:srcRect/>
          <a:stretch/>
        </p:blipFill>
        <p:spPr>
          <a:xfrm>
            <a:off x="334963" y="6124575"/>
            <a:ext cx="1639743" cy="365125"/>
          </a:xfrm>
          <a:prstGeom prst="rect">
            <a:avLst/>
          </a:prstGeom>
        </p:spPr>
      </p:pic>
      <p:cxnSp>
        <p:nvCxnSpPr>
          <p:cNvPr id="9" name="Straight Connector 8">
            <a:extLst>
              <a:ext uri="{FF2B5EF4-FFF2-40B4-BE49-F238E27FC236}">
                <a16:creationId xmlns:a16="http://schemas.microsoft.com/office/drawing/2014/main" id="{C0FB1FAD-86B2-DDB6-2813-5815C9E8F548}"/>
              </a:ext>
            </a:extLst>
          </p:cNvPr>
          <p:cNvCxnSpPr>
            <a:cxnSpLocks/>
          </p:cNvCxnSpPr>
          <p:nvPr userDrawn="1"/>
        </p:nvCxnSpPr>
        <p:spPr>
          <a:xfrm>
            <a:off x="2048607" y="6140388"/>
            <a:ext cx="0" cy="354542"/>
          </a:xfrm>
          <a:prstGeom prst="line">
            <a:avLst/>
          </a:prstGeom>
          <a:ln>
            <a:solidFill>
              <a:schemeClr val="tx1">
                <a:alpha val="26000"/>
              </a:schemeClr>
            </a:solidFill>
          </a:ln>
        </p:spPr>
        <p:style>
          <a:lnRef idx="2">
            <a:schemeClr val="accent1"/>
          </a:lnRef>
          <a:fillRef idx="0">
            <a:schemeClr val="accent1"/>
          </a:fillRef>
          <a:effectRef idx="1">
            <a:schemeClr val="accent1"/>
          </a:effectRef>
          <a:fontRef idx="minor">
            <a:schemeClr val="tx1"/>
          </a:fontRef>
        </p:style>
      </p:cxnSp>
      <p:sp>
        <p:nvSpPr>
          <p:cNvPr id="6" name="Slide Number Placeholder 5">
            <a:extLst>
              <a:ext uri="{FF2B5EF4-FFF2-40B4-BE49-F238E27FC236}">
                <a16:creationId xmlns:a16="http://schemas.microsoft.com/office/drawing/2014/main" id="{23BFD5C6-5422-8CEB-B911-492B2BC9F94A}"/>
              </a:ext>
            </a:extLst>
          </p:cNvPr>
          <p:cNvSpPr txBox="1">
            <a:spLocks/>
          </p:cNvSpPr>
          <p:nvPr userDrawn="1"/>
        </p:nvSpPr>
        <p:spPr>
          <a:xfrm>
            <a:off x="2106507" y="6129254"/>
            <a:ext cx="85397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dirty="0"/>
              <a:t>Page </a:t>
            </a:r>
            <a:fld id="{D32FFA9C-ACEC-4B87-9D33-03CFB048E816}" type="slidenum">
              <a:rPr lang="en-IE" smtClean="0"/>
              <a:pPr/>
              <a:t>‹#›</a:t>
            </a:fld>
            <a:endParaRPr lang="en-IE" dirty="0"/>
          </a:p>
        </p:txBody>
      </p:sp>
      <p:sp>
        <p:nvSpPr>
          <p:cNvPr id="3" name="TextBox 2">
            <a:extLst>
              <a:ext uri="{FF2B5EF4-FFF2-40B4-BE49-F238E27FC236}">
                <a16:creationId xmlns:a16="http://schemas.microsoft.com/office/drawing/2014/main" id="{82F335D4-3A4D-C2D0-3569-971C1AD6136B}"/>
              </a:ext>
            </a:extLst>
          </p:cNvPr>
          <p:cNvSpPr txBox="1"/>
          <p:nvPr userDrawn="1"/>
        </p:nvSpPr>
        <p:spPr>
          <a:xfrm>
            <a:off x="270311" y="6546171"/>
            <a:ext cx="1955800" cy="262416"/>
          </a:xfrm>
          <a:prstGeom prst="rect">
            <a:avLst/>
          </a:prstGeom>
          <a:noFill/>
        </p:spPr>
        <p:txBody>
          <a:bodyPr wrap="square" rtlCol="0">
            <a:spAutoFit/>
          </a:bodyPr>
          <a:lstStyle/>
          <a:p>
            <a:pPr algn="l"/>
            <a:r>
              <a:rPr lang="en-IE" sz="1050" dirty="0">
                <a:solidFill>
                  <a:schemeClr val="bg2">
                    <a:lumMod val="50000"/>
                    <a:lumOff val="50000"/>
                  </a:schemeClr>
                </a:solidFill>
              </a:rPr>
              <a:t>Licensed under CC BY 4.0</a:t>
            </a:r>
          </a:p>
        </p:txBody>
      </p:sp>
    </p:spTree>
    <p:extLst>
      <p:ext uri="{BB962C8B-B14F-4D97-AF65-F5344CB8AC3E}">
        <p14:creationId xmlns:p14="http://schemas.microsoft.com/office/powerpoint/2010/main" val="1911736364"/>
      </p:ext>
    </p:extLst>
  </p:cSld>
  <p:clrMapOvr>
    <a:overrideClrMapping bg1="dk1" tx1="lt1" bg2="dk2" tx2="lt2" accent1="accent1" accent2="accent2" accent3="accent3" accent4="accent4" accent5="accent5" accent6="accent6" hlink="hlink" folHlink="folHlink"/>
  </p:clrMapOvr>
  <p:transition spd="slow">
    <p:push dir="u"/>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4_Title only">
    <p:bg>
      <p:bgRef idx="1001">
        <a:schemeClr val="bg2"/>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DC1B6E7-E254-2EA2-6589-34089D6F39F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8" name="Graphic 7">
            <a:extLst>
              <a:ext uri="{FF2B5EF4-FFF2-40B4-BE49-F238E27FC236}">
                <a16:creationId xmlns:a16="http://schemas.microsoft.com/office/drawing/2014/main" id="{2EC40BE3-2579-2215-17B4-E873103FAB34}"/>
              </a:ext>
            </a:extLst>
          </p:cNvPr>
          <p:cNvPicPr>
            <a:picLocks noChangeAspect="1"/>
          </p:cNvPicPr>
          <p:nvPr userDrawn="1"/>
        </p:nvPicPr>
        <p:blipFill>
          <a:blip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228045" y="345161"/>
            <a:ext cx="1592949" cy="842387"/>
          </a:xfrm>
          <a:prstGeom prst="rect">
            <a:avLst/>
          </a:prstGeom>
        </p:spPr>
      </p:pic>
      <p:sp>
        <p:nvSpPr>
          <p:cNvPr id="7" name="Title 1">
            <a:extLst>
              <a:ext uri="{FF2B5EF4-FFF2-40B4-BE49-F238E27FC236}">
                <a16:creationId xmlns:a16="http://schemas.microsoft.com/office/drawing/2014/main" id="{75798138-13C6-07C5-F073-9EDCD2E18AFA}"/>
              </a:ext>
            </a:extLst>
          </p:cNvPr>
          <p:cNvSpPr>
            <a:spLocks noGrp="1"/>
          </p:cNvSpPr>
          <p:nvPr>
            <p:ph type="title"/>
          </p:nvPr>
        </p:nvSpPr>
        <p:spPr>
          <a:xfrm>
            <a:off x="363984" y="365125"/>
            <a:ext cx="10989816" cy="1325563"/>
          </a:xfrm>
        </p:spPr>
        <p:txBody>
          <a:bodyPr/>
          <a:lstStyle>
            <a:lvl1pPr>
              <a:defRPr baseline="0">
                <a:solidFill>
                  <a:schemeClr val="tx1"/>
                </a:solidFill>
              </a:defRPr>
            </a:lvl1pPr>
          </a:lstStyle>
          <a:p>
            <a:r>
              <a:rPr lang="en-US"/>
              <a:t>Click to edit Master title style</a:t>
            </a:r>
            <a:endParaRPr lang="en-IE" dirty="0"/>
          </a:p>
        </p:txBody>
      </p:sp>
      <p:pic>
        <p:nvPicPr>
          <p:cNvPr id="9" name="Graphic 7">
            <a:extLst>
              <a:ext uri="{FF2B5EF4-FFF2-40B4-BE49-F238E27FC236}">
                <a16:creationId xmlns:a16="http://schemas.microsoft.com/office/drawing/2014/main" id="{5CF20F71-09DA-9F91-ABB1-C56A9EC1C039}"/>
              </a:ext>
            </a:extLst>
          </p:cNvPr>
          <p:cNvPicPr>
            <a:picLocks noChangeAspect="1"/>
          </p:cNvPicPr>
          <p:nvPr userDrawn="1"/>
        </p:nvPicPr>
        <p:blipFill>
          <a:blip r:embed="rId4" cstate="screen">
            <a:extLst>
              <a:ext uri="{28A0092B-C50C-407E-A947-70E740481C1C}">
                <a14:useLocalDpi xmlns:a14="http://schemas.microsoft.com/office/drawing/2010/main" val="0"/>
              </a:ext>
            </a:extLst>
          </a:blip>
          <a:srcRect/>
          <a:stretch/>
        </p:blipFill>
        <p:spPr>
          <a:xfrm>
            <a:off x="334963" y="6124575"/>
            <a:ext cx="1639743" cy="365125"/>
          </a:xfrm>
          <a:prstGeom prst="rect">
            <a:avLst/>
          </a:prstGeom>
        </p:spPr>
      </p:pic>
      <p:cxnSp>
        <p:nvCxnSpPr>
          <p:cNvPr id="6" name="Straight Connector 5">
            <a:extLst>
              <a:ext uri="{FF2B5EF4-FFF2-40B4-BE49-F238E27FC236}">
                <a16:creationId xmlns:a16="http://schemas.microsoft.com/office/drawing/2014/main" id="{1718A3E9-5047-9DB8-8E63-8F5F1DFB0A6E}"/>
              </a:ext>
            </a:extLst>
          </p:cNvPr>
          <p:cNvCxnSpPr>
            <a:cxnSpLocks/>
          </p:cNvCxnSpPr>
          <p:nvPr userDrawn="1"/>
        </p:nvCxnSpPr>
        <p:spPr>
          <a:xfrm>
            <a:off x="2048607" y="6140388"/>
            <a:ext cx="0" cy="354542"/>
          </a:xfrm>
          <a:prstGeom prst="line">
            <a:avLst/>
          </a:prstGeom>
          <a:ln>
            <a:solidFill>
              <a:schemeClr val="tx1">
                <a:alpha val="26000"/>
              </a:schemeClr>
            </a:solidFill>
          </a:ln>
        </p:spPr>
        <p:style>
          <a:lnRef idx="2">
            <a:schemeClr val="accent1"/>
          </a:lnRef>
          <a:fillRef idx="0">
            <a:schemeClr val="accent1"/>
          </a:fillRef>
          <a:effectRef idx="1">
            <a:schemeClr val="accent1"/>
          </a:effectRef>
          <a:fontRef idx="minor">
            <a:schemeClr val="tx1"/>
          </a:fontRef>
        </p:style>
      </p:cxnSp>
      <p:sp>
        <p:nvSpPr>
          <p:cNvPr id="4" name="Slide Number Placeholder 5">
            <a:extLst>
              <a:ext uri="{FF2B5EF4-FFF2-40B4-BE49-F238E27FC236}">
                <a16:creationId xmlns:a16="http://schemas.microsoft.com/office/drawing/2014/main" id="{CCF5FDBB-1D27-9C30-1A79-5BC57A5942CF}"/>
              </a:ext>
            </a:extLst>
          </p:cNvPr>
          <p:cNvSpPr txBox="1">
            <a:spLocks/>
          </p:cNvSpPr>
          <p:nvPr userDrawn="1"/>
        </p:nvSpPr>
        <p:spPr>
          <a:xfrm>
            <a:off x="2106507" y="6129254"/>
            <a:ext cx="85397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dirty="0"/>
              <a:t>Page </a:t>
            </a:r>
            <a:fld id="{D32FFA9C-ACEC-4B87-9D33-03CFB048E816}" type="slidenum">
              <a:rPr lang="en-IE" smtClean="0"/>
              <a:pPr/>
              <a:t>‹#›</a:t>
            </a:fld>
            <a:endParaRPr lang="en-IE" dirty="0"/>
          </a:p>
        </p:txBody>
      </p:sp>
      <p:sp>
        <p:nvSpPr>
          <p:cNvPr id="2" name="TextBox 1">
            <a:extLst>
              <a:ext uri="{FF2B5EF4-FFF2-40B4-BE49-F238E27FC236}">
                <a16:creationId xmlns:a16="http://schemas.microsoft.com/office/drawing/2014/main" id="{4DA44FC1-6E40-E7AF-7585-0071D5705BFB}"/>
              </a:ext>
            </a:extLst>
          </p:cNvPr>
          <p:cNvSpPr txBox="1"/>
          <p:nvPr userDrawn="1"/>
        </p:nvSpPr>
        <p:spPr>
          <a:xfrm>
            <a:off x="270311" y="6546171"/>
            <a:ext cx="1955800" cy="262416"/>
          </a:xfrm>
          <a:prstGeom prst="rect">
            <a:avLst/>
          </a:prstGeom>
          <a:noFill/>
        </p:spPr>
        <p:txBody>
          <a:bodyPr wrap="square" rtlCol="0">
            <a:spAutoFit/>
          </a:bodyPr>
          <a:lstStyle/>
          <a:p>
            <a:pPr algn="l"/>
            <a:r>
              <a:rPr lang="en-IE" sz="1050" dirty="0">
                <a:solidFill>
                  <a:schemeClr val="bg2">
                    <a:lumMod val="50000"/>
                    <a:lumOff val="50000"/>
                  </a:schemeClr>
                </a:solidFill>
              </a:rPr>
              <a:t>Licensed under CC BY 4.0</a:t>
            </a:r>
          </a:p>
        </p:txBody>
      </p:sp>
    </p:spTree>
    <p:extLst>
      <p:ext uri="{BB962C8B-B14F-4D97-AF65-F5344CB8AC3E}">
        <p14:creationId xmlns:p14="http://schemas.microsoft.com/office/powerpoint/2010/main" val="1120952447"/>
      </p:ext>
    </p:extLst>
  </p:cSld>
  <p:clrMapOvr>
    <a:overrideClrMapping bg1="dk1" tx1="lt1" bg2="dk2" tx2="lt2" accent1="accent1" accent2="accent2" accent3="accent3" accent4="accent4" accent5="accent5" accent6="accent6" hlink="hlink" folHlink="folHlink"/>
  </p:clrMapOvr>
  <p:transition spd="slow">
    <p:push dir="u"/>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P1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0B0D51C-1185-4CAD-0EB9-8A30521A225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1999" cy="6858000"/>
          </a:xfrm>
          <a:prstGeom prst="rect">
            <a:avLst/>
          </a:prstGeom>
        </p:spPr>
      </p:pic>
      <p:pic>
        <p:nvPicPr>
          <p:cNvPr id="7" name="Graphic 6">
            <a:extLst>
              <a:ext uri="{FF2B5EF4-FFF2-40B4-BE49-F238E27FC236}">
                <a16:creationId xmlns:a16="http://schemas.microsoft.com/office/drawing/2014/main" id="{C46D325B-4108-0EE2-ABCD-40BD0CD9E010}"/>
              </a:ext>
            </a:extLst>
          </p:cNvPr>
          <p:cNvPicPr>
            <a:picLocks noChangeAspect="1"/>
          </p:cNvPicPr>
          <p:nvPr userDrawn="1"/>
        </p:nvPicPr>
        <p:blipFill>
          <a:blip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228045" y="345161"/>
            <a:ext cx="1592949" cy="842387"/>
          </a:xfrm>
          <a:prstGeom prst="rect">
            <a:avLst/>
          </a:prstGeom>
        </p:spPr>
      </p:pic>
      <p:sp>
        <p:nvSpPr>
          <p:cNvPr id="2" name="Title 1">
            <a:extLst>
              <a:ext uri="{FF2B5EF4-FFF2-40B4-BE49-F238E27FC236}">
                <a16:creationId xmlns:a16="http://schemas.microsoft.com/office/drawing/2014/main" id="{E132482C-CE81-CE90-E63D-FFC01FE569E7}"/>
              </a:ext>
            </a:extLst>
          </p:cNvPr>
          <p:cNvSpPr>
            <a:spLocks noGrp="1"/>
          </p:cNvSpPr>
          <p:nvPr>
            <p:ph type="ctrTitle"/>
          </p:nvPr>
        </p:nvSpPr>
        <p:spPr>
          <a:xfrm>
            <a:off x="5596349" y="3179562"/>
            <a:ext cx="5695345" cy="1125749"/>
          </a:xfrm>
        </p:spPr>
        <p:txBody>
          <a:bodyPr anchor="t">
            <a:normAutofit/>
          </a:bodyPr>
          <a:lstStyle>
            <a:lvl1pPr algn="l">
              <a:defRPr sz="3600">
                <a:solidFill>
                  <a:schemeClr val="bg2"/>
                </a:solidFill>
              </a:defRPr>
            </a:lvl1pPr>
          </a:lstStyle>
          <a:p>
            <a:r>
              <a:rPr lang="en-US"/>
              <a:t>Click to edit Master title style</a:t>
            </a:r>
            <a:endParaRPr lang="en-IE" dirty="0"/>
          </a:p>
        </p:txBody>
      </p:sp>
      <p:sp>
        <p:nvSpPr>
          <p:cNvPr id="3" name="Subtitle 2">
            <a:extLst>
              <a:ext uri="{FF2B5EF4-FFF2-40B4-BE49-F238E27FC236}">
                <a16:creationId xmlns:a16="http://schemas.microsoft.com/office/drawing/2014/main" id="{B5291256-A199-5127-D994-C5FC00CFBBB3}"/>
              </a:ext>
            </a:extLst>
          </p:cNvPr>
          <p:cNvSpPr>
            <a:spLocks noGrp="1"/>
          </p:cNvSpPr>
          <p:nvPr>
            <p:ph type="subTitle" idx="1" hasCustomPrompt="1"/>
          </p:nvPr>
        </p:nvSpPr>
        <p:spPr>
          <a:xfrm>
            <a:off x="5596351" y="2495735"/>
            <a:ext cx="2340286" cy="564253"/>
          </a:xfrm>
          <a:prstGeom prst="roundRect">
            <a:avLst>
              <a:gd name="adj" fmla="val 50000"/>
            </a:avLst>
          </a:prstGeom>
          <a:solidFill>
            <a:schemeClr val="accent2"/>
          </a:solidFill>
          <a:ln>
            <a:noFill/>
          </a:ln>
        </p:spPr>
        <p:txBody>
          <a:bodyPr wrap="square" anchor="ctr">
            <a:spAutoFit/>
          </a:bodyPr>
          <a:lstStyle>
            <a:lvl1pPr marL="0" indent="0" algn="ctr">
              <a:buNone/>
              <a:defRPr sz="17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Work Package 1</a:t>
            </a:r>
            <a:endParaRPr lang="en-IE" dirty="0"/>
          </a:p>
        </p:txBody>
      </p:sp>
      <p:pic>
        <p:nvPicPr>
          <p:cNvPr id="4" name="Graphic 7">
            <a:extLst>
              <a:ext uri="{FF2B5EF4-FFF2-40B4-BE49-F238E27FC236}">
                <a16:creationId xmlns:a16="http://schemas.microsoft.com/office/drawing/2014/main" id="{D33EA5D9-1098-42A8-20D1-D51F51A59777}"/>
              </a:ext>
            </a:extLst>
          </p:cNvPr>
          <p:cNvPicPr>
            <a:picLocks noChangeAspect="1"/>
          </p:cNvPicPr>
          <p:nvPr userDrawn="1"/>
        </p:nvPicPr>
        <p:blipFill>
          <a:blip r:embed="rId4" cstate="screen">
            <a:extLst>
              <a:ext uri="{28A0092B-C50C-407E-A947-70E740481C1C}">
                <a14:useLocalDpi xmlns:a14="http://schemas.microsoft.com/office/drawing/2010/main" val="0"/>
              </a:ext>
            </a:extLst>
          </a:blip>
          <a:srcRect/>
          <a:stretch/>
        </p:blipFill>
        <p:spPr>
          <a:xfrm>
            <a:off x="10263303" y="6124575"/>
            <a:ext cx="1639743" cy="365125"/>
          </a:xfrm>
          <a:prstGeom prst="rect">
            <a:avLst/>
          </a:prstGeom>
        </p:spPr>
      </p:pic>
      <p:sp>
        <p:nvSpPr>
          <p:cNvPr id="6" name="Picture Placeholder 5">
            <a:extLst>
              <a:ext uri="{FF2B5EF4-FFF2-40B4-BE49-F238E27FC236}">
                <a16:creationId xmlns:a16="http://schemas.microsoft.com/office/drawing/2014/main" id="{BC79B4E3-4D8C-BB9C-71A2-84C194FE73F8}"/>
              </a:ext>
            </a:extLst>
          </p:cNvPr>
          <p:cNvSpPr>
            <a:spLocks noGrp="1"/>
          </p:cNvSpPr>
          <p:nvPr>
            <p:ph type="pic" sz="quarter" idx="10" hasCustomPrompt="1"/>
          </p:nvPr>
        </p:nvSpPr>
        <p:spPr>
          <a:xfrm>
            <a:off x="5551488" y="4572000"/>
            <a:ext cx="1147762" cy="1147763"/>
          </a:xfrm>
        </p:spPr>
        <p:txBody>
          <a:bodyPr anchor="ctr"/>
          <a:lstStyle>
            <a:lvl1pPr marL="0" indent="0" algn="ctr">
              <a:buNone/>
              <a:defRPr>
                <a:solidFill>
                  <a:schemeClr val="bg1">
                    <a:lumMod val="95000"/>
                  </a:schemeClr>
                </a:solidFill>
              </a:defRPr>
            </a:lvl1pPr>
          </a:lstStyle>
          <a:p>
            <a:r>
              <a:rPr lang="it-IT" dirty="0" err="1"/>
              <a:t>Insert</a:t>
            </a:r>
            <a:r>
              <a:rPr lang="it-IT" dirty="0"/>
              <a:t> logo</a:t>
            </a:r>
            <a:endParaRPr lang="en-IE" dirty="0"/>
          </a:p>
        </p:txBody>
      </p:sp>
      <p:sp>
        <p:nvSpPr>
          <p:cNvPr id="8" name="Picture Placeholder 5">
            <a:extLst>
              <a:ext uri="{FF2B5EF4-FFF2-40B4-BE49-F238E27FC236}">
                <a16:creationId xmlns:a16="http://schemas.microsoft.com/office/drawing/2014/main" id="{9951854A-34CE-D0A4-B104-FF3A34C00F96}"/>
              </a:ext>
            </a:extLst>
          </p:cNvPr>
          <p:cNvSpPr>
            <a:spLocks noGrp="1"/>
          </p:cNvSpPr>
          <p:nvPr>
            <p:ph type="pic" sz="quarter" idx="11" hasCustomPrompt="1"/>
          </p:nvPr>
        </p:nvSpPr>
        <p:spPr>
          <a:xfrm>
            <a:off x="7090627" y="4572000"/>
            <a:ext cx="1147762" cy="1147763"/>
          </a:xfrm>
        </p:spPr>
        <p:txBody>
          <a:bodyPr anchor="ctr"/>
          <a:lstStyle>
            <a:lvl1pPr marL="0" indent="0" algn="ctr">
              <a:buNone/>
              <a:defRPr>
                <a:solidFill>
                  <a:schemeClr val="bg1">
                    <a:lumMod val="95000"/>
                  </a:schemeClr>
                </a:solidFill>
              </a:defRPr>
            </a:lvl1pPr>
          </a:lstStyle>
          <a:p>
            <a:r>
              <a:rPr lang="it-IT" dirty="0" err="1"/>
              <a:t>Insert</a:t>
            </a:r>
            <a:r>
              <a:rPr lang="it-IT" dirty="0"/>
              <a:t> logo</a:t>
            </a:r>
            <a:endParaRPr lang="en-IE" dirty="0"/>
          </a:p>
        </p:txBody>
      </p:sp>
      <p:sp>
        <p:nvSpPr>
          <p:cNvPr id="9" name="Picture Placeholder 5">
            <a:extLst>
              <a:ext uri="{FF2B5EF4-FFF2-40B4-BE49-F238E27FC236}">
                <a16:creationId xmlns:a16="http://schemas.microsoft.com/office/drawing/2014/main" id="{6B286047-C81C-01B1-EBF8-C25B2DBFB13A}"/>
              </a:ext>
            </a:extLst>
          </p:cNvPr>
          <p:cNvSpPr>
            <a:spLocks noGrp="1"/>
          </p:cNvSpPr>
          <p:nvPr>
            <p:ph type="pic" sz="quarter" idx="12" hasCustomPrompt="1"/>
          </p:nvPr>
        </p:nvSpPr>
        <p:spPr>
          <a:xfrm>
            <a:off x="8629766" y="4572000"/>
            <a:ext cx="1147762" cy="1147763"/>
          </a:xfrm>
        </p:spPr>
        <p:txBody>
          <a:bodyPr anchor="ctr"/>
          <a:lstStyle>
            <a:lvl1pPr marL="0" indent="0" algn="ctr">
              <a:buNone/>
              <a:defRPr>
                <a:solidFill>
                  <a:schemeClr val="bg1">
                    <a:lumMod val="95000"/>
                  </a:schemeClr>
                </a:solidFill>
              </a:defRPr>
            </a:lvl1pPr>
          </a:lstStyle>
          <a:p>
            <a:r>
              <a:rPr lang="it-IT" dirty="0" err="1"/>
              <a:t>Insert</a:t>
            </a:r>
            <a:r>
              <a:rPr lang="it-IT" dirty="0"/>
              <a:t> logo</a:t>
            </a:r>
            <a:endParaRPr lang="en-IE" dirty="0"/>
          </a:p>
        </p:txBody>
      </p:sp>
      <p:sp>
        <p:nvSpPr>
          <p:cNvPr id="10" name="Picture Placeholder 5">
            <a:extLst>
              <a:ext uri="{FF2B5EF4-FFF2-40B4-BE49-F238E27FC236}">
                <a16:creationId xmlns:a16="http://schemas.microsoft.com/office/drawing/2014/main" id="{7EB2D168-4DA6-EC4D-3B37-A925A9D9C302}"/>
              </a:ext>
            </a:extLst>
          </p:cNvPr>
          <p:cNvSpPr>
            <a:spLocks noGrp="1"/>
          </p:cNvSpPr>
          <p:nvPr>
            <p:ph type="pic" sz="quarter" idx="13" hasCustomPrompt="1"/>
          </p:nvPr>
        </p:nvSpPr>
        <p:spPr>
          <a:xfrm>
            <a:off x="10168904" y="4572000"/>
            <a:ext cx="1147762" cy="1147763"/>
          </a:xfrm>
        </p:spPr>
        <p:txBody>
          <a:bodyPr anchor="ctr"/>
          <a:lstStyle>
            <a:lvl1pPr marL="0" indent="0" algn="ctr">
              <a:buNone/>
              <a:defRPr>
                <a:solidFill>
                  <a:schemeClr val="bg1">
                    <a:lumMod val="95000"/>
                  </a:schemeClr>
                </a:solidFill>
              </a:defRPr>
            </a:lvl1pPr>
          </a:lstStyle>
          <a:p>
            <a:r>
              <a:rPr lang="it-IT" dirty="0" err="1"/>
              <a:t>Insert</a:t>
            </a:r>
            <a:r>
              <a:rPr lang="it-IT" dirty="0"/>
              <a:t> logo</a:t>
            </a:r>
            <a:endParaRPr lang="en-IE" dirty="0"/>
          </a:p>
        </p:txBody>
      </p:sp>
      <p:sp>
        <p:nvSpPr>
          <p:cNvPr id="11" name="TextBox 10">
            <a:extLst>
              <a:ext uri="{FF2B5EF4-FFF2-40B4-BE49-F238E27FC236}">
                <a16:creationId xmlns:a16="http://schemas.microsoft.com/office/drawing/2014/main" id="{D660544F-F56C-68F5-736F-87B5EA83F474}"/>
              </a:ext>
            </a:extLst>
          </p:cNvPr>
          <p:cNvSpPr txBox="1"/>
          <p:nvPr userDrawn="1"/>
        </p:nvSpPr>
        <p:spPr>
          <a:xfrm>
            <a:off x="10197634" y="6508172"/>
            <a:ext cx="1955800" cy="262416"/>
          </a:xfrm>
          <a:prstGeom prst="rect">
            <a:avLst/>
          </a:prstGeom>
          <a:noFill/>
        </p:spPr>
        <p:txBody>
          <a:bodyPr wrap="square" rtlCol="0">
            <a:spAutoFit/>
          </a:bodyPr>
          <a:lstStyle/>
          <a:p>
            <a:pPr algn="l"/>
            <a:r>
              <a:rPr lang="en-IE" sz="1050" dirty="0">
                <a:solidFill>
                  <a:schemeClr val="bg2">
                    <a:lumMod val="50000"/>
                  </a:schemeClr>
                </a:solidFill>
              </a:rPr>
              <a:t>Licensed under CC BY 4.0</a:t>
            </a:r>
          </a:p>
        </p:txBody>
      </p:sp>
    </p:spTree>
    <p:extLst>
      <p:ext uri="{BB962C8B-B14F-4D97-AF65-F5344CB8AC3E}">
        <p14:creationId xmlns:p14="http://schemas.microsoft.com/office/powerpoint/2010/main" val="3428566380"/>
      </p:ext>
    </p:extLst>
  </p:cSld>
  <p:clrMapOvr>
    <a:masterClrMapping/>
  </p:clrMapOvr>
  <p:transition spd="slow">
    <p:push dir="u"/>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5_Title only">
    <p:bg>
      <p:bgRef idx="1001">
        <a:schemeClr val="bg2"/>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CCE5832-0B43-7AEB-4BFE-A57FE7ED55B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6" name="Graphic 5">
            <a:extLst>
              <a:ext uri="{FF2B5EF4-FFF2-40B4-BE49-F238E27FC236}">
                <a16:creationId xmlns:a16="http://schemas.microsoft.com/office/drawing/2014/main" id="{4E9F60D8-E63A-0A0C-FBE4-1194897410A1}"/>
              </a:ext>
            </a:extLst>
          </p:cNvPr>
          <p:cNvPicPr>
            <a:picLocks noChangeAspect="1"/>
          </p:cNvPicPr>
          <p:nvPr userDrawn="1"/>
        </p:nvPicPr>
        <p:blipFill>
          <a:blip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228045" y="345161"/>
            <a:ext cx="1592949" cy="842387"/>
          </a:xfrm>
          <a:prstGeom prst="rect">
            <a:avLst/>
          </a:prstGeom>
        </p:spPr>
      </p:pic>
      <p:sp>
        <p:nvSpPr>
          <p:cNvPr id="7" name="Title 1">
            <a:extLst>
              <a:ext uri="{FF2B5EF4-FFF2-40B4-BE49-F238E27FC236}">
                <a16:creationId xmlns:a16="http://schemas.microsoft.com/office/drawing/2014/main" id="{75798138-13C6-07C5-F073-9EDCD2E18AFA}"/>
              </a:ext>
            </a:extLst>
          </p:cNvPr>
          <p:cNvSpPr>
            <a:spLocks noGrp="1"/>
          </p:cNvSpPr>
          <p:nvPr>
            <p:ph type="title"/>
          </p:nvPr>
        </p:nvSpPr>
        <p:spPr>
          <a:xfrm>
            <a:off x="363984" y="365125"/>
            <a:ext cx="10989816" cy="1325563"/>
          </a:xfrm>
        </p:spPr>
        <p:txBody>
          <a:bodyPr/>
          <a:lstStyle>
            <a:lvl1pPr>
              <a:defRPr baseline="0">
                <a:solidFill>
                  <a:schemeClr val="tx1"/>
                </a:solidFill>
              </a:defRPr>
            </a:lvl1pPr>
          </a:lstStyle>
          <a:p>
            <a:r>
              <a:rPr lang="en-US"/>
              <a:t>Click to edit Master title style</a:t>
            </a:r>
            <a:endParaRPr lang="en-IE" dirty="0"/>
          </a:p>
        </p:txBody>
      </p:sp>
      <p:sp>
        <p:nvSpPr>
          <p:cNvPr id="8" name="Subtitle 2">
            <a:extLst>
              <a:ext uri="{FF2B5EF4-FFF2-40B4-BE49-F238E27FC236}">
                <a16:creationId xmlns:a16="http://schemas.microsoft.com/office/drawing/2014/main" id="{5F99D197-7E89-ED45-E75B-9CB5512753F0}"/>
              </a:ext>
            </a:extLst>
          </p:cNvPr>
          <p:cNvSpPr>
            <a:spLocks noGrp="1"/>
          </p:cNvSpPr>
          <p:nvPr>
            <p:ph type="subTitle" idx="1"/>
          </p:nvPr>
        </p:nvSpPr>
        <p:spPr>
          <a:xfrm>
            <a:off x="365236" y="1188794"/>
            <a:ext cx="9144000" cy="4365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MY" dirty="0"/>
          </a:p>
        </p:txBody>
      </p:sp>
      <p:pic>
        <p:nvPicPr>
          <p:cNvPr id="9" name="Graphic 7">
            <a:extLst>
              <a:ext uri="{FF2B5EF4-FFF2-40B4-BE49-F238E27FC236}">
                <a16:creationId xmlns:a16="http://schemas.microsoft.com/office/drawing/2014/main" id="{2362B973-30A2-9B07-E51E-40B97A58ACC8}"/>
              </a:ext>
            </a:extLst>
          </p:cNvPr>
          <p:cNvPicPr>
            <a:picLocks noChangeAspect="1"/>
          </p:cNvPicPr>
          <p:nvPr userDrawn="1"/>
        </p:nvPicPr>
        <p:blipFill>
          <a:blip r:embed="rId4" cstate="screen">
            <a:extLst>
              <a:ext uri="{28A0092B-C50C-407E-A947-70E740481C1C}">
                <a14:useLocalDpi xmlns:a14="http://schemas.microsoft.com/office/drawing/2010/main" val="0"/>
              </a:ext>
            </a:extLst>
          </a:blip>
          <a:srcRect/>
          <a:stretch/>
        </p:blipFill>
        <p:spPr>
          <a:xfrm>
            <a:off x="334963" y="6124575"/>
            <a:ext cx="1639743" cy="365125"/>
          </a:xfrm>
          <a:prstGeom prst="rect">
            <a:avLst/>
          </a:prstGeom>
        </p:spPr>
      </p:pic>
      <p:cxnSp>
        <p:nvCxnSpPr>
          <p:cNvPr id="11" name="Straight Connector 10">
            <a:extLst>
              <a:ext uri="{FF2B5EF4-FFF2-40B4-BE49-F238E27FC236}">
                <a16:creationId xmlns:a16="http://schemas.microsoft.com/office/drawing/2014/main" id="{F51E8FD0-0BFE-0531-EB9F-59549FC2B7FE}"/>
              </a:ext>
            </a:extLst>
          </p:cNvPr>
          <p:cNvCxnSpPr>
            <a:cxnSpLocks/>
          </p:cNvCxnSpPr>
          <p:nvPr userDrawn="1"/>
        </p:nvCxnSpPr>
        <p:spPr>
          <a:xfrm>
            <a:off x="2048607" y="6140388"/>
            <a:ext cx="0" cy="354542"/>
          </a:xfrm>
          <a:prstGeom prst="line">
            <a:avLst/>
          </a:prstGeom>
          <a:ln>
            <a:solidFill>
              <a:schemeClr val="tx1">
                <a:alpha val="26000"/>
              </a:schemeClr>
            </a:solidFill>
          </a:ln>
        </p:spPr>
        <p:style>
          <a:lnRef idx="2">
            <a:schemeClr val="accent1"/>
          </a:lnRef>
          <a:fillRef idx="0">
            <a:schemeClr val="accent1"/>
          </a:fillRef>
          <a:effectRef idx="1">
            <a:schemeClr val="accent1"/>
          </a:effectRef>
          <a:fontRef idx="minor">
            <a:schemeClr val="tx1"/>
          </a:fontRef>
        </p:style>
      </p:cxnSp>
      <p:sp>
        <p:nvSpPr>
          <p:cNvPr id="4" name="Slide Number Placeholder 5">
            <a:extLst>
              <a:ext uri="{FF2B5EF4-FFF2-40B4-BE49-F238E27FC236}">
                <a16:creationId xmlns:a16="http://schemas.microsoft.com/office/drawing/2014/main" id="{5744BBFF-BD10-564D-876C-D032FC8E70D8}"/>
              </a:ext>
            </a:extLst>
          </p:cNvPr>
          <p:cNvSpPr txBox="1">
            <a:spLocks/>
          </p:cNvSpPr>
          <p:nvPr userDrawn="1"/>
        </p:nvSpPr>
        <p:spPr>
          <a:xfrm>
            <a:off x="2106507" y="6129254"/>
            <a:ext cx="85397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dirty="0"/>
              <a:t>Page </a:t>
            </a:r>
            <a:fld id="{D32FFA9C-ACEC-4B87-9D33-03CFB048E816}" type="slidenum">
              <a:rPr lang="en-IE" smtClean="0"/>
              <a:pPr/>
              <a:t>‹#›</a:t>
            </a:fld>
            <a:endParaRPr lang="en-IE" dirty="0"/>
          </a:p>
        </p:txBody>
      </p:sp>
      <p:sp>
        <p:nvSpPr>
          <p:cNvPr id="2" name="TextBox 1">
            <a:extLst>
              <a:ext uri="{FF2B5EF4-FFF2-40B4-BE49-F238E27FC236}">
                <a16:creationId xmlns:a16="http://schemas.microsoft.com/office/drawing/2014/main" id="{E5CA3EC1-96B7-7F64-8BC2-C979099DD69A}"/>
              </a:ext>
            </a:extLst>
          </p:cNvPr>
          <p:cNvSpPr txBox="1"/>
          <p:nvPr userDrawn="1"/>
        </p:nvSpPr>
        <p:spPr>
          <a:xfrm>
            <a:off x="270311" y="6546171"/>
            <a:ext cx="1955800" cy="262416"/>
          </a:xfrm>
          <a:prstGeom prst="rect">
            <a:avLst/>
          </a:prstGeom>
          <a:noFill/>
        </p:spPr>
        <p:txBody>
          <a:bodyPr wrap="square" rtlCol="0">
            <a:spAutoFit/>
          </a:bodyPr>
          <a:lstStyle/>
          <a:p>
            <a:pPr algn="l"/>
            <a:r>
              <a:rPr lang="en-IE" sz="1050" dirty="0">
                <a:solidFill>
                  <a:schemeClr val="bg2">
                    <a:lumMod val="50000"/>
                    <a:lumOff val="50000"/>
                  </a:schemeClr>
                </a:solidFill>
              </a:rPr>
              <a:t>Licensed under CC BY 4.0</a:t>
            </a:r>
          </a:p>
        </p:txBody>
      </p:sp>
    </p:spTree>
    <p:extLst>
      <p:ext uri="{BB962C8B-B14F-4D97-AF65-F5344CB8AC3E}">
        <p14:creationId xmlns:p14="http://schemas.microsoft.com/office/powerpoint/2010/main" val="590847583"/>
      </p:ext>
    </p:extLst>
  </p:cSld>
  <p:clrMapOvr>
    <a:overrideClrMapping bg1="dk1" tx1="lt1" bg2="dk2" tx2="lt2" accent1="accent1" accent2="accent2" accent3="accent3" accent4="accent4" accent5="accent5" accent6="accent6" hlink="hlink" folHlink="folHlink"/>
  </p:clrMapOvr>
  <p:transition spd="slow">
    <p:push dir="u"/>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6_Blank">
    <p:bg>
      <p:bgRef idx="1001">
        <a:schemeClr val="bg2"/>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01408B9-A502-57AE-CBDA-1245CC4FA19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7" name="Graphic 6">
            <a:extLst>
              <a:ext uri="{FF2B5EF4-FFF2-40B4-BE49-F238E27FC236}">
                <a16:creationId xmlns:a16="http://schemas.microsoft.com/office/drawing/2014/main" id="{DC9CE23D-41D6-C70F-8B9B-83C77750807E}"/>
              </a:ext>
            </a:extLst>
          </p:cNvPr>
          <p:cNvPicPr>
            <a:picLocks noChangeAspect="1"/>
          </p:cNvPicPr>
          <p:nvPr userDrawn="1"/>
        </p:nvPicPr>
        <p:blipFill>
          <a:blip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228045" y="345161"/>
            <a:ext cx="1592949" cy="842387"/>
          </a:xfrm>
          <a:prstGeom prst="rect">
            <a:avLst/>
          </a:prstGeom>
        </p:spPr>
      </p:pic>
      <p:pic>
        <p:nvPicPr>
          <p:cNvPr id="9" name="Graphic 7">
            <a:extLst>
              <a:ext uri="{FF2B5EF4-FFF2-40B4-BE49-F238E27FC236}">
                <a16:creationId xmlns:a16="http://schemas.microsoft.com/office/drawing/2014/main" id="{934AC21F-BC6C-DFBF-81A4-ECA0FD2D3312}"/>
              </a:ext>
            </a:extLst>
          </p:cNvPr>
          <p:cNvPicPr>
            <a:picLocks noChangeAspect="1"/>
          </p:cNvPicPr>
          <p:nvPr userDrawn="1"/>
        </p:nvPicPr>
        <p:blipFill>
          <a:blip r:embed="rId4" cstate="screen">
            <a:extLst>
              <a:ext uri="{28A0092B-C50C-407E-A947-70E740481C1C}">
                <a14:useLocalDpi xmlns:a14="http://schemas.microsoft.com/office/drawing/2010/main" val="0"/>
              </a:ext>
            </a:extLst>
          </a:blip>
          <a:srcRect/>
          <a:stretch/>
        </p:blipFill>
        <p:spPr>
          <a:xfrm>
            <a:off x="334963" y="6124575"/>
            <a:ext cx="1639743" cy="365125"/>
          </a:xfrm>
          <a:prstGeom prst="rect">
            <a:avLst/>
          </a:prstGeom>
        </p:spPr>
      </p:pic>
      <p:cxnSp>
        <p:nvCxnSpPr>
          <p:cNvPr id="6" name="Straight Connector 5">
            <a:extLst>
              <a:ext uri="{FF2B5EF4-FFF2-40B4-BE49-F238E27FC236}">
                <a16:creationId xmlns:a16="http://schemas.microsoft.com/office/drawing/2014/main" id="{F6CDE949-9A7D-94A6-E373-45F9D0722F54}"/>
              </a:ext>
            </a:extLst>
          </p:cNvPr>
          <p:cNvCxnSpPr>
            <a:cxnSpLocks/>
          </p:cNvCxnSpPr>
          <p:nvPr userDrawn="1"/>
        </p:nvCxnSpPr>
        <p:spPr>
          <a:xfrm>
            <a:off x="2048607" y="6140388"/>
            <a:ext cx="0" cy="354542"/>
          </a:xfrm>
          <a:prstGeom prst="line">
            <a:avLst/>
          </a:prstGeom>
          <a:ln>
            <a:solidFill>
              <a:schemeClr val="tx1">
                <a:alpha val="26000"/>
              </a:schemeClr>
            </a:solidFill>
          </a:ln>
        </p:spPr>
        <p:style>
          <a:lnRef idx="2">
            <a:schemeClr val="accent1"/>
          </a:lnRef>
          <a:fillRef idx="0">
            <a:schemeClr val="accent1"/>
          </a:fillRef>
          <a:effectRef idx="1">
            <a:schemeClr val="accent1"/>
          </a:effectRef>
          <a:fontRef idx="minor">
            <a:schemeClr val="tx1"/>
          </a:fontRef>
        </p:style>
      </p:cxnSp>
      <p:sp>
        <p:nvSpPr>
          <p:cNvPr id="4" name="Slide Number Placeholder 5">
            <a:extLst>
              <a:ext uri="{FF2B5EF4-FFF2-40B4-BE49-F238E27FC236}">
                <a16:creationId xmlns:a16="http://schemas.microsoft.com/office/drawing/2014/main" id="{5E527702-6D25-7861-8EB5-404CE4A85949}"/>
              </a:ext>
            </a:extLst>
          </p:cNvPr>
          <p:cNvSpPr txBox="1">
            <a:spLocks/>
          </p:cNvSpPr>
          <p:nvPr userDrawn="1"/>
        </p:nvSpPr>
        <p:spPr>
          <a:xfrm>
            <a:off x="2106507" y="6129254"/>
            <a:ext cx="85397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dirty="0"/>
              <a:t>Page </a:t>
            </a:r>
            <a:fld id="{D32FFA9C-ACEC-4B87-9D33-03CFB048E816}" type="slidenum">
              <a:rPr lang="en-IE" smtClean="0"/>
              <a:pPr/>
              <a:t>‹#›</a:t>
            </a:fld>
            <a:endParaRPr lang="en-IE" dirty="0"/>
          </a:p>
        </p:txBody>
      </p:sp>
      <p:sp>
        <p:nvSpPr>
          <p:cNvPr id="2" name="TextBox 1">
            <a:extLst>
              <a:ext uri="{FF2B5EF4-FFF2-40B4-BE49-F238E27FC236}">
                <a16:creationId xmlns:a16="http://schemas.microsoft.com/office/drawing/2014/main" id="{AC148027-8ABF-52A5-853C-4034219EC75B}"/>
              </a:ext>
            </a:extLst>
          </p:cNvPr>
          <p:cNvSpPr txBox="1"/>
          <p:nvPr userDrawn="1"/>
        </p:nvSpPr>
        <p:spPr>
          <a:xfrm>
            <a:off x="270311" y="6546171"/>
            <a:ext cx="1955800" cy="262416"/>
          </a:xfrm>
          <a:prstGeom prst="rect">
            <a:avLst/>
          </a:prstGeom>
          <a:noFill/>
        </p:spPr>
        <p:txBody>
          <a:bodyPr wrap="square" rtlCol="0">
            <a:spAutoFit/>
          </a:bodyPr>
          <a:lstStyle/>
          <a:p>
            <a:pPr algn="l"/>
            <a:r>
              <a:rPr lang="en-IE" sz="1050" dirty="0">
                <a:solidFill>
                  <a:schemeClr val="bg2">
                    <a:lumMod val="50000"/>
                    <a:lumOff val="50000"/>
                  </a:schemeClr>
                </a:solidFill>
              </a:rPr>
              <a:t>Licensed under CC BY 4.0</a:t>
            </a:r>
          </a:p>
        </p:txBody>
      </p:sp>
    </p:spTree>
    <p:extLst>
      <p:ext uri="{BB962C8B-B14F-4D97-AF65-F5344CB8AC3E}">
        <p14:creationId xmlns:p14="http://schemas.microsoft.com/office/powerpoint/2010/main" val="1532616477"/>
      </p:ext>
    </p:extLst>
  </p:cSld>
  <p:clrMapOvr>
    <a:overrideClrMapping bg1="dk1" tx1="lt1" bg2="dk2" tx2="lt2" accent1="accent1" accent2="accent2" accent3="accent3" accent4="accent4" accent5="accent5" accent6="accent6" hlink="hlink" folHlink="folHlink"/>
  </p:clrMapOvr>
  <p:transition spd="slow">
    <p:push dir="u"/>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5-1_Thank you">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5736138-9208-1582-A1A2-A3214CA75A1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8" name="Title 1">
            <a:extLst>
              <a:ext uri="{FF2B5EF4-FFF2-40B4-BE49-F238E27FC236}">
                <a16:creationId xmlns:a16="http://schemas.microsoft.com/office/drawing/2014/main" id="{4D7E74BA-AFD2-048B-EECC-11EB1BB61E3E}"/>
              </a:ext>
            </a:extLst>
          </p:cNvPr>
          <p:cNvSpPr>
            <a:spLocks noGrp="1"/>
          </p:cNvSpPr>
          <p:nvPr>
            <p:ph type="ctrTitle" hasCustomPrompt="1"/>
          </p:nvPr>
        </p:nvSpPr>
        <p:spPr>
          <a:xfrm>
            <a:off x="798952" y="2856179"/>
            <a:ext cx="5177586" cy="1706732"/>
          </a:xfrm>
        </p:spPr>
        <p:txBody>
          <a:bodyPr anchor="b"/>
          <a:lstStyle>
            <a:lvl1pPr algn="l">
              <a:defRPr sz="6000">
                <a:solidFill>
                  <a:schemeClr val="bg2"/>
                </a:solidFill>
              </a:defRPr>
            </a:lvl1pPr>
          </a:lstStyle>
          <a:p>
            <a:r>
              <a:rPr lang="en-US" dirty="0"/>
              <a:t>Click to edit Questions?</a:t>
            </a:r>
            <a:endParaRPr lang="en-IE" dirty="0"/>
          </a:p>
        </p:txBody>
      </p:sp>
      <p:sp>
        <p:nvSpPr>
          <p:cNvPr id="9" name="Subtitle 2">
            <a:extLst>
              <a:ext uri="{FF2B5EF4-FFF2-40B4-BE49-F238E27FC236}">
                <a16:creationId xmlns:a16="http://schemas.microsoft.com/office/drawing/2014/main" id="{A13311DF-0857-DAB1-8E64-74A54FC43CD4}"/>
              </a:ext>
            </a:extLst>
          </p:cNvPr>
          <p:cNvSpPr>
            <a:spLocks noGrp="1"/>
          </p:cNvSpPr>
          <p:nvPr>
            <p:ph type="subTitle" idx="1" hasCustomPrompt="1"/>
          </p:nvPr>
        </p:nvSpPr>
        <p:spPr>
          <a:xfrm>
            <a:off x="798952" y="2410982"/>
            <a:ext cx="5177586" cy="398062"/>
          </a:xfrm>
        </p:spPr>
        <p:txBody>
          <a:bodyPr>
            <a:normAutofit/>
          </a:bodyPr>
          <a:lstStyle>
            <a:lvl1pPr marL="0" indent="0" algn="l">
              <a:buNone/>
              <a:defRPr sz="16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Thank you page subtitle style</a:t>
            </a:r>
            <a:endParaRPr lang="en-IE" dirty="0"/>
          </a:p>
        </p:txBody>
      </p:sp>
      <p:pic>
        <p:nvPicPr>
          <p:cNvPr id="3" name="Graphic 7">
            <a:extLst>
              <a:ext uri="{FF2B5EF4-FFF2-40B4-BE49-F238E27FC236}">
                <a16:creationId xmlns:a16="http://schemas.microsoft.com/office/drawing/2014/main" id="{A2EF07C2-F081-E407-679A-F1F305ABF75C}"/>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313940" y="6157781"/>
            <a:ext cx="1639743" cy="365125"/>
          </a:xfrm>
          <a:prstGeom prst="rect">
            <a:avLst/>
          </a:prstGeom>
        </p:spPr>
      </p:pic>
      <p:pic>
        <p:nvPicPr>
          <p:cNvPr id="2" name="Graphic 7">
            <a:extLst>
              <a:ext uri="{FF2B5EF4-FFF2-40B4-BE49-F238E27FC236}">
                <a16:creationId xmlns:a16="http://schemas.microsoft.com/office/drawing/2014/main" id="{EA7DCA96-9B86-7BF3-B11C-28933DAFEE27}"/>
              </a:ext>
            </a:extLst>
          </p:cNvPr>
          <p:cNvPicPr>
            <a:picLocks noChangeAspect="1"/>
          </p:cNvPicPr>
          <p:nvPr userDrawn="1"/>
        </p:nvPicPr>
        <p:blipFill>
          <a:blip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363089" y="345207"/>
            <a:ext cx="1591896" cy="842294"/>
          </a:xfrm>
          <a:prstGeom prst="rect">
            <a:avLst/>
          </a:prstGeom>
        </p:spPr>
      </p:pic>
      <p:sp>
        <p:nvSpPr>
          <p:cNvPr id="5" name="TextBox 4">
            <a:extLst>
              <a:ext uri="{FF2B5EF4-FFF2-40B4-BE49-F238E27FC236}">
                <a16:creationId xmlns:a16="http://schemas.microsoft.com/office/drawing/2014/main" id="{F67464F8-264C-4D9B-1AD7-A55CA5BBA909}"/>
              </a:ext>
            </a:extLst>
          </p:cNvPr>
          <p:cNvSpPr txBox="1"/>
          <p:nvPr userDrawn="1"/>
        </p:nvSpPr>
        <p:spPr>
          <a:xfrm>
            <a:off x="733318" y="4756188"/>
            <a:ext cx="5166804" cy="830997"/>
          </a:xfrm>
          <a:prstGeom prst="rect">
            <a:avLst/>
          </a:prstGeom>
          <a:noFill/>
        </p:spPr>
        <p:txBody>
          <a:bodyPr wrap="square" rtlCol="0">
            <a:spAutoFit/>
          </a:bodyPr>
          <a:lstStyle/>
          <a:p>
            <a:r>
              <a:rPr lang="en-IE" sz="800" b="1" kern="1200" dirty="0">
                <a:solidFill>
                  <a:schemeClr val="bg1"/>
                </a:solidFill>
                <a:effectLst/>
                <a:latin typeface="+mn-lt"/>
                <a:ea typeface="+mn-ea"/>
                <a:cs typeface="+mn-cs"/>
              </a:rPr>
              <a:t>Disclaimer</a:t>
            </a:r>
            <a:r>
              <a:rPr lang="en-IE" sz="800" kern="1200" dirty="0">
                <a:solidFill>
                  <a:schemeClr val="bg1"/>
                </a:solidFill>
                <a:effectLst/>
                <a:latin typeface="+mn-lt"/>
                <a:ea typeface="+mn-ea"/>
                <a:cs typeface="+mn-cs"/>
              </a:rPr>
              <a:t> </a:t>
            </a:r>
            <a:br>
              <a:rPr lang="en-IE" sz="800" kern="1200" dirty="0">
                <a:solidFill>
                  <a:schemeClr val="bg1"/>
                </a:solidFill>
                <a:effectLst/>
                <a:latin typeface="+mn-lt"/>
                <a:ea typeface="+mn-ea"/>
                <a:cs typeface="+mn-cs"/>
              </a:rPr>
            </a:br>
            <a:br>
              <a:rPr lang="en-IE" sz="800" kern="1200" dirty="0">
                <a:solidFill>
                  <a:schemeClr val="bg1"/>
                </a:solidFill>
                <a:effectLst/>
                <a:latin typeface="+mn-lt"/>
                <a:ea typeface="+mn-ea"/>
                <a:cs typeface="+mn-cs"/>
              </a:rPr>
            </a:br>
            <a:r>
              <a:rPr lang="en-IE" sz="800" kern="1200" dirty="0">
                <a:solidFill>
                  <a:schemeClr val="bg1"/>
                </a:solidFill>
                <a:effectLst/>
                <a:latin typeface="+mn-lt"/>
                <a:ea typeface="+mn-ea"/>
                <a:cs typeface="+mn-cs"/>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sp>
        <p:nvSpPr>
          <p:cNvPr id="6" name="TextBox 5">
            <a:extLst>
              <a:ext uri="{FF2B5EF4-FFF2-40B4-BE49-F238E27FC236}">
                <a16:creationId xmlns:a16="http://schemas.microsoft.com/office/drawing/2014/main" id="{D17186AE-A6D0-4164-5F2B-D5D6D1C7531E}"/>
              </a:ext>
            </a:extLst>
          </p:cNvPr>
          <p:cNvSpPr txBox="1"/>
          <p:nvPr userDrawn="1"/>
        </p:nvSpPr>
        <p:spPr>
          <a:xfrm>
            <a:off x="733318" y="5607818"/>
            <a:ext cx="5166804" cy="338554"/>
          </a:xfrm>
          <a:prstGeom prst="rect">
            <a:avLst/>
          </a:prstGeom>
          <a:noFill/>
        </p:spPr>
        <p:txBody>
          <a:bodyPr wrap="square" rtlCol="0">
            <a:spAutoFit/>
          </a:bodyPr>
          <a:lstStyle/>
          <a:p>
            <a:r>
              <a:rPr lang="en-IE" sz="800" b="1" dirty="0">
                <a:solidFill>
                  <a:schemeClr val="bg1"/>
                </a:solidFill>
              </a:rPr>
              <a:t>Copyright © 2024 Digital4Sustainability. The resources contained herein are publicly available under the Creative Commons license 4.0 B.Y.</a:t>
            </a:r>
            <a:endParaRPr lang="en-IE" sz="800" kern="1200" dirty="0">
              <a:solidFill>
                <a:schemeClr val="bg1"/>
              </a:solidFill>
              <a:effectLst/>
              <a:latin typeface="+mn-lt"/>
              <a:ea typeface="+mn-ea"/>
              <a:cs typeface="+mn-cs"/>
            </a:endParaRPr>
          </a:p>
        </p:txBody>
      </p:sp>
      <p:sp>
        <p:nvSpPr>
          <p:cNvPr id="7" name="TextBox 6">
            <a:extLst>
              <a:ext uri="{FF2B5EF4-FFF2-40B4-BE49-F238E27FC236}">
                <a16:creationId xmlns:a16="http://schemas.microsoft.com/office/drawing/2014/main" id="{02E3CC91-0E39-BCB3-B459-8C79A6A3AF2C}"/>
              </a:ext>
            </a:extLst>
          </p:cNvPr>
          <p:cNvSpPr txBox="1"/>
          <p:nvPr userDrawn="1"/>
        </p:nvSpPr>
        <p:spPr>
          <a:xfrm>
            <a:off x="270311" y="6546171"/>
            <a:ext cx="1955800" cy="262416"/>
          </a:xfrm>
          <a:prstGeom prst="rect">
            <a:avLst/>
          </a:prstGeom>
          <a:noFill/>
        </p:spPr>
        <p:txBody>
          <a:bodyPr wrap="square" rtlCol="0">
            <a:spAutoFit/>
          </a:bodyPr>
          <a:lstStyle/>
          <a:p>
            <a:pPr algn="l"/>
            <a:r>
              <a:rPr lang="en-IE" sz="1050" dirty="0">
                <a:solidFill>
                  <a:schemeClr val="bg2">
                    <a:lumMod val="50000"/>
                  </a:schemeClr>
                </a:solidFill>
              </a:rPr>
              <a:t>Licensed under CC BY 4.0</a:t>
            </a:r>
          </a:p>
        </p:txBody>
      </p:sp>
    </p:spTree>
    <p:extLst>
      <p:ext uri="{BB962C8B-B14F-4D97-AF65-F5344CB8AC3E}">
        <p14:creationId xmlns:p14="http://schemas.microsoft.com/office/powerpoint/2010/main" val="1271205734"/>
      </p:ext>
    </p:extLst>
  </p:cSld>
  <p:clrMapOvr>
    <a:masterClrMapping/>
  </p:clrMapOvr>
  <p:transition spd="slow">
    <p:push dir="u"/>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5-2_Thank you">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C4700F8-2D19-C5D6-766C-DA9344D2513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1999" cy="6858000"/>
          </a:xfrm>
          <a:prstGeom prst="rect">
            <a:avLst/>
          </a:prstGeom>
        </p:spPr>
      </p:pic>
      <p:sp>
        <p:nvSpPr>
          <p:cNvPr id="2" name="Title 1">
            <a:extLst>
              <a:ext uri="{FF2B5EF4-FFF2-40B4-BE49-F238E27FC236}">
                <a16:creationId xmlns:a16="http://schemas.microsoft.com/office/drawing/2014/main" id="{E132482C-CE81-CE90-E63D-FFC01FE569E7}"/>
              </a:ext>
            </a:extLst>
          </p:cNvPr>
          <p:cNvSpPr>
            <a:spLocks noGrp="1"/>
          </p:cNvSpPr>
          <p:nvPr>
            <p:ph type="ctrTitle" hasCustomPrompt="1"/>
          </p:nvPr>
        </p:nvSpPr>
        <p:spPr>
          <a:xfrm>
            <a:off x="6717970" y="2856179"/>
            <a:ext cx="5177586" cy="1706732"/>
          </a:xfrm>
        </p:spPr>
        <p:txBody>
          <a:bodyPr anchor="b"/>
          <a:lstStyle>
            <a:lvl1pPr algn="l">
              <a:defRPr sz="6000">
                <a:solidFill>
                  <a:schemeClr val="bg2"/>
                </a:solidFill>
              </a:defRPr>
            </a:lvl1pPr>
          </a:lstStyle>
          <a:p>
            <a:r>
              <a:rPr lang="en-US" dirty="0"/>
              <a:t>Click to edit Thank you</a:t>
            </a:r>
            <a:endParaRPr lang="en-IE" dirty="0"/>
          </a:p>
        </p:txBody>
      </p:sp>
      <p:sp>
        <p:nvSpPr>
          <p:cNvPr id="3" name="Subtitle 2">
            <a:extLst>
              <a:ext uri="{FF2B5EF4-FFF2-40B4-BE49-F238E27FC236}">
                <a16:creationId xmlns:a16="http://schemas.microsoft.com/office/drawing/2014/main" id="{B5291256-A199-5127-D994-C5FC00CFBBB3}"/>
              </a:ext>
            </a:extLst>
          </p:cNvPr>
          <p:cNvSpPr>
            <a:spLocks noGrp="1"/>
          </p:cNvSpPr>
          <p:nvPr>
            <p:ph type="subTitle" idx="1" hasCustomPrompt="1"/>
          </p:nvPr>
        </p:nvSpPr>
        <p:spPr>
          <a:xfrm>
            <a:off x="6717970" y="2410982"/>
            <a:ext cx="5177586" cy="398062"/>
          </a:xfrm>
        </p:spPr>
        <p:txBody>
          <a:bodyPr>
            <a:normAutofit/>
          </a:bodyPr>
          <a:lstStyle>
            <a:lvl1pPr marL="0" indent="0" algn="l">
              <a:buNone/>
              <a:defRPr sz="16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Thank you page subtitle style</a:t>
            </a:r>
            <a:endParaRPr lang="en-IE" dirty="0"/>
          </a:p>
        </p:txBody>
      </p:sp>
      <p:pic>
        <p:nvPicPr>
          <p:cNvPr id="5" name="Graphic 7">
            <a:extLst>
              <a:ext uri="{FF2B5EF4-FFF2-40B4-BE49-F238E27FC236}">
                <a16:creationId xmlns:a16="http://schemas.microsoft.com/office/drawing/2014/main" id="{29009E1D-E3E2-7321-F6B4-74400639E9D4}"/>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10263303" y="6124575"/>
            <a:ext cx="1639743" cy="365125"/>
          </a:xfrm>
          <a:prstGeom prst="rect">
            <a:avLst/>
          </a:prstGeom>
        </p:spPr>
      </p:pic>
      <p:pic>
        <p:nvPicPr>
          <p:cNvPr id="4" name="Graphic 3">
            <a:extLst>
              <a:ext uri="{FF2B5EF4-FFF2-40B4-BE49-F238E27FC236}">
                <a16:creationId xmlns:a16="http://schemas.microsoft.com/office/drawing/2014/main" id="{4E0C4FC0-5265-2215-3322-3E9813C82B27}"/>
              </a:ext>
            </a:extLst>
          </p:cNvPr>
          <p:cNvPicPr>
            <a:picLocks noChangeAspect="1"/>
          </p:cNvPicPr>
          <p:nvPr userDrawn="1"/>
        </p:nvPicPr>
        <p:blipFill>
          <a:blip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0228045" y="345161"/>
            <a:ext cx="1592949" cy="842387"/>
          </a:xfrm>
          <a:prstGeom prst="rect">
            <a:avLst/>
          </a:prstGeom>
        </p:spPr>
      </p:pic>
      <p:sp>
        <p:nvSpPr>
          <p:cNvPr id="6" name="TextBox 5">
            <a:extLst>
              <a:ext uri="{FF2B5EF4-FFF2-40B4-BE49-F238E27FC236}">
                <a16:creationId xmlns:a16="http://schemas.microsoft.com/office/drawing/2014/main" id="{B057A611-FD38-C39B-5A33-DD535494BE25}"/>
              </a:ext>
            </a:extLst>
          </p:cNvPr>
          <p:cNvSpPr txBox="1"/>
          <p:nvPr userDrawn="1"/>
        </p:nvSpPr>
        <p:spPr>
          <a:xfrm>
            <a:off x="6690234" y="4832144"/>
            <a:ext cx="5166804" cy="954107"/>
          </a:xfrm>
          <a:prstGeom prst="rect">
            <a:avLst/>
          </a:prstGeom>
          <a:noFill/>
        </p:spPr>
        <p:txBody>
          <a:bodyPr wrap="square" rtlCol="0">
            <a:spAutoFit/>
          </a:bodyPr>
          <a:lstStyle/>
          <a:p>
            <a:r>
              <a:rPr lang="en-IE" sz="800" b="1" kern="1200" dirty="0">
                <a:solidFill>
                  <a:schemeClr val="bg1"/>
                </a:solidFill>
                <a:effectLst/>
                <a:latin typeface="+mn-lt"/>
                <a:ea typeface="+mn-ea"/>
                <a:cs typeface="+mn-cs"/>
              </a:rPr>
              <a:t>Disclaimer</a:t>
            </a:r>
            <a:r>
              <a:rPr lang="en-IE" sz="800" kern="1200" dirty="0">
                <a:solidFill>
                  <a:schemeClr val="bg1"/>
                </a:solidFill>
                <a:effectLst/>
                <a:latin typeface="+mn-lt"/>
                <a:ea typeface="+mn-ea"/>
                <a:cs typeface="+mn-cs"/>
              </a:rPr>
              <a:t> </a:t>
            </a:r>
            <a:br>
              <a:rPr lang="en-IE" sz="800" kern="1200" dirty="0">
                <a:solidFill>
                  <a:schemeClr val="bg1"/>
                </a:solidFill>
                <a:effectLst/>
                <a:latin typeface="+mn-lt"/>
                <a:ea typeface="+mn-ea"/>
                <a:cs typeface="+mn-cs"/>
              </a:rPr>
            </a:br>
            <a:br>
              <a:rPr lang="en-IE" sz="800" kern="1200" dirty="0">
                <a:solidFill>
                  <a:schemeClr val="bg1"/>
                </a:solidFill>
                <a:effectLst/>
                <a:latin typeface="+mn-lt"/>
                <a:ea typeface="+mn-ea"/>
                <a:cs typeface="+mn-cs"/>
              </a:rPr>
            </a:br>
            <a:r>
              <a:rPr lang="en-IE" sz="800" kern="1200" dirty="0">
                <a:solidFill>
                  <a:schemeClr val="bg1"/>
                </a:solidFill>
                <a:effectLst/>
                <a:latin typeface="+mn-lt"/>
                <a:ea typeface="+mn-ea"/>
                <a:cs typeface="+mn-cs"/>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a:p>
            <a:endParaRPr lang="en-IE" sz="800" dirty="0">
              <a:solidFill>
                <a:schemeClr val="bg2">
                  <a:lumMod val="90000"/>
                </a:schemeClr>
              </a:solidFill>
            </a:endParaRPr>
          </a:p>
        </p:txBody>
      </p:sp>
      <p:sp>
        <p:nvSpPr>
          <p:cNvPr id="7" name="TextBox 6">
            <a:extLst>
              <a:ext uri="{FF2B5EF4-FFF2-40B4-BE49-F238E27FC236}">
                <a16:creationId xmlns:a16="http://schemas.microsoft.com/office/drawing/2014/main" id="{DC431F86-C47C-C28A-82EE-02F4D3EA7D91}"/>
              </a:ext>
            </a:extLst>
          </p:cNvPr>
          <p:cNvSpPr txBox="1"/>
          <p:nvPr userDrawn="1"/>
        </p:nvSpPr>
        <p:spPr>
          <a:xfrm>
            <a:off x="6690234" y="5687263"/>
            <a:ext cx="5166804" cy="338554"/>
          </a:xfrm>
          <a:prstGeom prst="rect">
            <a:avLst/>
          </a:prstGeom>
          <a:noFill/>
        </p:spPr>
        <p:txBody>
          <a:bodyPr wrap="square" rtlCol="0">
            <a:spAutoFit/>
          </a:bodyPr>
          <a:lstStyle/>
          <a:p>
            <a:r>
              <a:rPr lang="en-IE" sz="800" b="1" dirty="0">
                <a:solidFill>
                  <a:schemeClr val="bg1"/>
                </a:solidFill>
              </a:rPr>
              <a:t>Copyright © 2024 Digital4Sustainability. The resources contained herein are publicly available under the Creative Commons license 4.0 B.Y.</a:t>
            </a:r>
            <a:endParaRPr lang="en-IE" sz="800" kern="1200" dirty="0">
              <a:solidFill>
                <a:schemeClr val="bg1"/>
              </a:solidFill>
              <a:effectLst/>
              <a:latin typeface="+mn-lt"/>
              <a:ea typeface="+mn-ea"/>
              <a:cs typeface="+mn-cs"/>
            </a:endParaRPr>
          </a:p>
        </p:txBody>
      </p:sp>
      <p:sp>
        <p:nvSpPr>
          <p:cNvPr id="9" name="TextBox 8">
            <a:extLst>
              <a:ext uri="{FF2B5EF4-FFF2-40B4-BE49-F238E27FC236}">
                <a16:creationId xmlns:a16="http://schemas.microsoft.com/office/drawing/2014/main" id="{D85BA2E5-F8FE-FAF4-22EC-5575A13D5D74}"/>
              </a:ext>
            </a:extLst>
          </p:cNvPr>
          <p:cNvSpPr txBox="1"/>
          <p:nvPr userDrawn="1"/>
        </p:nvSpPr>
        <p:spPr>
          <a:xfrm>
            <a:off x="10202645" y="6557312"/>
            <a:ext cx="1955800" cy="262416"/>
          </a:xfrm>
          <a:prstGeom prst="rect">
            <a:avLst/>
          </a:prstGeom>
          <a:noFill/>
        </p:spPr>
        <p:txBody>
          <a:bodyPr wrap="square" rtlCol="0">
            <a:spAutoFit/>
          </a:bodyPr>
          <a:lstStyle/>
          <a:p>
            <a:pPr algn="l"/>
            <a:r>
              <a:rPr lang="en-IE" sz="1050" dirty="0">
                <a:solidFill>
                  <a:schemeClr val="bg2">
                    <a:lumMod val="50000"/>
                  </a:schemeClr>
                </a:solidFill>
              </a:rPr>
              <a:t>Licensed under CC BY 4.0</a:t>
            </a:r>
          </a:p>
        </p:txBody>
      </p:sp>
    </p:spTree>
    <p:extLst>
      <p:ext uri="{BB962C8B-B14F-4D97-AF65-F5344CB8AC3E}">
        <p14:creationId xmlns:p14="http://schemas.microsoft.com/office/powerpoint/2010/main" val="1286167810"/>
      </p:ext>
    </p:extLst>
  </p:cSld>
  <p:clrMapOvr>
    <a:masterClrMapping/>
  </p:clrMapOvr>
  <p:transition spd="slow">
    <p:push dir="u"/>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P2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F6AC7B9-7D15-4757-E863-627BD24ED62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1999" cy="6858000"/>
          </a:xfrm>
          <a:prstGeom prst="rect">
            <a:avLst/>
          </a:prstGeom>
        </p:spPr>
      </p:pic>
      <p:pic>
        <p:nvPicPr>
          <p:cNvPr id="10" name="Graphic 9">
            <a:extLst>
              <a:ext uri="{FF2B5EF4-FFF2-40B4-BE49-F238E27FC236}">
                <a16:creationId xmlns:a16="http://schemas.microsoft.com/office/drawing/2014/main" id="{2970F6B9-FDB2-4936-A35A-812CB4B7536B}"/>
              </a:ext>
            </a:extLst>
          </p:cNvPr>
          <p:cNvPicPr>
            <a:picLocks noChangeAspect="1"/>
          </p:cNvPicPr>
          <p:nvPr userDrawn="1"/>
        </p:nvPicPr>
        <p:blipFill>
          <a:blip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228045" y="345161"/>
            <a:ext cx="1592949" cy="842387"/>
          </a:xfrm>
          <a:prstGeom prst="rect">
            <a:avLst/>
          </a:prstGeom>
        </p:spPr>
      </p:pic>
      <p:sp>
        <p:nvSpPr>
          <p:cNvPr id="2" name="Title 1">
            <a:extLst>
              <a:ext uri="{FF2B5EF4-FFF2-40B4-BE49-F238E27FC236}">
                <a16:creationId xmlns:a16="http://schemas.microsoft.com/office/drawing/2014/main" id="{E132482C-CE81-CE90-E63D-FFC01FE569E7}"/>
              </a:ext>
            </a:extLst>
          </p:cNvPr>
          <p:cNvSpPr>
            <a:spLocks noGrp="1"/>
          </p:cNvSpPr>
          <p:nvPr>
            <p:ph type="ctrTitle"/>
          </p:nvPr>
        </p:nvSpPr>
        <p:spPr>
          <a:xfrm>
            <a:off x="5596349" y="3179562"/>
            <a:ext cx="5695345" cy="1125749"/>
          </a:xfrm>
        </p:spPr>
        <p:txBody>
          <a:bodyPr anchor="t">
            <a:normAutofit/>
          </a:bodyPr>
          <a:lstStyle>
            <a:lvl1pPr algn="l">
              <a:defRPr sz="3600">
                <a:solidFill>
                  <a:schemeClr val="bg2"/>
                </a:solidFill>
              </a:defRPr>
            </a:lvl1pPr>
          </a:lstStyle>
          <a:p>
            <a:r>
              <a:rPr lang="en-US"/>
              <a:t>Click to edit Master title style</a:t>
            </a:r>
            <a:endParaRPr lang="en-IE" dirty="0"/>
          </a:p>
        </p:txBody>
      </p:sp>
      <p:sp>
        <p:nvSpPr>
          <p:cNvPr id="3" name="Subtitle 2">
            <a:extLst>
              <a:ext uri="{FF2B5EF4-FFF2-40B4-BE49-F238E27FC236}">
                <a16:creationId xmlns:a16="http://schemas.microsoft.com/office/drawing/2014/main" id="{B5291256-A199-5127-D994-C5FC00CFBBB3}"/>
              </a:ext>
            </a:extLst>
          </p:cNvPr>
          <p:cNvSpPr>
            <a:spLocks noGrp="1"/>
          </p:cNvSpPr>
          <p:nvPr>
            <p:ph type="subTitle" idx="1" hasCustomPrompt="1"/>
          </p:nvPr>
        </p:nvSpPr>
        <p:spPr>
          <a:xfrm>
            <a:off x="5596351" y="2495735"/>
            <a:ext cx="2340286" cy="564253"/>
          </a:xfrm>
          <a:prstGeom prst="roundRect">
            <a:avLst>
              <a:gd name="adj" fmla="val 50000"/>
            </a:avLst>
          </a:prstGeom>
          <a:solidFill>
            <a:schemeClr val="tx2">
              <a:lumMod val="75000"/>
              <a:lumOff val="25000"/>
            </a:schemeClr>
          </a:solidFill>
          <a:ln>
            <a:noFill/>
          </a:ln>
        </p:spPr>
        <p:txBody>
          <a:bodyPr wrap="square" anchor="ctr">
            <a:spAutoFit/>
          </a:bodyPr>
          <a:lstStyle>
            <a:lvl1pPr marL="0" indent="0" algn="ctr">
              <a:buNone/>
              <a:defRPr sz="17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Work Package 2</a:t>
            </a:r>
            <a:endParaRPr lang="en-IE" dirty="0"/>
          </a:p>
        </p:txBody>
      </p:sp>
      <p:pic>
        <p:nvPicPr>
          <p:cNvPr id="4" name="Graphic 7">
            <a:extLst>
              <a:ext uri="{FF2B5EF4-FFF2-40B4-BE49-F238E27FC236}">
                <a16:creationId xmlns:a16="http://schemas.microsoft.com/office/drawing/2014/main" id="{D33EA5D9-1098-42A8-20D1-D51F51A59777}"/>
              </a:ext>
            </a:extLst>
          </p:cNvPr>
          <p:cNvPicPr>
            <a:picLocks noChangeAspect="1"/>
          </p:cNvPicPr>
          <p:nvPr userDrawn="1"/>
        </p:nvPicPr>
        <p:blipFill>
          <a:blip r:embed="rId4" cstate="screen">
            <a:extLst>
              <a:ext uri="{28A0092B-C50C-407E-A947-70E740481C1C}">
                <a14:useLocalDpi xmlns:a14="http://schemas.microsoft.com/office/drawing/2010/main" val="0"/>
              </a:ext>
            </a:extLst>
          </a:blip>
          <a:srcRect/>
          <a:stretch/>
        </p:blipFill>
        <p:spPr>
          <a:xfrm>
            <a:off x="10263303" y="6124575"/>
            <a:ext cx="1639743" cy="365125"/>
          </a:xfrm>
          <a:prstGeom prst="rect">
            <a:avLst/>
          </a:prstGeom>
        </p:spPr>
      </p:pic>
      <p:sp>
        <p:nvSpPr>
          <p:cNvPr id="5" name="Picture Placeholder 5">
            <a:extLst>
              <a:ext uri="{FF2B5EF4-FFF2-40B4-BE49-F238E27FC236}">
                <a16:creationId xmlns:a16="http://schemas.microsoft.com/office/drawing/2014/main" id="{D1DEFDB7-7C4F-3564-D39C-E08C30E908A1}"/>
              </a:ext>
            </a:extLst>
          </p:cNvPr>
          <p:cNvSpPr>
            <a:spLocks noGrp="1"/>
          </p:cNvSpPr>
          <p:nvPr>
            <p:ph type="pic" sz="quarter" idx="10" hasCustomPrompt="1"/>
          </p:nvPr>
        </p:nvSpPr>
        <p:spPr>
          <a:xfrm>
            <a:off x="5551488" y="4572000"/>
            <a:ext cx="1147762" cy="1147763"/>
          </a:xfrm>
        </p:spPr>
        <p:txBody>
          <a:bodyPr anchor="ctr"/>
          <a:lstStyle>
            <a:lvl1pPr marL="0" indent="0" algn="ctr">
              <a:buNone/>
              <a:defRPr>
                <a:solidFill>
                  <a:schemeClr val="bg1">
                    <a:lumMod val="95000"/>
                  </a:schemeClr>
                </a:solidFill>
              </a:defRPr>
            </a:lvl1pPr>
          </a:lstStyle>
          <a:p>
            <a:r>
              <a:rPr lang="it-IT" dirty="0" err="1"/>
              <a:t>Insert</a:t>
            </a:r>
            <a:r>
              <a:rPr lang="it-IT" dirty="0"/>
              <a:t> logo</a:t>
            </a:r>
            <a:endParaRPr lang="en-IE" dirty="0"/>
          </a:p>
        </p:txBody>
      </p:sp>
      <p:sp>
        <p:nvSpPr>
          <p:cNvPr id="6" name="Picture Placeholder 5">
            <a:extLst>
              <a:ext uri="{FF2B5EF4-FFF2-40B4-BE49-F238E27FC236}">
                <a16:creationId xmlns:a16="http://schemas.microsoft.com/office/drawing/2014/main" id="{0C43BDE9-9817-B15A-120B-2315C17FE91D}"/>
              </a:ext>
            </a:extLst>
          </p:cNvPr>
          <p:cNvSpPr>
            <a:spLocks noGrp="1"/>
          </p:cNvSpPr>
          <p:nvPr>
            <p:ph type="pic" sz="quarter" idx="11" hasCustomPrompt="1"/>
          </p:nvPr>
        </p:nvSpPr>
        <p:spPr>
          <a:xfrm>
            <a:off x="7090627" y="4572000"/>
            <a:ext cx="1147762" cy="1147763"/>
          </a:xfrm>
        </p:spPr>
        <p:txBody>
          <a:bodyPr anchor="ctr"/>
          <a:lstStyle>
            <a:lvl1pPr marL="0" indent="0" algn="ctr">
              <a:buNone/>
              <a:defRPr>
                <a:solidFill>
                  <a:schemeClr val="bg1">
                    <a:lumMod val="95000"/>
                  </a:schemeClr>
                </a:solidFill>
              </a:defRPr>
            </a:lvl1pPr>
          </a:lstStyle>
          <a:p>
            <a:r>
              <a:rPr lang="it-IT" dirty="0" err="1"/>
              <a:t>Insert</a:t>
            </a:r>
            <a:r>
              <a:rPr lang="it-IT" dirty="0"/>
              <a:t> logo</a:t>
            </a:r>
            <a:endParaRPr lang="en-IE" dirty="0"/>
          </a:p>
        </p:txBody>
      </p:sp>
      <p:sp>
        <p:nvSpPr>
          <p:cNvPr id="8" name="Picture Placeholder 5">
            <a:extLst>
              <a:ext uri="{FF2B5EF4-FFF2-40B4-BE49-F238E27FC236}">
                <a16:creationId xmlns:a16="http://schemas.microsoft.com/office/drawing/2014/main" id="{5BA431E4-671C-4BDF-8B6D-57AD1430EF90}"/>
              </a:ext>
            </a:extLst>
          </p:cNvPr>
          <p:cNvSpPr>
            <a:spLocks noGrp="1"/>
          </p:cNvSpPr>
          <p:nvPr>
            <p:ph type="pic" sz="quarter" idx="12" hasCustomPrompt="1"/>
          </p:nvPr>
        </p:nvSpPr>
        <p:spPr>
          <a:xfrm>
            <a:off x="8629766" y="4572000"/>
            <a:ext cx="1147762" cy="1147763"/>
          </a:xfrm>
        </p:spPr>
        <p:txBody>
          <a:bodyPr anchor="ctr"/>
          <a:lstStyle>
            <a:lvl1pPr marL="0" indent="0" algn="ctr">
              <a:buNone/>
              <a:defRPr>
                <a:solidFill>
                  <a:schemeClr val="bg1">
                    <a:lumMod val="95000"/>
                  </a:schemeClr>
                </a:solidFill>
              </a:defRPr>
            </a:lvl1pPr>
          </a:lstStyle>
          <a:p>
            <a:r>
              <a:rPr lang="it-IT" dirty="0" err="1"/>
              <a:t>Insert</a:t>
            </a:r>
            <a:r>
              <a:rPr lang="it-IT" dirty="0"/>
              <a:t> logo</a:t>
            </a:r>
            <a:endParaRPr lang="en-IE" dirty="0"/>
          </a:p>
        </p:txBody>
      </p:sp>
      <p:sp>
        <p:nvSpPr>
          <p:cNvPr id="9" name="Picture Placeholder 5">
            <a:extLst>
              <a:ext uri="{FF2B5EF4-FFF2-40B4-BE49-F238E27FC236}">
                <a16:creationId xmlns:a16="http://schemas.microsoft.com/office/drawing/2014/main" id="{B88F100E-A1A9-59E1-A0F8-2F2F68B8115D}"/>
              </a:ext>
            </a:extLst>
          </p:cNvPr>
          <p:cNvSpPr>
            <a:spLocks noGrp="1"/>
          </p:cNvSpPr>
          <p:nvPr>
            <p:ph type="pic" sz="quarter" idx="13" hasCustomPrompt="1"/>
          </p:nvPr>
        </p:nvSpPr>
        <p:spPr>
          <a:xfrm>
            <a:off x="10168904" y="4572000"/>
            <a:ext cx="1147762" cy="1147763"/>
          </a:xfrm>
        </p:spPr>
        <p:txBody>
          <a:bodyPr anchor="ctr"/>
          <a:lstStyle>
            <a:lvl1pPr marL="0" indent="0" algn="ctr">
              <a:buNone/>
              <a:defRPr>
                <a:solidFill>
                  <a:schemeClr val="bg1">
                    <a:lumMod val="95000"/>
                  </a:schemeClr>
                </a:solidFill>
              </a:defRPr>
            </a:lvl1pPr>
          </a:lstStyle>
          <a:p>
            <a:r>
              <a:rPr lang="it-IT" dirty="0" err="1"/>
              <a:t>Insert</a:t>
            </a:r>
            <a:r>
              <a:rPr lang="it-IT" dirty="0"/>
              <a:t> logo</a:t>
            </a:r>
            <a:endParaRPr lang="en-IE" dirty="0"/>
          </a:p>
        </p:txBody>
      </p:sp>
      <p:sp>
        <p:nvSpPr>
          <p:cNvPr id="11" name="TextBox 10">
            <a:extLst>
              <a:ext uri="{FF2B5EF4-FFF2-40B4-BE49-F238E27FC236}">
                <a16:creationId xmlns:a16="http://schemas.microsoft.com/office/drawing/2014/main" id="{EB1B777B-EAF1-1E17-4DF9-05FD50B23EC8}"/>
              </a:ext>
            </a:extLst>
          </p:cNvPr>
          <p:cNvSpPr txBox="1"/>
          <p:nvPr userDrawn="1"/>
        </p:nvSpPr>
        <p:spPr>
          <a:xfrm>
            <a:off x="10197634" y="6508172"/>
            <a:ext cx="1955800" cy="262416"/>
          </a:xfrm>
          <a:prstGeom prst="rect">
            <a:avLst/>
          </a:prstGeom>
          <a:noFill/>
        </p:spPr>
        <p:txBody>
          <a:bodyPr wrap="square" rtlCol="0">
            <a:spAutoFit/>
          </a:bodyPr>
          <a:lstStyle/>
          <a:p>
            <a:pPr algn="l"/>
            <a:r>
              <a:rPr lang="en-IE" sz="1050" dirty="0">
                <a:solidFill>
                  <a:schemeClr val="bg2">
                    <a:lumMod val="50000"/>
                  </a:schemeClr>
                </a:solidFill>
              </a:rPr>
              <a:t>Licensed under CC BY 4.0</a:t>
            </a:r>
          </a:p>
        </p:txBody>
      </p:sp>
    </p:spTree>
    <p:extLst>
      <p:ext uri="{BB962C8B-B14F-4D97-AF65-F5344CB8AC3E}">
        <p14:creationId xmlns:p14="http://schemas.microsoft.com/office/powerpoint/2010/main" val="3207454397"/>
      </p:ext>
    </p:extLst>
  </p:cSld>
  <p:clrMapOvr>
    <a:masterClrMapping/>
  </p:clrMapOvr>
  <p:transition spd="slow">
    <p:push dir="u"/>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WP3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1D008A5-992A-ED70-36C0-1BB1E750EA8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1999" cy="6858000"/>
          </a:xfrm>
          <a:prstGeom prst="rect">
            <a:avLst/>
          </a:prstGeom>
        </p:spPr>
      </p:pic>
      <p:pic>
        <p:nvPicPr>
          <p:cNvPr id="11" name="Graphic 10">
            <a:extLst>
              <a:ext uri="{FF2B5EF4-FFF2-40B4-BE49-F238E27FC236}">
                <a16:creationId xmlns:a16="http://schemas.microsoft.com/office/drawing/2014/main" id="{55AF6255-26A7-6705-FB19-54B6B5146B93}"/>
              </a:ext>
            </a:extLst>
          </p:cNvPr>
          <p:cNvPicPr>
            <a:picLocks noChangeAspect="1"/>
          </p:cNvPicPr>
          <p:nvPr userDrawn="1"/>
        </p:nvPicPr>
        <p:blipFill>
          <a:blip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228045" y="345161"/>
            <a:ext cx="1592949" cy="842387"/>
          </a:xfrm>
          <a:prstGeom prst="rect">
            <a:avLst/>
          </a:prstGeom>
        </p:spPr>
      </p:pic>
      <p:sp>
        <p:nvSpPr>
          <p:cNvPr id="2" name="Title 1">
            <a:extLst>
              <a:ext uri="{FF2B5EF4-FFF2-40B4-BE49-F238E27FC236}">
                <a16:creationId xmlns:a16="http://schemas.microsoft.com/office/drawing/2014/main" id="{E132482C-CE81-CE90-E63D-FFC01FE569E7}"/>
              </a:ext>
            </a:extLst>
          </p:cNvPr>
          <p:cNvSpPr>
            <a:spLocks noGrp="1"/>
          </p:cNvSpPr>
          <p:nvPr>
            <p:ph type="ctrTitle"/>
          </p:nvPr>
        </p:nvSpPr>
        <p:spPr>
          <a:xfrm>
            <a:off x="5596349" y="3179562"/>
            <a:ext cx="5695345" cy="1125749"/>
          </a:xfrm>
        </p:spPr>
        <p:txBody>
          <a:bodyPr anchor="t">
            <a:normAutofit/>
          </a:bodyPr>
          <a:lstStyle>
            <a:lvl1pPr algn="l">
              <a:defRPr sz="3600">
                <a:solidFill>
                  <a:schemeClr val="bg2"/>
                </a:solidFill>
              </a:defRPr>
            </a:lvl1pPr>
          </a:lstStyle>
          <a:p>
            <a:r>
              <a:rPr lang="en-US"/>
              <a:t>Click to edit Master title style</a:t>
            </a:r>
            <a:endParaRPr lang="en-IE" dirty="0"/>
          </a:p>
        </p:txBody>
      </p:sp>
      <p:sp>
        <p:nvSpPr>
          <p:cNvPr id="3" name="Subtitle 2">
            <a:extLst>
              <a:ext uri="{FF2B5EF4-FFF2-40B4-BE49-F238E27FC236}">
                <a16:creationId xmlns:a16="http://schemas.microsoft.com/office/drawing/2014/main" id="{B5291256-A199-5127-D994-C5FC00CFBBB3}"/>
              </a:ext>
            </a:extLst>
          </p:cNvPr>
          <p:cNvSpPr>
            <a:spLocks noGrp="1"/>
          </p:cNvSpPr>
          <p:nvPr>
            <p:ph type="subTitle" idx="1" hasCustomPrompt="1"/>
          </p:nvPr>
        </p:nvSpPr>
        <p:spPr>
          <a:xfrm>
            <a:off x="5596351" y="2495735"/>
            <a:ext cx="2340286" cy="564253"/>
          </a:xfrm>
          <a:prstGeom prst="roundRect">
            <a:avLst>
              <a:gd name="adj" fmla="val 50000"/>
            </a:avLst>
          </a:prstGeom>
          <a:solidFill>
            <a:schemeClr val="accent1"/>
          </a:solidFill>
          <a:ln>
            <a:noFill/>
          </a:ln>
        </p:spPr>
        <p:txBody>
          <a:bodyPr wrap="square" anchor="ctr">
            <a:spAutoFit/>
          </a:bodyPr>
          <a:lstStyle>
            <a:lvl1pPr marL="0" indent="0" algn="ctr">
              <a:buNone/>
              <a:defRPr sz="17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Work Package 3</a:t>
            </a:r>
            <a:endParaRPr lang="en-IE" dirty="0"/>
          </a:p>
        </p:txBody>
      </p:sp>
      <p:pic>
        <p:nvPicPr>
          <p:cNvPr id="4" name="Graphic 7">
            <a:extLst>
              <a:ext uri="{FF2B5EF4-FFF2-40B4-BE49-F238E27FC236}">
                <a16:creationId xmlns:a16="http://schemas.microsoft.com/office/drawing/2014/main" id="{D33EA5D9-1098-42A8-20D1-D51F51A59777}"/>
              </a:ext>
            </a:extLst>
          </p:cNvPr>
          <p:cNvPicPr>
            <a:picLocks noChangeAspect="1"/>
          </p:cNvPicPr>
          <p:nvPr userDrawn="1"/>
        </p:nvPicPr>
        <p:blipFill>
          <a:blip r:embed="rId4" cstate="screen">
            <a:extLst>
              <a:ext uri="{28A0092B-C50C-407E-A947-70E740481C1C}">
                <a14:useLocalDpi xmlns:a14="http://schemas.microsoft.com/office/drawing/2010/main" val="0"/>
              </a:ext>
            </a:extLst>
          </a:blip>
          <a:srcRect/>
          <a:stretch/>
        </p:blipFill>
        <p:spPr>
          <a:xfrm>
            <a:off x="10263303" y="6124575"/>
            <a:ext cx="1639743" cy="365125"/>
          </a:xfrm>
          <a:prstGeom prst="rect">
            <a:avLst/>
          </a:prstGeom>
        </p:spPr>
      </p:pic>
      <p:sp>
        <p:nvSpPr>
          <p:cNvPr id="5" name="Picture Placeholder 5">
            <a:extLst>
              <a:ext uri="{FF2B5EF4-FFF2-40B4-BE49-F238E27FC236}">
                <a16:creationId xmlns:a16="http://schemas.microsoft.com/office/drawing/2014/main" id="{CB2F9104-F05D-275A-A92B-724DB1DCA64C}"/>
              </a:ext>
            </a:extLst>
          </p:cNvPr>
          <p:cNvSpPr>
            <a:spLocks noGrp="1"/>
          </p:cNvSpPr>
          <p:nvPr>
            <p:ph type="pic" sz="quarter" idx="10" hasCustomPrompt="1"/>
          </p:nvPr>
        </p:nvSpPr>
        <p:spPr>
          <a:xfrm>
            <a:off x="5551488" y="4572000"/>
            <a:ext cx="1147762" cy="1147763"/>
          </a:xfrm>
        </p:spPr>
        <p:txBody>
          <a:bodyPr anchor="ctr"/>
          <a:lstStyle>
            <a:lvl1pPr marL="0" indent="0" algn="ctr">
              <a:buNone/>
              <a:defRPr>
                <a:solidFill>
                  <a:schemeClr val="bg1">
                    <a:lumMod val="95000"/>
                  </a:schemeClr>
                </a:solidFill>
              </a:defRPr>
            </a:lvl1pPr>
          </a:lstStyle>
          <a:p>
            <a:r>
              <a:rPr lang="it-IT" dirty="0" err="1"/>
              <a:t>Insert</a:t>
            </a:r>
            <a:r>
              <a:rPr lang="it-IT" dirty="0"/>
              <a:t> logo</a:t>
            </a:r>
            <a:endParaRPr lang="en-IE" dirty="0"/>
          </a:p>
        </p:txBody>
      </p:sp>
      <p:sp>
        <p:nvSpPr>
          <p:cNvPr id="6" name="Picture Placeholder 5">
            <a:extLst>
              <a:ext uri="{FF2B5EF4-FFF2-40B4-BE49-F238E27FC236}">
                <a16:creationId xmlns:a16="http://schemas.microsoft.com/office/drawing/2014/main" id="{5A0D7927-E63F-C024-1212-A9D436462D18}"/>
              </a:ext>
            </a:extLst>
          </p:cNvPr>
          <p:cNvSpPr>
            <a:spLocks noGrp="1"/>
          </p:cNvSpPr>
          <p:nvPr>
            <p:ph type="pic" sz="quarter" idx="11" hasCustomPrompt="1"/>
          </p:nvPr>
        </p:nvSpPr>
        <p:spPr>
          <a:xfrm>
            <a:off x="7090627" y="4572000"/>
            <a:ext cx="1147762" cy="1147763"/>
          </a:xfrm>
        </p:spPr>
        <p:txBody>
          <a:bodyPr anchor="ctr"/>
          <a:lstStyle>
            <a:lvl1pPr marL="0" indent="0" algn="ctr">
              <a:buNone/>
              <a:defRPr>
                <a:solidFill>
                  <a:schemeClr val="bg1">
                    <a:lumMod val="95000"/>
                  </a:schemeClr>
                </a:solidFill>
              </a:defRPr>
            </a:lvl1pPr>
          </a:lstStyle>
          <a:p>
            <a:r>
              <a:rPr lang="it-IT" dirty="0" err="1"/>
              <a:t>Insert</a:t>
            </a:r>
            <a:r>
              <a:rPr lang="it-IT" dirty="0"/>
              <a:t> logo</a:t>
            </a:r>
            <a:endParaRPr lang="en-IE" dirty="0"/>
          </a:p>
        </p:txBody>
      </p:sp>
      <p:sp>
        <p:nvSpPr>
          <p:cNvPr id="8" name="Picture Placeholder 5">
            <a:extLst>
              <a:ext uri="{FF2B5EF4-FFF2-40B4-BE49-F238E27FC236}">
                <a16:creationId xmlns:a16="http://schemas.microsoft.com/office/drawing/2014/main" id="{EF5EBB40-5B7F-BE73-695F-DDA910069AB0}"/>
              </a:ext>
            </a:extLst>
          </p:cNvPr>
          <p:cNvSpPr>
            <a:spLocks noGrp="1"/>
          </p:cNvSpPr>
          <p:nvPr>
            <p:ph type="pic" sz="quarter" idx="12" hasCustomPrompt="1"/>
          </p:nvPr>
        </p:nvSpPr>
        <p:spPr>
          <a:xfrm>
            <a:off x="8629766" y="4572000"/>
            <a:ext cx="1147762" cy="1147763"/>
          </a:xfrm>
        </p:spPr>
        <p:txBody>
          <a:bodyPr anchor="ctr"/>
          <a:lstStyle>
            <a:lvl1pPr marL="0" indent="0" algn="ctr">
              <a:buNone/>
              <a:defRPr>
                <a:solidFill>
                  <a:schemeClr val="bg1">
                    <a:lumMod val="95000"/>
                  </a:schemeClr>
                </a:solidFill>
              </a:defRPr>
            </a:lvl1pPr>
          </a:lstStyle>
          <a:p>
            <a:r>
              <a:rPr lang="it-IT" dirty="0" err="1"/>
              <a:t>Insert</a:t>
            </a:r>
            <a:r>
              <a:rPr lang="it-IT" dirty="0"/>
              <a:t> logo</a:t>
            </a:r>
            <a:endParaRPr lang="en-IE" dirty="0"/>
          </a:p>
        </p:txBody>
      </p:sp>
      <p:sp>
        <p:nvSpPr>
          <p:cNvPr id="9" name="Picture Placeholder 5">
            <a:extLst>
              <a:ext uri="{FF2B5EF4-FFF2-40B4-BE49-F238E27FC236}">
                <a16:creationId xmlns:a16="http://schemas.microsoft.com/office/drawing/2014/main" id="{0E435BA3-819B-133F-FDA8-C801133ED54B}"/>
              </a:ext>
            </a:extLst>
          </p:cNvPr>
          <p:cNvSpPr>
            <a:spLocks noGrp="1"/>
          </p:cNvSpPr>
          <p:nvPr>
            <p:ph type="pic" sz="quarter" idx="13" hasCustomPrompt="1"/>
          </p:nvPr>
        </p:nvSpPr>
        <p:spPr>
          <a:xfrm>
            <a:off x="10168904" y="4572000"/>
            <a:ext cx="1147762" cy="1147763"/>
          </a:xfrm>
        </p:spPr>
        <p:txBody>
          <a:bodyPr anchor="ctr"/>
          <a:lstStyle>
            <a:lvl1pPr marL="0" indent="0" algn="ctr">
              <a:buNone/>
              <a:defRPr>
                <a:solidFill>
                  <a:schemeClr val="bg1">
                    <a:lumMod val="95000"/>
                  </a:schemeClr>
                </a:solidFill>
              </a:defRPr>
            </a:lvl1pPr>
          </a:lstStyle>
          <a:p>
            <a:r>
              <a:rPr lang="it-IT" dirty="0" err="1"/>
              <a:t>Insert</a:t>
            </a:r>
            <a:r>
              <a:rPr lang="it-IT" dirty="0"/>
              <a:t> logo</a:t>
            </a:r>
            <a:endParaRPr lang="en-IE" dirty="0"/>
          </a:p>
        </p:txBody>
      </p:sp>
      <p:sp>
        <p:nvSpPr>
          <p:cNvPr id="10" name="TextBox 9">
            <a:extLst>
              <a:ext uri="{FF2B5EF4-FFF2-40B4-BE49-F238E27FC236}">
                <a16:creationId xmlns:a16="http://schemas.microsoft.com/office/drawing/2014/main" id="{39495866-CD94-65FE-5497-A8EEDDDCCFD9}"/>
              </a:ext>
            </a:extLst>
          </p:cNvPr>
          <p:cNvSpPr txBox="1"/>
          <p:nvPr userDrawn="1"/>
        </p:nvSpPr>
        <p:spPr>
          <a:xfrm>
            <a:off x="10197634" y="6508172"/>
            <a:ext cx="1955800" cy="262416"/>
          </a:xfrm>
          <a:prstGeom prst="rect">
            <a:avLst/>
          </a:prstGeom>
          <a:noFill/>
        </p:spPr>
        <p:txBody>
          <a:bodyPr wrap="square" rtlCol="0">
            <a:spAutoFit/>
          </a:bodyPr>
          <a:lstStyle/>
          <a:p>
            <a:pPr algn="l"/>
            <a:r>
              <a:rPr lang="en-IE" sz="1050" dirty="0">
                <a:solidFill>
                  <a:schemeClr val="bg2">
                    <a:lumMod val="50000"/>
                  </a:schemeClr>
                </a:solidFill>
              </a:rPr>
              <a:t>Licensed under CC BY 4.0</a:t>
            </a:r>
          </a:p>
        </p:txBody>
      </p:sp>
    </p:spTree>
    <p:extLst>
      <p:ext uri="{BB962C8B-B14F-4D97-AF65-F5344CB8AC3E}">
        <p14:creationId xmlns:p14="http://schemas.microsoft.com/office/powerpoint/2010/main" val="260142537"/>
      </p:ext>
    </p:extLst>
  </p:cSld>
  <p:clrMapOvr>
    <a:masterClrMapping/>
  </p:clrMapOvr>
  <p:transition spd="slow">
    <p:push dir="u"/>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WP4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1C7A585-EBEA-A284-B32A-ACF8624A3C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1999" cy="6858000"/>
          </a:xfrm>
          <a:prstGeom prst="rect">
            <a:avLst/>
          </a:prstGeom>
        </p:spPr>
      </p:pic>
      <p:pic>
        <p:nvPicPr>
          <p:cNvPr id="11" name="Graphic 10">
            <a:extLst>
              <a:ext uri="{FF2B5EF4-FFF2-40B4-BE49-F238E27FC236}">
                <a16:creationId xmlns:a16="http://schemas.microsoft.com/office/drawing/2014/main" id="{5C9427F0-FFFA-06C6-216A-2027797363BD}"/>
              </a:ext>
            </a:extLst>
          </p:cNvPr>
          <p:cNvPicPr>
            <a:picLocks noChangeAspect="1"/>
          </p:cNvPicPr>
          <p:nvPr userDrawn="1"/>
        </p:nvPicPr>
        <p:blipFill>
          <a:blip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228045" y="345161"/>
            <a:ext cx="1592949" cy="842387"/>
          </a:xfrm>
          <a:prstGeom prst="rect">
            <a:avLst/>
          </a:prstGeom>
        </p:spPr>
      </p:pic>
      <p:sp>
        <p:nvSpPr>
          <p:cNvPr id="2" name="Title 1">
            <a:extLst>
              <a:ext uri="{FF2B5EF4-FFF2-40B4-BE49-F238E27FC236}">
                <a16:creationId xmlns:a16="http://schemas.microsoft.com/office/drawing/2014/main" id="{E132482C-CE81-CE90-E63D-FFC01FE569E7}"/>
              </a:ext>
            </a:extLst>
          </p:cNvPr>
          <p:cNvSpPr>
            <a:spLocks noGrp="1"/>
          </p:cNvSpPr>
          <p:nvPr>
            <p:ph type="ctrTitle"/>
          </p:nvPr>
        </p:nvSpPr>
        <p:spPr>
          <a:xfrm>
            <a:off x="5596349" y="3179562"/>
            <a:ext cx="5695345" cy="1125749"/>
          </a:xfrm>
        </p:spPr>
        <p:txBody>
          <a:bodyPr anchor="t">
            <a:normAutofit/>
          </a:bodyPr>
          <a:lstStyle>
            <a:lvl1pPr algn="l">
              <a:defRPr sz="3600">
                <a:solidFill>
                  <a:schemeClr val="bg2"/>
                </a:solidFill>
              </a:defRPr>
            </a:lvl1pPr>
          </a:lstStyle>
          <a:p>
            <a:r>
              <a:rPr lang="en-US"/>
              <a:t>Click to edit Master title style</a:t>
            </a:r>
            <a:endParaRPr lang="en-IE" dirty="0"/>
          </a:p>
        </p:txBody>
      </p:sp>
      <p:sp>
        <p:nvSpPr>
          <p:cNvPr id="3" name="Subtitle 2">
            <a:extLst>
              <a:ext uri="{FF2B5EF4-FFF2-40B4-BE49-F238E27FC236}">
                <a16:creationId xmlns:a16="http://schemas.microsoft.com/office/drawing/2014/main" id="{B5291256-A199-5127-D994-C5FC00CFBBB3}"/>
              </a:ext>
            </a:extLst>
          </p:cNvPr>
          <p:cNvSpPr>
            <a:spLocks noGrp="1"/>
          </p:cNvSpPr>
          <p:nvPr>
            <p:ph type="subTitle" idx="1" hasCustomPrompt="1"/>
          </p:nvPr>
        </p:nvSpPr>
        <p:spPr>
          <a:xfrm>
            <a:off x="5596351" y="2495735"/>
            <a:ext cx="2340286" cy="564253"/>
          </a:xfrm>
          <a:prstGeom prst="roundRect">
            <a:avLst>
              <a:gd name="adj" fmla="val 50000"/>
            </a:avLst>
          </a:prstGeom>
          <a:solidFill>
            <a:schemeClr val="accent3"/>
          </a:solidFill>
          <a:ln>
            <a:noFill/>
          </a:ln>
        </p:spPr>
        <p:txBody>
          <a:bodyPr wrap="square" anchor="ctr">
            <a:spAutoFit/>
          </a:bodyPr>
          <a:lstStyle>
            <a:lvl1pPr marL="0" indent="0" algn="ctr">
              <a:buNone/>
              <a:defRPr sz="17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Work Package 4</a:t>
            </a:r>
            <a:endParaRPr lang="en-IE" dirty="0"/>
          </a:p>
        </p:txBody>
      </p:sp>
      <p:pic>
        <p:nvPicPr>
          <p:cNvPr id="4" name="Graphic 7">
            <a:extLst>
              <a:ext uri="{FF2B5EF4-FFF2-40B4-BE49-F238E27FC236}">
                <a16:creationId xmlns:a16="http://schemas.microsoft.com/office/drawing/2014/main" id="{D33EA5D9-1098-42A8-20D1-D51F51A59777}"/>
              </a:ext>
            </a:extLst>
          </p:cNvPr>
          <p:cNvPicPr>
            <a:picLocks noChangeAspect="1"/>
          </p:cNvPicPr>
          <p:nvPr userDrawn="1"/>
        </p:nvPicPr>
        <p:blipFill>
          <a:blip r:embed="rId4" cstate="screen">
            <a:extLst>
              <a:ext uri="{28A0092B-C50C-407E-A947-70E740481C1C}">
                <a14:useLocalDpi xmlns:a14="http://schemas.microsoft.com/office/drawing/2010/main" val="0"/>
              </a:ext>
            </a:extLst>
          </a:blip>
          <a:srcRect/>
          <a:stretch/>
        </p:blipFill>
        <p:spPr>
          <a:xfrm>
            <a:off x="10263303" y="6124575"/>
            <a:ext cx="1639743" cy="365125"/>
          </a:xfrm>
          <a:prstGeom prst="rect">
            <a:avLst/>
          </a:prstGeom>
        </p:spPr>
      </p:pic>
      <p:sp>
        <p:nvSpPr>
          <p:cNvPr id="5" name="Picture Placeholder 5">
            <a:extLst>
              <a:ext uri="{FF2B5EF4-FFF2-40B4-BE49-F238E27FC236}">
                <a16:creationId xmlns:a16="http://schemas.microsoft.com/office/drawing/2014/main" id="{5FA998F7-C9FD-75FE-1989-58711110D309}"/>
              </a:ext>
            </a:extLst>
          </p:cNvPr>
          <p:cNvSpPr>
            <a:spLocks noGrp="1"/>
          </p:cNvSpPr>
          <p:nvPr>
            <p:ph type="pic" sz="quarter" idx="10" hasCustomPrompt="1"/>
          </p:nvPr>
        </p:nvSpPr>
        <p:spPr>
          <a:xfrm>
            <a:off x="5551488" y="4572000"/>
            <a:ext cx="1147762" cy="1147763"/>
          </a:xfrm>
        </p:spPr>
        <p:txBody>
          <a:bodyPr anchor="ctr"/>
          <a:lstStyle>
            <a:lvl1pPr marL="0" indent="0" algn="ctr">
              <a:buNone/>
              <a:defRPr>
                <a:solidFill>
                  <a:schemeClr val="bg1">
                    <a:lumMod val="95000"/>
                  </a:schemeClr>
                </a:solidFill>
              </a:defRPr>
            </a:lvl1pPr>
          </a:lstStyle>
          <a:p>
            <a:r>
              <a:rPr lang="it-IT" dirty="0" err="1"/>
              <a:t>Insert</a:t>
            </a:r>
            <a:r>
              <a:rPr lang="it-IT" dirty="0"/>
              <a:t> logo</a:t>
            </a:r>
            <a:endParaRPr lang="en-IE" dirty="0"/>
          </a:p>
        </p:txBody>
      </p:sp>
      <p:sp>
        <p:nvSpPr>
          <p:cNvPr id="6" name="Picture Placeholder 5">
            <a:extLst>
              <a:ext uri="{FF2B5EF4-FFF2-40B4-BE49-F238E27FC236}">
                <a16:creationId xmlns:a16="http://schemas.microsoft.com/office/drawing/2014/main" id="{77C4852A-BF15-55CF-C1EE-B2A1EE9F8AD6}"/>
              </a:ext>
            </a:extLst>
          </p:cNvPr>
          <p:cNvSpPr>
            <a:spLocks noGrp="1"/>
          </p:cNvSpPr>
          <p:nvPr>
            <p:ph type="pic" sz="quarter" idx="11" hasCustomPrompt="1"/>
          </p:nvPr>
        </p:nvSpPr>
        <p:spPr>
          <a:xfrm>
            <a:off x="7090627" y="4572000"/>
            <a:ext cx="1147762" cy="1147763"/>
          </a:xfrm>
        </p:spPr>
        <p:txBody>
          <a:bodyPr anchor="ctr"/>
          <a:lstStyle>
            <a:lvl1pPr marL="0" indent="0" algn="ctr">
              <a:buNone/>
              <a:defRPr>
                <a:solidFill>
                  <a:schemeClr val="bg1">
                    <a:lumMod val="95000"/>
                  </a:schemeClr>
                </a:solidFill>
              </a:defRPr>
            </a:lvl1pPr>
          </a:lstStyle>
          <a:p>
            <a:r>
              <a:rPr lang="it-IT" dirty="0" err="1"/>
              <a:t>Insert</a:t>
            </a:r>
            <a:r>
              <a:rPr lang="it-IT" dirty="0"/>
              <a:t> logo</a:t>
            </a:r>
            <a:endParaRPr lang="en-IE" dirty="0"/>
          </a:p>
        </p:txBody>
      </p:sp>
      <p:sp>
        <p:nvSpPr>
          <p:cNvPr id="8" name="Picture Placeholder 5">
            <a:extLst>
              <a:ext uri="{FF2B5EF4-FFF2-40B4-BE49-F238E27FC236}">
                <a16:creationId xmlns:a16="http://schemas.microsoft.com/office/drawing/2014/main" id="{4C5077F1-3C88-B628-4B01-71ECE53BCAC5}"/>
              </a:ext>
            </a:extLst>
          </p:cNvPr>
          <p:cNvSpPr>
            <a:spLocks noGrp="1"/>
          </p:cNvSpPr>
          <p:nvPr>
            <p:ph type="pic" sz="quarter" idx="12" hasCustomPrompt="1"/>
          </p:nvPr>
        </p:nvSpPr>
        <p:spPr>
          <a:xfrm>
            <a:off x="8629766" y="4572000"/>
            <a:ext cx="1147762" cy="1147763"/>
          </a:xfrm>
        </p:spPr>
        <p:txBody>
          <a:bodyPr anchor="ctr"/>
          <a:lstStyle>
            <a:lvl1pPr marL="0" indent="0" algn="ctr">
              <a:buNone/>
              <a:defRPr>
                <a:solidFill>
                  <a:schemeClr val="bg1">
                    <a:lumMod val="95000"/>
                  </a:schemeClr>
                </a:solidFill>
              </a:defRPr>
            </a:lvl1pPr>
          </a:lstStyle>
          <a:p>
            <a:r>
              <a:rPr lang="it-IT" dirty="0" err="1"/>
              <a:t>Insert</a:t>
            </a:r>
            <a:r>
              <a:rPr lang="it-IT" dirty="0"/>
              <a:t> logo</a:t>
            </a:r>
            <a:endParaRPr lang="en-IE" dirty="0"/>
          </a:p>
        </p:txBody>
      </p:sp>
      <p:sp>
        <p:nvSpPr>
          <p:cNvPr id="9" name="Picture Placeholder 5">
            <a:extLst>
              <a:ext uri="{FF2B5EF4-FFF2-40B4-BE49-F238E27FC236}">
                <a16:creationId xmlns:a16="http://schemas.microsoft.com/office/drawing/2014/main" id="{7554C7CE-D57B-EC80-6FBB-DA05B68AE03A}"/>
              </a:ext>
            </a:extLst>
          </p:cNvPr>
          <p:cNvSpPr>
            <a:spLocks noGrp="1"/>
          </p:cNvSpPr>
          <p:nvPr>
            <p:ph type="pic" sz="quarter" idx="13" hasCustomPrompt="1"/>
          </p:nvPr>
        </p:nvSpPr>
        <p:spPr>
          <a:xfrm>
            <a:off x="10168904" y="4572000"/>
            <a:ext cx="1147762" cy="1147763"/>
          </a:xfrm>
        </p:spPr>
        <p:txBody>
          <a:bodyPr anchor="ctr"/>
          <a:lstStyle>
            <a:lvl1pPr marL="0" indent="0" algn="ctr">
              <a:buNone/>
              <a:defRPr>
                <a:solidFill>
                  <a:schemeClr val="bg1">
                    <a:lumMod val="95000"/>
                  </a:schemeClr>
                </a:solidFill>
              </a:defRPr>
            </a:lvl1pPr>
          </a:lstStyle>
          <a:p>
            <a:r>
              <a:rPr lang="it-IT" dirty="0" err="1"/>
              <a:t>Insert</a:t>
            </a:r>
            <a:r>
              <a:rPr lang="it-IT" dirty="0"/>
              <a:t> logo</a:t>
            </a:r>
            <a:endParaRPr lang="en-IE" dirty="0"/>
          </a:p>
        </p:txBody>
      </p:sp>
      <p:sp>
        <p:nvSpPr>
          <p:cNvPr id="10" name="TextBox 9">
            <a:extLst>
              <a:ext uri="{FF2B5EF4-FFF2-40B4-BE49-F238E27FC236}">
                <a16:creationId xmlns:a16="http://schemas.microsoft.com/office/drawing/2014/main" id="{048B3900-9637-EBF5-D3A0-E9545CBAE5F2}"/>
              </a:ext>
            </a:extLst>
          </p:cNvPr>
          <p:cNvSpPr txBox="1"/>
          <p:nvPr userDrawn="1"/>
        </p:nvSpPr>
        <p:spPr>
          <a:xfrm>
            <a:off x="10197634" y="6508172"/>
            <a:ext cx="1955800" cy="262416"/>
          </a:xfrm>
          <a:prstGeom prst="rect">
            <a:avLst/>
          </a:prstGeom>
          <a:noFill/>
        </p:spPr>
        <p:txBody>
          <a:bodyPr wrap="square" rtlCol="0">
            <a:spAutoFit/>
          </a:bodyPr>
          <a:lstStyle/>
          <a:p>
            <a:pPr algn="l"/>
            <a:r>
              <a:rPr lang="en-IE" sz="1050" dirty="0">
                <a:solidFill>
                  <a:schemeClr val="bg2">
                    <a:lumMod val="50000"/>
                  </a:schemeClr>
                </a:solidFill>
              </a:rPr>
              <a:t>Licensed under CC BY 4.0</a:t>
            </a:r>
          </a:p>
        </p:txBody>
      </p:sp>
    </p:spTree>
    <p:extLst>
      <p:ext uri="{BB962C8B-B14F-4D97-AF65-F5344CB8AC3E}">
        <p14:creationId xmlns:p14="http://schemas.microsoft.com/office/powerpoint/2010/main" val="864424135"/>
      </p:ext>
    </p:extLst>
  </p:cSld>
  <p:clrMapOvr>
    <a:masterClrMapping/>
  </p:clrMapOvr>
  <p:transition spd="slow">
    <p:push dir="u"/>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WP5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1503F2D-5F43-5AC4-BE1B-FCD948D7A8E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1999" cy="6858000"/>
          </a:xfrm>
          <a:prstGeom prst="rect">
            <a:avLst/>
          </a:prstGeom>
        </p:spPr>
      </p:pic>
      <p:pic>
        <p:nvPicPr>
          <p:cNvPr id="11" name="Graphic 10">
            <a:extLst>
              <a:ext uri="{FF2B5EF4-FFF2-40B4-BE49-F238E27FC236}">
                <a16:creationId xmlns:a16="http://schemas.microsoft.com/office/drawing/2014/main" id="{30D0CE66-9ECF-9CE9-1300-C202CEA9CF11}"/>
              </a:ext>
            </a:extLst>
          </p:cNvPr>
          <p:cNvPicPr>
            <a:picLocks noChangeAspect="1"/>
          </p:cNvPicPr>
          <p:nvPr userDrawn="1"/>
        </p:nvPicPr>
        <p:blipFill>
          <a:blip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228045" y="345161"/>
            <a:ext cx="1592949" cy="842387"/>
          </a:xfrm>
          <a:prstGeom prst="rect">
            <a:avLst/>
          </a:prstGeom>
        </p:spPr>
      </p:pic>
      <p:sp>
        <p:nvSpPr>
          <p:cNvPr id="2" name="Title 1">
            <a:extLst>
              <a:ext uri="{FF2B5EF4-FFF2-40B4-BE49-F238E27FC236}">
                <a16:creationId xmlns:a16="http://schemas.microsoft.com/office/drawing/2014/main" id="{E132482C-CE81-CE90-E63D-FFC01FE569E7}"/>
              </a:ext>
            </a:extLst>
          </p:cNvPr>
          <p:cNvSpPr>
            <a:spLocks noGrp="1"/>
          </p:cNvSpPr>
          <p:nvPr>
            <p:ph type="ctrTitle"/>
          </p:nvPr>
        </p:nvSpPr>
        <p:spPr>
          <a:xfrm>
            <a:off x="5596349" y="3179562"/>
            <a:ext cx="5695345" cy="1125749"/>
          </a:xfrm>
        </p:spPr>
        <p:txBody>
          <a:bodyPr anchor="t">
            <a:normAutofit/>
          </a:bodyPr>
          <a:lstStyle>
            <a:lvl1pPr algn="l">
              <a:defRPr sz="3600">
                <a:solidFill>
                  <a:schemeClr val="bg2"/>
                </a:solidFill>
              </a:defRPr>
            </a:lvl1pPr>
          </a:lstStyle>
          <a:p>
            <a:r>
              <a:rPr lang="en-US"/>
              <a:t>Click to edit Master title style</a:t>
            </a:r>
            <a:endParaRPr lang="en-IE" dirty="0"/>
          </a:p>
        </p:txBody>
      </p:sp>
      <p:sp>
        <p:nvSpPr>
          <p:cNvPr id="3" name="Subtitle 2">
            <a:extLst>
              <a:ext uri="{FF2B5EF4-FFF2-40B4-BE49-F238E27FC236}">
                <a16:creationId xmlns:a16="http://schemas.microsoft.com/office/drawing/2014/main" id="{B5291256-A199-5127-D994-C5FC00CFBBB3}"/>
              </a:ext>
            </a:extLst>
          </p:cNvPr>
          <p:cNvSpPr>
            <a:spLocks noGrp="1"/>
          </p:cNvSpPr>
          <p:nvPr>
            <p:ph type="subTitle" idx="1" hasCustomPrompt="1"/>
          </p:nvPr>
        </p:nvSpPr>
        <p:spPr>
          <a:xfrm>
            <a:off x="5596351" y="2495735"/>
            <a:ext cx="2340286" cy="564253"/>
          </a:xfrm>
          <a:prstGeom prst="roundRect">
            <a:avLst>
              <a:gd name="adj" fmla="val 50000"/>
            </a:avLst>
          </a:prstGeom>
          <a:solidFill>
            <a:schemeClr val="accent4"/>
          </a:solidFill>
          <a:ln>
            <a:noFill/>
          </a:ln>
        </p:spPr>
        <p:txBody>
          <a:bodyPr wrap="square" anchor="ctr">
            <a:spAutoFit/>
          </a:bodyPr>
          <a:lstStyle>
            <a:lvl1pPr marL="0" indent="0" algn="ctr">
              <a:buNone/>
              <a:defRPr sz="17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Work Package 5</a:t>
            </a:r>
            <a:endParaRPr lang="en-IE" dirty="0"/>
          </a:p>
        </p:txBody>
      </p:sp>
      <p:pic>
        <p:nvPicPr>
          <p:cNvPr id="4" name="Graphic 7">
            <a:extLst>
              <a:ext uri="{FF2B5EF4-FFF2-40B4-BE49-F238E27FC236}">
                <a16:creationId xmlns:a16="http://schemas.microsoft.com/office/drawing/2014/main" id="{D33EA5D9-1098-42A8-20D1-D51F51A59777}"/>
              </a:ext>
            </a:extLst>
          </p:cNvPr>
          <p:cNvPicPr>
            <a:picLocks noChangeAspect="1"/>
          </p:cNvPicPr>
          <p:nvPr userDrawn="1"/>
        </p:nvPicPr>
        <p:blipFill>
          <a:blip r:embed="rId4" cstate="screen">
            <a:extLst>
              <a:ext uri="{28A0092B-C50C-407E-A947-70E740481C1C}">
                <a14:useLocalDpi xmlns:a14="http://schemas.microsoft.com/office/drawing/2010/main" val="0"/>
              </a:ext>
            </a:extLst>
          </a:blip>
          <a:srcRect/>
          <a:stretch/>
        </p:blipFill>
        <p:spPr>
          <a:xfrm>
            <a:off x="10263303" y="6124575"/>
            <a:ext cx="1639743" cy="365125"/>
          </a:xfrm>
          <a:prstGeom prst="rect">
            <a:avLst/>
          </a:prstGeom>
        </p:spPr>
      </p:pic>
      <p:sp>
        <p:nvSpPr>
          <p:cNvPr id="5" name="Picture Placeholder 5">
            <a:extLst>
              <a:ext uri="{FF2B5EF4-FFF2-40B4-BE49-F238E27FC236}">
                <a16:creationId xmlns:a16="http://schemas.microsoft.com/office/drawing/2014/main" id="{F82C0BEE-4A33-1E63-CFA8-EB9CBB3B633B}"/>
              </a:ext>
            </a:extLst>
          </p:cNvPr>
          <p:cNvSpPr>
            <a:spLocks noGrp="1"/>
          </p:cNvSpPr>
          <p:nvPr>
            <p:ph type="pic" sz="quarter" idx="10" hasCustomPrompt="1"/>
          </p:nvPr>
        </p:nvSpPr>
        <p:spPr>
          <a:xfrm>
            <a:off x="5551488" y="4572000"/>
            <a:ext cx="1147762" cy="1147763"/>
          </a:xfrm>
        </p:spPr>
        <p:txBody>
          <a:bodyPr anchor="ctr"/>
          <a:lstStyle>
            <a:lvl1pPr marL="0" indent="0" algn="ctr">
              <a:buNone/>
              <a:defRPr>
                <a:solidFill>
                  <a:schemeClr val="bg1">
                    <a:lumMod val="95000"/>
                  </a:schemeClr>
                </a:solidFill>
              </a:defRPr>
            </a:lvl1pPr>
          </a:lstStyle>
          <a:p>
            <a:r>
              <a:rPr lang="it-IT" dirty="0" err="1"/>
              <a:t>Insert</a:t>
            </a:r>
            <a:r>
              <a:rPr lang="it-IT" dirty="0"/>
              <a:t> logo</a:t>
            </a:r>
            <a:endParaRPr lang="en-IE" dirty="0"/>
          </a:p>
        </p:txBody>
      </p:sp>
      <p:sp>
        <p:nvSpPr>
          <p:cNvPr id="6" name="Picture Placeholder 5">
            <a:extLst>
              <a:ext uri="{FF2B5EF4-FFF2-40B4-BE49-F238E27FC236}">
                <a16:creationId xmlns:a16="http://schemas.microsoft.com/office/drawing/2014/main" id="{102AD2FA-1042-B052-7C31-DDD6B5C8E932}"/>
              </a:ext>
            </a:extLst>
          </p:cNvPr>
          <p:cNvSpPr>
            <a:spLocks noGrp="1"/>
          </p:cNvSpPr>
          <p:nvPr>
            <p:ph type="pic" sz="quarter" idx="11" hasCustomPrompt="1"/>
          </p:nvPr>
        </p:nvSpPr>
        <p:spPr>
          <a:xfrm>
            <a:off x="7090627" y="4572000"/>
            <a:ext cx="1147762" cy="1147763"/>
          </a:xfrm>
        </p:spPr>
        <p:txBody>
          <a:bodyPr anchor="ctr"/>
          <a:lstStyle>
            <a:lvl1pPr marL="0" indent="0" algn="ctr">
              <a:buNone/>
              <a:defRPr>
                <a:solidFill>
                  <a:schemeClr val="bg1">
                    <a:lumMod val="95000"/>
                  </a:schemeClr>
                </a:solidFill>
              </a:defRPr>
            </a:lvl1pPr>
          </a:lstStyle>
          <a:p>
            <a:r>
              <a:rPr lang="it-IT" dirty="0" err="1"/>
              <a:t>Insert</a:t>
            </a:r>
            <a:r>
              <a:rPr lang="it-IT" dirty="0"/>
              <a:t> logo</a:t>
            </a:r>
            <a:endParaRPr lang="en-IE" dirty="0"/>
          </a:p>
        </p:txBody>
      </p:sp>
      <p:sp>
        <p:nvSpPr>
          <p:cNvPr id="8" name="Picture Placeholder 5">
            <a:extLst>
              <a:ext uri="{FF2B5EF4-FFF2-40B4-BE49-F238E27FC236}">
                <a16:creationId xmlns:a16="http://schemas.microsoft.com/office/drawing/2014/main" id="{21D2E51D-3703-6B84-0A5B-A9E8C8F82172}"/>
              </a:ext>
            </a:extLst>
          </p:cNvPr>
          <p:cNvSpPr>
            <a:spLocks noGrp="1"/>
          </p:cNvSpPr>
          <p:nvPr>
            <p:ph type="pic" sz="quarter" idx="12" hasCustomPrompt="1"/>
          </p:nvPr>
        </p:nvSpPr>
        <p:spPr>
          <a:xfrm>
            <a:off x="8629766" y="4572000"/>
            <a:ext cx="1147762" cy="1147763"/>
          </a:xfrm>
        </p:spPr>
        <p:txBody>
          <a:bodyPr anchor="ctr"/>
          <a:lstStyle>
            <a:lvl1pPr marL="0" indent="0" algn="ctr">
              <a:buNone/>
              <a:defRPr>
                <a:solidFill>
                  <a:schemeClr val="bg1">
                    <a:lumMod val="95000"/>
                  </a:schemeClr>
                </a:solidFill>
              </a:defRPr>
            </a:lvl1pPr>
          </a:lstStyle>
          <a:p>
            <a:r>
              <a:rPr lang="it-IT" dirty="0" err="1"/>
              <a:t>Insert</a:t>
            </a:r>
            <a:r>
              <a:rPr lang="it-IT" dirty="0"/>
              <a:t> logo</a:t>
            </a:r>
            <a:endParaRPr lang="en-IE" dirty="0"/>
          </a:p>
        </p:txBody>
      </p:sp>
      <p:sp>
        <p:nvSpPr>
          <p:cNvPr id="9" name="Picture Placeholder 5">
            <a:extLst>
              <a:ext uri="{FF2B5EF4-FFF2-40B4-BE49-F238E27FC236}">
                <a16:creationId xmlns:a16="http://schemas.microsoft.com/office/drawing/2014/main" id="{F7C2B3BD-21FE-18EA-3636-D79431CB9F7C}"/>
              </a:ext>
            </a:extLst>
          </p:cNvPr>
          <p:cNvSpPr>
            <a:spLocks noGrp="1"/>
          </p:cNvSpPr>
          <p:nvPr>
            <p:ph type="pic" sz="quarter" idx="13" hasCustomPrompt="1"/>
          </p:nvPr>
        </p:nvSpPr>
        <p:spPr>
          <a:xfrm>
            <a:off x="10168904" y="4572000"/>
            <a:ext cx="1147762" cy="1147763"/>
          </a:xfrm>
        </p:spPr>
        <p:txBody>
          <a:bodyPr anchor="ctr"/>
          <a:lstStyle>
            <a:lvl1pPr marL="0" indent="0" algn="ctr">
              <a:buNone/>
              <a:defRPr>
                <a:solidFill>
                  <a:schemeClr val="bg1">
                    <a:lumMod val="95000"/>
                  </a:schemeClr>
                </a:solidFill>
              </a:defRPr>
            </a:lvl1pPr>
          </a:lstStyle>
          <a:p>
            <a:r>
              <a:rPr lang="it-IT" dirty="0" err="1"/>
              <a:t>Insert</a:t>
            </a:r>
            <a:r>
              <a:rPr lang="it-IT" dirty="0"/>
              <a:t> logo</a:t>
            </a:r>
            <a:endParaRPr lang="en-IE" dirty="0"/>
          </a:p>
        </p:txBody>
      </p:sp>
      <p:sp>
        <p:nvSpPr>
          <p:cNvPr id="10" name="TextBox 9">
            <a:extLst>
              <a:ext uri="{FF2B5EF4-FFF2-40B4-BE49-F238E27FC236}">
                <a16:creationId xmlns:a16="http://schemas.microsoft.com/office/drawing/2014/main" id="{805D1D7D-F9FF-D9C6-7690-B7E84626170B}"/>
              </a:ext>
            </a:extLst>
          </p:cNvPr>
          <p:cNvSpPr txBox="1"/>
          <p:nvPr userDrawn="1"/>
        </p:nvSpPr>
        <p:spPr>
          <a:xfrm>
            <a:off x="10197634" y="6508172"/>
            <a:ext cx="1955800" cy="262416"/>
          </a:xfrm>
          <a:prstGeom prst="rect">
            <a:avLst/>
          </a:prstGeom>
          <a:noFill/>
        </p:spPr>
        <p:txBody>
          <a:bodyPr wrap="square" rtlCol="0">
            <a:spAutoFit/>
          </a:bodyPr>
          <a:lstStyle/>
          <a:p>
            <a:pPr algn="l"/>
            <a:r>
              <a:rPr lang="en-IE" sz="1050" dirty="0">
                <a:solidFill>
                  <a:schemeClr val="bg2">
                    <a:lumMod val="50000"/>
                  </a:schemeClr>
                </a:solidFill>
              </a:rPr>
              <a:t>Licensed under CC BY 4.0</a:t>
            </a:r>
          </a:p>
        </p:txBody>
      </p:sp>
    </p:spTree>
    <p:extLst>
      <p:ext uri="{BB962C8B-B14F-4D97-AF65-F5344CB8AC3E}">
        <p14:creationId xmlns:p14="http://schemas.microsoft.com/office/powerpoint/2010/main" val="1893405893"/>
      </p:ext>
    </p:extLst>
  </p:cSld>
  <p:clrMapOvr>
    <a:masterClrMapping/>
  </p:clrMapOvr>
  <p:transition spd="slow">
    <p:push dir="u"/>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P6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9FDAF9A-005A-72C9-41CC-E0521114E3A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1999" cy="6858000"/>
          </a:xfrm>
          <a:prstGeom prst="rect">
            <a:avLst/>
          </a:prstGeom>
        </p:spPr>
      </p:pic>
      <p:pic>
        <p:nvPicPr>
          <p:cNvPr id="8" name="Graphic 7">
            <a:extLst>
              <a:ext uri="{FF2B5EF4-FFF2-40B4-BE49-F238E27FC236}">
                <a16:creationId xmlns:a16="http://schemas.microsoft.com/office/drawing/2014/main" id="{4E9C2C2C-240B-3370-1614-0582A555418C}"/>
              </a:ext>
            </a:extLst>
          </p:cNvPr>
          <p:cNvPicPr>
            <a:picLocks noChangeAspect="1"/>
          </p:cNvPicPr>
          <p:nvPr userDrawn="1"/>
        </p:nvPicPr>
        <p:blipFill>
          <a:blip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228045" y="345161"/>
            <a:ext cx="1592949" cy="842387"/>
          </a:xfrm>
          <a:prstGeom prst="rect">
            <a:avLst/>
          </a:prstGeom>
        </p:spPr>
      </p:pic>
      <p:sp>
        <p:nvSpPr>
          <p:cNvPr id="2" name="Title 1">
            <a:extLst>
              <a:ext uri="{FF2B5EF4-FFF2-40B4-BE49-F238E27FC236}">
                <a16:creationId xmlns:a16="http://schemas.microsoft.com/office/drawing/2014/main" id="{E132482C-CE81-CE90-E63D-FFC01FE569E7}"/>
              </a:ext>
            </a:extLst>
          </p:cNvPr>
          <p:cNvSpPr>
            <a:spLocks noGrp="1"/>
          </p:cNvSpPr>
          <p:nvPr>
            <p:ph type="ctrTitle"/>
          </p:nvPr>
        </p:nvSpPr>
        <p:spPr>
          <a:xfrm>
            <a:off x="5596349" y="3179562"/>
            <a:ext cx="5695345" cy="1125749"/>
          </a:xfrm>
        </p:spPr>
        <p:txBody>
          <a:bodyPr anchor="t">
            <a:normAutofit/>
          </a:bodyPr>
          <a:lstStyle>
            <a:lvl1pPr algn="l">
              <a:defRPr sz="3600">
                <a:solidFill>
                  <a:schemeClr val="bg2"/>
                </a:solidFill>
              </a:defRPr>
            </a:lvl1pPr>
          </a:lstStyle>
          <a:p>
            <a:r>
              <a:rPr lang="en-US"/>
              <a:t>Click to edit Master title style</a:t>
            </a:r>
            <a:endParaRPr lang="en-IE" dirty="0"/>
          </a:p>
        </p:txBody>
      </p:sp>
      <p:sp>
        <p:nvSpPr>
          <p:cNvPr id="3" name="Subtitle 2">
            <a:extLst>
              <a:ext uri="{FF2B5EF4-FFF2-40B4-BE49-F238E27FC236}">
                <a16:creationId xmlns:a16="http://schemas.microsoft.com/office/drawing/2014/main" id="{B5291256-A199-5127-D994-C5FC00CFBBB3}"/>
              </a:ext>
            </a:extLst>
          </p:cNvPr>
          <p:cNvSpPr>
            <a:spLocks noGrp="1"/>
          </p:cNvSpPr>
          <p:nvPr>
            <p:ph type="subTitle" idx="1" hasCustomPrompt="1"/>
          </p:nvPr>
        </p:nvSpPr>
        <p:spPr>
          <a:xfrm>
            <a:off x="5596351" y="2495735"/>
            <a:ext cx="2340286" cy="564253"/>
          </a:xfrm>
          <a:prstGeom prst="roundRect">
            <a:avLst>
              <a:gd name="adj" fmla="val 50000"/>
            </a:avLst>
          </a:prstGeom>
          <a:solidFill>
            <a:schemeClr val="accent5"/>
          </a:solidFill>
          <a:ln>
            <a:noFill/>
          </a:ln>
        </p:spPr>
        <p:txBody>
          <a:bodyPr wrap="square" anchor="ctr">
            <a:spAutoFit/>
          </a:bodyPr>
          <a:lstStyle>
            <a:lvl1pPr marL="0" indent="0" algn="ctr">
              <a:buNone/>
              <a:defRPr sz="17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Work Package 6</a:t>
            </a:r>
            <a:endParaRPr lang="en-IE" dirty="0"/>
          </a:p>
        </p:txBody>
      </p:sp>
      <p:pic>
        <p:nvPicPr>
          <p:cNvPr id="4" name="Graphic 7">
            <a:extLst>
              <a:ext uri="{FF2B5EF4-FFF2-40B4-BE49-F238E27FC236}">
                <a16:creationId xmlns:a16="http://schemas.microsoft.com/office/drawing/2014/main" id="{D33EA5D9-1098-42A8-20D1-D51F51A59777}"/>
              </a:ext>
            </a:extLst>
          </p:cNvPr>
          <p:cNvPicPr>
            <a:picLocks noChangeAspect="1"/>
          </p:cNvPicPr>
          <p:nvPr userDrawn="1"/>
        </p:nvPicPr>
        <p:blipFill>
          <a:blip r:embed="rId4" cstate="screen">
            <a:extLst>
              <a:ext uri="{28A0092B-C50C-407E-A947-70E740481C1C}">
                <a14:useLocalDpi xmlns:a14="http://schemas.microsoft.com/office/drawing/2010/main" val="0"/>
              </a:ext>
            </a:extLst>
          </a:blip>
          <a:srcRect/>
          <a:stretch/>
        </p:blipFill>
        <p:spPr>
          <a:xfrm>
            <a:off x="10263303" y="6124575"/>
            <a:ext cx="1639743" cy="365125"/>
          </a:xfrm>
          <a:prstGeom prst="rect">
            <a:avLst/>
          </a:prstGeom>
        </p:spPr>
      </p:pic>
      <p:sp>
        <p:nvSpPr>
          <p:cNvPr id="5" name="Picture Placeholder 5">
            <a:extLst>
              <a:ext uri="{FF2B5EF4-FFF2-40B4-BE49-F238E27FC236}">
                <a16:creationId xmlns:a16="http://schemas.microsoft.com/office/drawing/2014/main" id="{F0F665FD-19AA-1007-691C-AED4A9E992D0}"/>
              </a:ext>
            </a:extLst>
          </p:cNvPr>
          <p:cNvSpPr>
            <a:spLocks noGrp="1"/>
          </p:cNvSpPr>
          <p:nvPr>
            <p:ph type="pic" sz="quarter" idx="10" hasCustomPrompt="1"/>
          </p:nvPr>
        </p:nvSpPr>
        <p:spPr>
          <a:xfrm>
            <a:off x="5551488" y="4572000"/>
            <a:ext cx="1147762" cy="1147763"/>
          </a:xfrm>
        </p:spPr>
        <p:txBody>
          <a:bodyPr anchor="ctr"/>
          <a:lstStyle>
            <a:lvl1pPr marL="0" indent="0" algn="ctr">
              <a:buNone/>
              <a:defRPr>
                <a:solidFill>
                  <a:schemeClr val="bg1">
                    <a:lumMod val="95000"/>
                  </a:schemeClr>
                </a:solidFill>
              </a:defRPr>
            </a:lvl1pPr>
          </a:lstStyle>
          <a:p>
            <a:r>
              <a:rPr lang="it-IT" dirty="0" err="1"/>
              <a:t>Insert</a:t>
            </a:r>
            <a:r>
              <a:rPr lang="it-IT" dirty="0"/>
              <a:t> logo</a:t>
            </a:r>
            <a:endParaRPr lang="en-IE" dirty="0"/>
          </a:p>
        </p:txBody>
      </p:sp>
      <p:sp>
        <p:nvSpPr>
          <p:cNvPr id="6" name="Picture Placeholder 5">
            <a:extLst>
              <a:ext uri="{FF2B5EF4-FFF2-40B4-BE49-F238E27FC236}">
                <a16:creationId xmlns:a16="http://schemas.microsoft.com/office/drawing/2014/main" id="{ED2E7510-D608-B032-830F-00775C5C4970}"/>
              </a:ext>
            </a:extLst>
          </p:cNvPr>
          <p:cNvSpPr>
            <a:spLocks noGrp="1"/>
          </p:cNvSpPr>
          <p:nvPr>
            <p:ph type="pic" sz="quarter" idx="11" hasCustomPrompt="1"/>
          </p:nvPr>
        </p:nvSpPr>
        <p:spPr>
          <a:xfrm>
            <a:off x="7090627" y="4572000"/>
            <a:ext cx="1147762" cy="1147763"/>
          </a:xfrm>
        </p:spPr>
        <p:txBody>
          <a:bodyPr anchor="ctr"/>
          <a:lstStyle>
            <a:lvl1pPr marL="0" indent="0" algn="ctr">
              <a:buNone/>
              <a:defRPr>
                <a:solidFill>
                  <a:schemeClr val="bg1">
                    <a:lumMod val="95000"/>
                  </a:schemeClr>
                </a:solidFill>
              </a:defRPr>
            </a:lvl1pPr>
          </a:lstStyle>
          <a:p>
            <a:r>
              <a:rPr lang="it-IT" dirty="0" err="1"/>
              <a:t>Insert</a:t>
            </a:r>
            <a:r>
              <a:rPr lang="it-IT" dirty="0"/>
              <a:t> logo</a:t>
            </a:r>
            <a:endParaRPr lang="en-IE" dirty="0"/>
          </a:p>
        </p:txBody>
      </p:sp>
      <p:sp>
        <p:nvSpPr>
          <p:cNvPr id="9" name="Picture Placeholder 5">
            <a:extLst>
              <a:ext uri="{FF2B5EF4-FFF2-40B4-BE49-F238E27FC236}">
                <a16:creationId xmlns:a16="http://schemas.microsoft.com/office/drawing/2014/main" id="{CE54CB1B-26BE-C1F1-86B1-22794349A3A2}"/>
              </a:ext>
            </a:extLst>
          </p:cNvPr>
          <p:cNvSpPr>
            <a:spLocks noGrp="1"/>
          </p:cNvSpPr>
          <p:nvPr>
            <p:ph type="pic" sz="quarter" idx="12" hasCustomPrompt="1"/>
          </p:nvPr>
        </p:nvSpPr>
        <p:spPr>
          <a:xfrm>
            <a:off x="8629766" y="4572000"/>
            <a:ext cx="1147762" cy="1147763"/>
          </a:xfrm>
        </p:spPr>
        <p:txBody>
          <a:bodyPr anchor="ctr"/>
          <a:lstStyle>
            <a:lvl1pPr marL="0" indent="0" algn="ctr">
              <a:buNone/>
              <a:defRPr>
                <a:solidFill>
                  <a:schemeClr val="bg1">
                    <a:lumMod val="95000"/>
                  </a:schemeClr>
                </a:solidFill>
              </a:defRPr>
            </a:lvl1pPr>
          </a:lstStyle>
          <a:p>
            <a:r>
              <a:rPr lang="it-IT" dirty="0" err="1"/>
              <a:t>Insert</a:t>
            </a:r>
            <a:r>
              <a:rPr lang="it-IT" dirty="0"/>
              <a:t> logo</a:t>
            </a:r>
            <a:endParaRPr lang="en-IE" dirty="0"/>
          </a:p>
        </p:txBody>
      </p:sp>
      <p:sp>
        <p:nvSpPr>
          <p:cNvPr id="10" name="Picture Placeholder 5">
            <a:extLst>
              <a:ext uri="{FF2B5EF4-FFF2-40B4-BE49-F238E27FC236}">
                <a16:creationId xmlns:a16="http://schemas.microsoft.com/office/drawing/2014/main" id="{4DFF7D98-850E-3EC8-74D5-2F88A41A5C1B}"/>
              </a:ext>
            </a:extLst>
          </p:cNvPr>
          <p:cNvSpPr>
            <a:spLocks noGrp="1"/>
          </p:cNvSpPr>
          <p:nvPr>
            <p:ph type="pic" sz="quarter" idx="13" hasCustomPrompt="1"/>
          </p:nvPr>
        </p:nvSpPr>
        <p:spPr>
          <a:xfrm>
            <a:off x="10168904" y="4572000"/>
            <a:ext cx="1147762" cy="1147763"/>
          </a:xfrm>
        </p:spPr>
        <p:txBody>
          <a:bodyPr anchor="ctr"/>
          <a:lstStyle>
            <a:lvl1pPr marL="0" indent="0" algn="ctr">
              <a:buNone/>
              <a:defRPr>
                <a:solidFill>
                  <a:schemeClr val="bg1">
                    <a:lumMod val="95000"/>
                  </a:schemeClr>
                </a:solidFill>
              </a:defRPr>
            </a:lvl1pPr>
          </a:lstStyle>
          <a:p>
            <a:r>
              <a:rPr lang="it-IT" dirty="0" err="1"/>
              <a:t>Insert</a:t>
            </a:r>
            <a:r>
              <a:rPr lang="it-IT" dirty="0"/>
              <a:t> logo</a:t>
            </a:r>
            <a:endParaRPr lang="en-IE" dirty="0"/>
          </a:p>
        </p:txBody>
      </p:sp>
      <p:sp>
        <p:nvSpPr>
          <p:cNvPr id="11" name="TextBox 10">
            <a:extLst>
              <a:ext uri="{FF2B5EF4-FFF2-40B4-BE49-F238E27FC236}">
                <a16:creationId xmlns:a16="http://schemas.microsoft.com/office/drawing/2014/main" id="{320E758C-0C17-52F7-517C-EB8AA0DC80BA}"/>
              </a:ext>
            </a:extLst>
          </p:cNvPr>
          <p:cNvSpPr txBox="1"/>
          <p:nvPr userDrawn="1"/>
        </p:nvSpPr>
        <p:spPr>
          <a:xfrm>
            <a:off x="10197634" y="6508172"/>
            <a:ext cx="1955800" cy="262416"/>
          </a:xfrm>
          <a:prstGeom prst="rect">
            <a:avLst/>
          </a:prstGeom>
          <a:noFill/>
        </p:spPr>
        <p:txBody>
          <a:bodyPr wrap="square" rtlCol="0">
            <a:spAutoFit/>
          </a:bodyPr>
          <a:lstStyle/>
          <a:p>
            <a:pPr algn="l"/>
            <a:r>
              <a:rPr lang="en-IE" sz="1050" dirty="0">
                <a:solidFill>
                  <a:schemeClr val="bg2">
                    <a:lumMod val="50000"/>
                  </a:schemeClr>
                </a:solidFill>
              </a:rPr>
              <a:t>Licensed under CC BY 4.0</a:t>
            </a:r>
          </a:p>
        </p:txBody>
      </p:sp>
    </p:spTree>
    <p:extLst>
      <p:ext uri="{BB962C8B-B14F-4D97-AF65-F5344CB8AC3E}">
        <p14:creationId xmlns:p14="http://schemas.microsoft.com/office/powerpoint/2010/main" val="34133398"/>
      </p:ext>
    </p:extLst>
  </p:cSld>
  <p:clrMapOvr>
    <a:masterClrMapping/>
  </p:clrMapOvr>
  <p:transition spd="slow">
    <p:push dir="u"/>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361C74-1E13-0914-963C-A164BFD2A5EE}"/>
              </a:ext>
            </a:extLst>
          </p:cNvPr>
          <p:cNvSpPr>
            <a:spLocks noGrp="1"/>
          </p:cNvSpPr>
          <p:nvPr>
            <p:ph type="title"/>
          </p:nvPr>
        </p:nvSpPr>
        <p:spPr>
          <a:xfrm>
            <a:off x="363984" y="365125"/>
            <a:ext cx="10989816" cy="1325563"/>
          </a:xfrm>
          <a:prstGeom prst="rect">
            <a:avLst/>
          </a:prstGeom>
        </p:spPr>
        <p:txBody>
          <a:bodyPr vert="horz" lIns="91440" tIns="45720" rIns="91440" bIns="45720" rtlCol="0" anchor="ctr">
            <a:normAutofit/>
          </a:bodyPr>
          <a:lstStyle/>
          <a:p>
            <a:r>
              <a:rPr lang="en-US"/>
              <a:t>Click to edit Master title style</a:t>
            </a:r>
            <a:endParaRPr lang="en-IE" dirty="0"/>
          </a:p>
        </p:txBody>
      </p:sp>
      <p:sp>
        <p:nvSpPr>
          <p:cNvPr id="3" name="Text Placeholder 2">
            <a:extLst>
              <a:ext uri="{FF2B5EF4-FFF2-40B4-BE49-F238E27FC236}">
                <a16:creationId xmlns:a16="http://schemas.microsoft.com/office/drawing/2014/main" id="{C915CA4E-50C9-932A-70A1-2FA4FA1EB7E7}"/>
              </a:ext>
            </a:extLst>
          </p:cNvPr>
          <p:cNvSpPr>
            <a:spLocks noGrp="1"/>
          </p:cNvSpPr>
          <p:nvPr>
            <p:ph type="body" idx="1"/>
          </p:nvPr>
        </p:nvSpPr>
        <p:spPr>
          <a:xfrm>
            <a:off x="363984" y="1825625"/>
            <a:ext cx="10989816"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dirty="0"/>
          </a:p>
        </p:txBody>
      </p:sp>
      <p:sp>
        <p:nvSpPr>
          <p:cNvPr id="4" name="Date Placeholder 3">
            <a:extLst>
              <a:ext uri="{FF2B5EF4-FFF2-40B4-BE49-F238E27FC236}">
                <a16:creationId xmlns:a16="http://schemas.microsoft.com/office/drawing/2014/main" id="{4663AC5C-ECFD-57B3-94B3-7194D08FF9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5C9ADD-1257-46D5-9E33-B515A1D8B48E}" type="datetime2">
              <a:rPr lang="de-DE" smtClean="0"/>
              <a:t>Freitag, 15. Mai 2026</a:t>
            </a:fld>
            <a:endParaRPr lang="en-IE"/>
          </a:p>
        </p:txBody>
      </p:sp>
      <p:sp>
        <p:nvSpPr>
          <p:cNvPr id="5" name="Footer Placeholder 4">
            <a:extLst>
              <a:ext uri="{FF2B5EF4-FFF2-40B4-BE49-F238E27FC236}">
                <a16:creationId xmlns:a16="http://schemas.microsoft.com/office/drawing/2014/main" id="{4E602EF8-9DF0-A655-AE88-6086574A46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dirty="0"/>
          </a:p>
        </p:txBody>
      </p:sp>
      <p:sp>
        <p:nvSpPr>
          <p:cNvPr id="6" name="Slide Number Placeholder 5">
            <a:extLst>
              <a:ext uri="{FF2B5EF4-FFF2-40B4-BE49-F238E27FC236}">
                <a16:creationId xmlns:a16="http://schemas.microsoft.com/office/drawing/2014/main" id="{BA3BEFD5-93E7-57A9-6372-7256BA40CD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2FFA9C-ACEC-4B87-9D33-03CFB048E816}" type="slidenum">
              <a:rPr lang="en-IE" smtClean="0"/>
              <a:t>‹#›</a:t>
            </a:fld>
            <a:endParaRPr lang="en-IE"/>
          </a:p>
        </p:txBody>
      </p:sp>
    </p:spTree>
    <p:extLst>
      <p:ext uri="{BB962C8B-B14F-4D97-AF65-F5344CB8AC3E}">
        <p14:creationId xmlns:p14="http://schemas.microsoft.com/office/powerpoint/2010/main" val="2297850487"/>
      </p:ext>
    </p:extLst>
  </p:cSld>
  <p:clrMap bg1="lt1" tx1="dk1" bg2="lt2" tx2="dk2" accent1="accent1" accent2="accent2" accent3="accent3" accent4="accent4" accent5="accent5" accent6="accent6" hlink="hlink" folHlink="folHlink"/>
  <p:sldLayoutIdLst>
    <p:sldLayoutId id="2147483694" r:id="rId1"/>
    <p:sldLayoutId id="2147483747" r:id="rId2"/>
    <p:sldLayoutId id="2147483748" r:id="rId3"/>
    <p:sldLayoutId id="2147483741" r:id="rId4"/>
    <p:sldLayoutId id="2147483742" r:id="rId5"/>
    <p:sldLayoutId id="2147483743" r:id="rId6"/>
    <p:sldLayoutId id="2147483744" r:id="rId7"/>
    <p:sldLayoutId id="2147483745" r:id="rId8"/>
    <p:sldLayoutId id="2147483746" r:id="rId9"/>
    <p:sldLayoutId id="2147483712" r:id="rId10"/>
    <p:sldLayoutId id="2147483713" r:id="rId11"/>
    <p:sldLayoutId id="2147483719" r:id="rId12"/>
    <p:sldLayoutId id="2147483720" r:id="rId13"/>
    <p:sldLayoutId id="2147483721" r:id="rId14"/>
    <p:sldLayoutId id="2147483716" r:id="rId15"/>
    <p:sldLayoutId id="2147483717" r:id="rId16"/>
    <p:sldLayoutId id="2147483718" r:id="rId17"/>
    <p:sldLayoutId id="2147483714" r:id="rId18"/>
    <p:sldLayoutId id="2147483722" r:id="rId19"/>
    <p:sldLayoutId id="2147483723" r:id="rId20"/>
    <p:sldLayoutId id="2147483725" r:id="rId21"/>
    <p:sldLayoutId id="2147483732" r:id="rId22"/>
    <p:sldLayoutId id="2147483724" r:id="rId23"/>
    <p:sldLayoutId id="2147483726" r:id="rId24"/>
    <p:sldLayoutId id="2147483727" r:id="rId25"/>
    <p:sldLayoutId id="2147483728" r:id="rId26"/>
    <p:sldLayoutId id="2147483735" r:id="rId27"/>
    <p:sldLayoutId id="2147483652" r:id="rId28"/>
    <p:sldLayoutId id="2147483730" r:id="rId29"/>
    <p:sldLayoutId id="2147483733" r:id="rId30"/>
    <p:sldLayoutId id="2147483734" r:id="rId31"/>
    <p:sldLayoutId id="2147483731" r:id="rId32"/>
    <p:sldLayoutId id="2147483654" r:id="rId33"/>
    <p:sldLayoutId id="2147483683" r:id="rId34"/>
    <p:sldLayoutId id="2147483649" r:id="rId35"/>
    <p:sldLayoutId id="2147483675" r:id="rId36"/>
    <p:sldLayoutId id="2147483676" r:id="rId37"/>
    <p:sldLayoutId id="2147483709" r:id="rId38"/>
    <p:sldLayoutId id="2147483705" r:id="rId39"/>
    <p:sldLayoutId id="2147483704" r:id="rId40"/>
    <p:sldLayoutId id="2147483703" r:id="rId41"/>
    <p:sldLayoutId id="2147483700" r:id="rId42"/>
    <p:sldLayoutId id="2147483701" r:id="rId43"/>
  </p:sldLayoutIdLst>
  <p:transition spd="slow">
    <p:push dir="u"/>
  </p:transition>
  <p:hf hdr="0" ftr="0" dt="0"/>
  <p:txStyles>
    <p:titleStyle>
      <a:lvl1pPr algn="l" defTabSz="914400" rtl="0" eaLnBrk="1" latinLnBrk="0" hangingPunct="1">
        <a:lnSpc>
          <a:spcPct val="90000"/>
        </a:lnSpc>
        <a:spcBef>
          <a:spcPct val="0"/>
        </a:spcBef>
        <a:buNone/>
        <a:defRPr sz="2800" kern="1200">
          <a:solidFill>
            <a:schemeClr val="tx2"/>
          </a:solidFill>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2"/>
        </a:buClr>
        <a:buSzPct val="124000"/>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Clr>
          <a:srgbClr val="92D050"/>
        </a:buClr>
        <a:buSzPct val="127000"/>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Clr>
          <a:srgbClr val="92D050"/>
        </a:buClr>
        <a:buSzPct val="127000"/>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Clr>
          <a:srgbClr val="92D050"/>
        </a:buClr>
        <a:buSzPct val="127000"/>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Clr>
          <a:srgbClr val="92D050"/>
        </a:buClr>
        <a:buSzPct val="127000"/>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211" userDrawn="1">
          <p15:clr>
            <a:srgbClr val="F26B43"/>
          </p15:clr>
        </p15:guide>
        <p15:guide id="4" pos="7469" userDrawn="1">
          <p15:clr>
            <a:srgbClr val="F26B43"/>
          </p15:clr>
        </p15:guide>
        <p15:guide id="5" orient="horz" pos="210" userDrawn="1">
          <p15:clr>
            <a:srgbClr val="F26B43"/>
          </p15:clr>
        </p15:guide>
        <p15:guide id="6" orient="horz" pos="408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hyperlink" Target="http://www.digital4sustainability.eu/" TargetMode="External"/><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21.svg"/><Relationship Id="rId7" Type="http://schemas.openxmlformats.org/officeDocument/2006/relationships/image" Target="../media/image25.sv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24.svg"/><Relationship Id="rId5" Type="http://schemas.openxmlformats.org/officeDocument/2006/relationships/image" Target="../media/image23.svg"/><Relationship Id="rId4" Type="http://schemas.openxmlformats.org/officeDocument/2006/relationships/image" Target="../media/image22.svg"/></Relationships>
</file>

<file path=ppt/slides/_rels/slide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xml"/><Relationship Id="rId1" Type="http://schemas.openxmlformats.org/officeDocument/2006/relationships/slideLayout" Target="../slideLayouts/slideLayout18.xml"/><Relationship Id="rId5" Type="http://schemas.openxmlformats.org/officeDocument/2006/relationships/image" Target="../media/image22.svg"/><Relationship Id="rId4" Type="http://schemas.openxmlformats.org/officeDocument/2006/relationships/image" Target="../media/image21.svg"/></Relationships>
</file>

<file path=ppt/slides/_rels/slide5.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24.svg"/><Relationship Id="rId5" Type="http://schemas.openxmlformats.org/officeDocument/2006/relationships/image" Target="../media/image23.svg"/><Relationship Id="rId4" Type="http://schemas.openxmlformats.org/officeDocument/2006/relationships/image" Target="../media/image22.svg"/></Relationships>
</file>

<file path=ppt/slides/_rels/slide6.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image" Target="../media/image24.svg"/><Relationship Id="rId5" Type="http://schemas.openxmlformats.org/officeDocument/2006/relationships/image" Target="../media/image23.svg"/><Relationship Id="rId4" Type="http://schemas.openxmlformats.org/officeDocument/2006/relationships/image" Target="../media/image22.svg"/></Relationships>
</file>

<file path=ppt/slides/_rels/slide7.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notesSlide" Target="../notesSlides/notesSlide7.xml"/><Relationship Id="rId1" Type="http://schemas.openxmlformats.org/officeDocument/2006/relationships/slideLayout" Target="../slideLayouts/slideLayout18.xml"/><Relationship Id="rId6" Type="http://schemas.openxmlformats.org/officeDocument/2006/relationships/image" Target="../media/image24.svg"/><Relationship Id="rId5" Type="http://schemas.openxmlformats.org/officeDocument/2006/relationships/image" Target="../media/image23.svg"/><Relationship Id="rId4" Type="http://schemas.openxmlformats.org/officeDocument/2006/relationships/image" Target="../media/image22.svg"/></Relationships>
</file>

<file path=ppt/slides/_rels/slide8.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1.svg"/><Relationship Id="rId7" Type="http://schemas.openxmlformats.org/officeDocument/2006/relationships/image" Target="../media/image27.svg"/><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image" Target="../media/image24.svg"/><Relationship Id="rId5" Type="http://schemas.openxmlformats.org/officeDocument/2006/relationships/image" Target="../media/image23.svg"/><Relationship Id="rId4" Type="http://schemas.openxmlformats.org/officeDocument/2006/relationships/image" Target="../media/image22.svg"/></Relationships>
</file>

<file path=ppt/slides/_rels/slide9.xml.rels><?xml version="1.0" encoding="UTF-8" standalone="yes"?>
<Relationships xmlns="http://schemas.openxmlformats.org/package/2006/relationships"><Relationship Id="rId3" Type="http://schemas.openxmlformats.org/officeDocument/2006/relationships/image" Target="../media/image21.svg"/><Relationship Id="rId7" Type="http://schemas.openxmlformats.org/officeDocument/2006/relationships/image" Target="../media/image29.svg"/><Relationship Id="rId2" Type="http://schemas.openxmlformats.org/officeDocument/2006/relationships/notesSlide" Target="../notesSlides/notesSlide9.xml"/><Relationship Id="rId1" Type="http://schemas.openxmlformats.org/officeDocument/2006/relationships/slideLayout" Target="../slideLayouts/slideLayout18.xml"/><Relationship Id="rId6" Type="http://schemas.openxmlformats.org/officeDocument/2006/relationships/image" Target="../media/image24.svg"/><Relationship Id="rId5" Type="http://schemas.openxmlformats.org/officeDocument/2006/relationships/image" Target="../media/image23.svg"/><Relationship Id="rId4" Type="http://schemas.openxmlformats.org/officeDocument/2006/relationships/image" Target="../media/image2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2DA1F6-8A02-FC81-D234-05CAF20CF54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98B25D9-9175-8752-EBA5-DA53E969D77D}"/>
              </a:ext>
            </a:extLst>
          </p:cNvPr>
          <p:cNvSpPr>
            <a:spLocks noGrp="1"/>
          </p:cNvSpPr>
          <p:nvPr>
            <p:ph type="ctrTitle"/>
          </p:nvPr>
        </p:nvSpPr>
        <p:spPr>
          <a:xfrm>
            <a:off x="7599285" y="2495982"/>
            <a:ext cx="3967281" cy="2420402"/>
          </a:xfrm>
        </p:spPr>
        <p:txBody>
          <a:bodyPr>
            <a:normAutofit/>
          </a:bodyPr>
          <a:lstStyle/>
          <a:p>
            <a:r>
              <a:rPr lang="en-US" dirty="0"/>
              <a:t>Module </a:t>
            </a:r>
            <a:r>
              <a:rPr lang="hr-HR" dirty="0"/>
              <a:t>7</a:t>
            </a:r>
            <a:r>
              <a:rPr lang="en-US" dirty="0"/>
              <a:t>: </a:t>
            </a:r>
            <a:r>
              <a:rPr lang="en-US" b="1" dirty="0">
                <a:latin typeface="Montserrat" panose="00000500000000000000" pitchFamily="2" charset="-18"/>
              </a:rPr>
              <a:t>Trainer Competency Framework</a:t>
            </a:r>
            <a:br>
              <a:rPr lang="en-US" b="1" dirty="0">
                <a:latin typeface="Montserrat" panose="00000500000000000000" pitchFamily="2" charset="-18"/>
              </a:rPr>
            </a:br>
            <a:endParaRPr lang="en-IE" dirty="0"/>
          </a:p>
        </p:txBody>
      </p:sp>
    </p:spTree>
    <p:extLst>
      <p:ext uri="{BB962C8B-B14F-4D97-AF65-F5344CB8AC3E}">
        <p14:creationId xmlns:p14="http://schemas.microsoft.com/office/powerpoint/2010/main" val="833686687"/>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91932F-0F52-67FA-FF48-07A99F8D2F11}"/>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313EE01E-2A67-DE7E-F9A0-5527159EF048}"/>
              </a:ext>
            </a:extLst>
          </p:cNvPr>
          <p:cNvSpPr>
            <a:spLocks noGrp="1"/>
          </p:cNvSpPr>
          <p:nvPr>
            <p:ph type="title"/>
          </p:nvPr>
        </p:nvSpPr>
        <p:spPr>
          <a:xfrm>
            <a:off x="363985" y="826766"/>
            <a:ext cx="7721236" cy="1325563"/>
          </a:xfrm>
        </p:spPr>
        <p:txBody>
          <a:bodyPr/>
          <a:lstStyle/>
          <a:p>
            <a:r>
              <a:rPr lang="hr-HR" b="1" dirty="0">
                <a:solidFill>
                  <a:schemeClr val="accent1"/>
                </a:solidFill>
              </a:rPr>
              <a:t>Final Steps &amp; Thank You</a:t>
            </a:r>
            <a:endParaRPr lang="en-US" b="1" dirty="0">
              <a:solidFill>
                <a:schemeClr val="accent1"/>
              </a:solidFill>
            </a:endParaRPr>
          </a:p>
        </p:txBody>
      </p:sp>
      <p:sp>
        <p:nvSpPr>
          <p:cNvPr id="8" name="Text Placeholder 7">
            <a:extLst>
              <a:ext uri="{FF2B5EF4-FFF2-40B4-BE49-F238E27FC236}">
                <a16:creationId xmlns:a16="http://schemas.microsoft.com/office/drawing/2014/main" id="{089D904A-D891-11C7-140B-1F20EB4CB15C}"/>
              </a:ext>
            </a:extLst>
          </p:cNvPr>
          <p:cNvSpPr>
            <a:spLocks noGrp="1"/>
          </p:cNvSpPr>
          <p:nvPr>
            <p:ph type="body" sz="quarter" idx="17"/>
          </p:nvPr>
        </p:nvSpPr>
        <p:spPr>
          <a:xfrm>
            <a:off x="363985" y="2523958"/>
            <a:ext cx="8079791" cy="3507276"/>
          </a:xfrm>
        </p:spPr>
        <p:txBody>
          <a:bodyPr numCol="1">
            <a:normAutofit/>
          </a:bodyPr>
          <a:lstStyle/>
          <a:p>
            <a:r>
              <a:rPr lang="en-US" b="1" dirty="0"/>
              <a:t>What Happens Next?</a:t>
            </a:r>
          </a:p>
          <a:p>
            <a:pPr marL="285750" indent="-285750">
              <a:buFont typeface="Arial" panose="020B0604020202020204" pitchFamily="34" charset="0"/>
              <a:buChar char="•"/>
            </a:pPr>
            <a:r>
              <a:rPr lang="en-US" dirty="0"/>
              <a:t>Finalize your Lesson Plans.</a:t>
            </a:r>
          </a:p>
          <a:p>
            <a:pPr marL="285750" indent="-285750">
              <a:buFont typeface="Arial" panose="020B0604020202020204" pitchFamily="34" charset="0"/>
              <a:buChar char="•"/>
            </a:pPr>
            <a:r>
              <a:rPr lang="en-US" dirty="0"/>
              <a:t>Deliver your chosen Learning Units.</a:t>
            </a:r>
          </a:p>
          <a:p>
            <a:pPr marL="285750" indent="-285750">
              <a:buFont typeface="Arial" panose="020B0604020202020204" pitchFamily="34" charset="0"/>
              <a:buChar char="•"/>
            </a:pPr>
            <a:r>
              <a:rPr lang="en-US" dirty="0"/>
              <a:t>Collect evidence and provide feedback.</a:t>
            </a:r>
            <a:endParaRPr lang="hr-HR" dirty="0"/>
          </a:p>
          <a:p>
            <a:pPr marL="285750" indent="-285750">
              <a:buFont typeface="Arial" panose="020B0604020202020204" pitchFamily="34" charset="0"/>
              <a:buChar char="•"/>
            </a:pPr>
            <a:endParaRPr lang="en-US" dirty="0"/>
          </a:p>
          <a:p>
            <a:r>
              <a:rPr lang="en-US" b="1" dirty="0"/>
              <a:t>Thank you for your commitment to Digital4Sustainability!</a:t>
            </a:r>
          </a:p>
          <a:p>
            <a:r>
              <a:rPr lang="en-US" dirty="0"/>
              <a:t>Web: </a:t>
            </a:r>
            <a:r>
              <a:rPr lang="en-US" dirty="0">
                <a:solidFill>
                  <a:schemeClr val="accent2"/>
                </a:solidFill>
                <a:hlinkClick r:id="rId3">
                  <a:extLst>
                    <a:ext uri="{A12FA001-AC4F-418D-AE19-62706E023703}">
                      <ahyp:hlinkClr xmlns:ahyp="http://schemas.microsoft.com/office/drawing/2018/hyperlinkcolor" val="tx"/>
                    </a:ext>
                  </a:extLst>
                </a:hlinkClick>
              </a:rPr>
              <a:t>www.digital4sustainability.eu</a:t>
            </a:r>
            <a:r>
              <a:rPr lang="hr-HR" dirty="0">
                <a:solidFill>
                  <a:schemeClr val="accent2"/>
                </a:solidFill>
              </a:rPr>
              <a:t> </a:t>
            </a:r>
            <a:endParaRPr lang="en-US" sz="3800" dirty="0">
              <a:solidFill>
                <a:schemeClr val="accent2"/>
              </a:solidFill>
            </a:endParaRPr>
          </a:p>
          <a:p>
            <a:endParaRPr lang="en-IE" b="1" dirty="0"/>
          </a:p>
        </p:txBody>
      </p:sp>
    </p:spTree>
    <p:extLst>
      <p:ext uri="{BB962C8B-B14F-4D97-AF65-F5344CB8AC3E}">
        <p14:creationId xmlns:p14="http://schemas.microsoft.com/office/powerpoint/2010/main" val="1425118245"/>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p:cNvCxnSpPr/>
          <p:nvPr/>
        </p:nvCxnSpPr>
        <p:spPr>
          <a:xfrm>
            <a:off x="4814596" y="811764"/>
            <a:ext cx="0" cy="523447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C9520288-044D-7D4D-86D1-39B1A4B63AFF}"/>
              </a:ext>
            </a:extLst>
          </p:cNvPr>
          <p:cNvSpPr>
            <a:spLocks noGrp="1"/>
          </p:cNvSpPr>
          <p:nvPr>
            <p:ph type="body" sz="quarter" idx="10"/>
          </p:nvPr>
        </p:nvSpPr>
        <p:spPr/>
        <p:txBody>
          <a:bodyPr>
            <a:normAutofit/>
          </a:bodyPr>
          <a:lstStyle/>
          <a:p>
            <a:r>
              <a:rPr lang="en-US" dirty="0"/>
              <a:t>The Purpose: A reference standard for self-assessment (not a certification).</a:t>
            </a:r>
          </a:p>
          <a:p>
            <a:r>
              <a:rPr lang="en-US" dirty="0"/>
              <a:t>The 5 Core Competency Areas: From pedagogy to sustainability.</a:t>
            </a:r>
          </a:p>
          <a:p>
            <a:r>
              <a:rPr lang="en-US" dirty="0"/>
              <a:t>Competencies per LU Type: Matching your skills to the specific unit.</a:t>
            </a:r>
          </a:p>
          <a:p>
            <a:r>
              <a:rPr lang="en-US" dirty="0"/>
              <a:t>Self-Assessment: Reflection prompts to gauge readiness.</a:t>
            </a:r>
          </a:p>
          <a:p>
            <a:r>
              <a:rPr lang="en-US" dirty="0"/>
              <a:t>Post-TTT Capabilities: What you can do after finishing this </a:t>
            </a:r>
            <a:r>
              <a:rPr lang="en-US" dirty="0" err="1"/>
              <a:t>programme</a:t>
            </a:r>
            <a:r>
              <a:rPr lang="en-US" dirty="0"/>
              <a:t>.</a:t>
            </a:r>
            <a:endParaRPr lang="en-IE" dirty="0"/>
          </a:p>
        </p:txBody>
      </p:sp>
    </p:spTree>
    <p:extLst>
      <p:ext uri="{BB962C8B-B14F-4D97-AF65-F5344CB8AC3E}">
        <p14:creationId xmlns:p14="http://schemas.microsoft.com/office/powerpoint/2010/main" val="101501320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024615-F24A-6866-22D3-71367B4517AD}"/>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D1104FB1-0E87-4CC9-293F-863164FB518F}"/>
              </a:ext>
            </a:extLst>
          </p:cNvPr>
          <p:cNvSpPr>
            <a:spLocks noGrp="1"/>
          </p:cNvSpPr>
          <p:nvPr>
            <p:ph type="title"/>
          </p:nvPr>
        </p:nvSpPr>
        <p:spPr>
          <a:xfrm>
            <a:off x="363985" y="826766"/>
            <a:ext cx="7721236" cy="1325563"/>
          </a:xfrm>
        </p:spPr>
        <p:txBody>
          <a:bodyPr/>
          <a:lstStyle/>
          <a:p>
            <a:r>
              <a:rPr lang="en-US" b="1" dirty="0">
                <a:solidFill>
                  <a:schemeClr val="accent1"/>
                </a:solidFill>
              </a:rPr>
              <a:t> Purpose of the Framework</a:t>
            </a:r>
          </a:p>
        </p:txBody>
      </p:sp>
      <p:sp>
        <p:nvSpPr>
          <p:cNvPr id="9" name="TextBox 8">
            <a:extLst>
              <a:ext uri="{FF2B5EF4-FFF2-40B4-BE49-F238E27FC236}">
                <a16:creationId xmlns:a16="http://schemas.microsoft.com/office/drawing/2014/main" id="{A3C344DF-79DC-143B-9AF2-D0B3829E16D2}"/>
              </a:ext>
            </a:extLst>
          </p:cNvPr>
          <p:cNvSpPr txBox="1"/>
          <p:nvPr/>
        </p:nvSpPr>
        <p:spPr>
          <a:xfrm>
            <a:off x="9615574" y="2341435"/>
            <a:ext cx="1975945" cy="646331"/>
          </a:xfrm>
          <a:prstGeom prst="rect">
            <a:avLst/>
          </a:prstGeom>
          <a:noFill/>
        </p:spPr>
        <p:txBody>
          <a:bodyPr wrap="square" rtlCol="0">
            <a:spAutoFit/>
          </a:bodyPr>
          <a:lstStyle/>
          <a:p>
            <a:r>
              <a:rPr lang="hr-HR" dirty="0">
                <a:solidFill>
                  <a:schemeClr val="bg1"/>
                </a:solidFill>
              </a:rPr>
              <a:t>Consolidating learning</a:t>
            </a:r>
          </a:p>
        </p:txBody>
      </p:sp>
      <p:pic>
        <p:nvPicPr>
          <p:cNvPr id="10" name="Graphic 9" descr="Thought bubble outline">
            <a:extLst>
              <a:ext uri="{FF2B5EF4-FFF2-40B4-BE49-F238E27FC236}">
                <a16:creationId xmlns:a16="http://schemas.microsoft.com/office/drawing/2014/main" id="{30B770E4-D209-ED4B-0B50-68BEE6B39A51}"/>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982718" y="3652345"/>
            <a:ext cx="914400" cy="914400"/>
          </a:xfrm>
          <a:prstGeom prst="rect">
            <a:avLst/>
          </a:prstGeom>
        </p:spPr>
      </p:pic>
      <p:pic>
        <p:nvPicPr>
          <p:cNvPr id="11" name="Graphic 10" descr="Link outline">
            <a:extLst>
              <a:ext uri="{FF2B5EF4-FFF2-40B4-BE49-F238E27FC236}">
                <a16:creationId xmlns:a16="http://schemas.microsoft.com/office/drawing/2014/main" id="{0C26B2E1-32FD-E411-2A98-4F73DAA8203D}"/>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3273972" y="3652345"/>
            <a:ext cx="914400" cy="914400"/>
          </a:xfrm>
          <a:prstGeom prst="rect">
            <a:avLst/>
          </a:prstGeom>
        </p:spPr>
      </p:pic>
      <p:pic>
        <p:nvPicPr>
          <p:cNvPr id="12" name="Graphic 11" descr="Search Inventory outline">
            <a:extLst>
              <a:ext uri="{FF2B5EF4-FFF2-40B4-BE49-F238E27FC236}">
                <a16:creationId xmlns:a16="http://schemas.microsoft.com/office/drawing/2014/main" id="{06753021-64E8-A5F7-BFF7-B2D0AEF40E50}"/>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5565226" y="3652345"/>
            <a:ext cx="914400" cy="914400"/>
          </a:xfrm>
          <a:prstGeom prst="rect">
            <a:avLst/>
          </a:prstGeom>
        </p:spPr>
      </p:pic>
      <p:pic>
        <p:nvPicPr>
          <p:cNvPr id="13" name="Graphic 12" descr="Mental Health outline">
            <a:extLst>
              <a:ext uri="{FF2B5EF4-FFF2-40B4-BE49-F238E27FC236}">
                <a16:creationId xmlns:a16="http://schemas.microsoft.com/office/drawing/2014/main" id="{E62A1226-F90A-F82B-C896-9BC7C1D4F030}"/>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7736305" y="3652345"/>
            <a:ext cx="914400" cy="914400"/>
          </a:xfrm>
          <a:prstGeom prst="rect">
            <a:avLst/>
          </a:prstGeom>
        </p:spPr>
      </p:pic>
      <p:sp>
        <p:nvSpPr>
          <p:cNvPr id="16" name="TextBox 15">
            <a:extLst>
              <a:ext uri="{FF2B5EF4-FFF2-40B4-BE49-F238E27FC236}">
                <a16:creationId xmlns:a16="http://schemas.microsoft.com/office/drawing/2014/main" id="{88CAE8CF-8ADE-AC94-5333-87E0BECED645}"/>
              </a:ext>
            </a:extLst>
          </p:cNvPr>
          <p:cNvSpPr txBox="1"/>
          <p:nvPr/>
        </p:nvSpPr>
        <p:spPr>
          <a:xfrm rot="16200000">
            <a:off x="8580635" y="2721773"/>
            <a:ext cx="1891862" cy="369332"/>
          </a:xfrm>
          <a:prstGeom prst="rect">
            <a:avLst/>
          </a:prstGeom>
          <a:noFill/>
        </p:spPr>
        <p:txBody>
          <a:bodyPr wrap="square" rtlCol="0">
            <a:spAutoFit/>
          </a:bodyPr>
          <a:lstStyle/>
          <a:p>
            <a:r>
              <a:rPr lang="hr-HR" dirty="0">
                <a:solidFill>
                  <a:schemeClr val="bg1"/>
                </a:solidFill>
              </a:rPr>
              <a:t>Mini-Project</a:t>
            </a:r>
          </a:p>
        </p:txBody>
      </p:sp>
      <p:sp>
        <p:nvSpPr>
          <p:cNvPr id="18" name="TextBox 17">
            <a:extLst>
              <a:ext uri="{FF2B5EF4-FFF2-40B4-BE49-F238E27FC236}">
                <a16:creationId xmlns:a16="http://schemas.microsoft.com/office/drawing/2014/main" id="{D577920A-9A0A-FCD9-565C-17819A5979ED}"/>
              </a:ext>
            </a:extLst>
          </p:cNvPr>
          <p:cNvSpPr txBox="1"/>
          <p:nvPr/>
        </p:nvSpPr>
        <p:spPr>
          <a:xfrm>
            <a:off x="444522" y="2152329"/>
            <a:ext cx="10764760" cy="2130583"/>
          </a:xfrm>
          <a:prstGeom prst="rect">
            <a:avLst/>
          </a:prstGeom>
          <a:noFill/>
        </p:spPr>
        <p:txBody>
          <a:bodyPr wrap="square">
            <a:spAutoFit/>
          </a:bodyPr>
          <a:lstStyle/>
          <a:p>
            <a:pPr>
              <a:lnSpc>
                <a:spcPct val="150000"/>
              </a:lnSpc>
            </a:pPr>
            <a:r>
              <a:rPr lang="en-US" b="1" dirty="0"/>
              <a:t>Reference Standard: </a:t>
            </a:r>
            <a:r>
              <a:rPr lang="en-US" dirty="0"/>
              <a:t>Defines what a trainer should demonstrate for consistent delivery.</a:t>
            </a:r>
          </a:p>
          <a:p>
            <a:pPr>
              <a:lnSpc>
                <a:spcPct val="150000"/>
              </a:lnSpc>
            </a:pPr>
            <a:r>
              <a:rPr lang="en-US" b="1" dirty="0"/>
              <a:t>Self-Paced Readiness: </a:t>
            </a:r>
            <a:r>
              <a:rPr lang="en-US" dirty="0"/>
              <a:t>Helps you identify your own development needs.</a:t>
            </a:r>
          </a:p>
          <a:p>
            <a:pPr>
              <a:lnSpc>
                <a:spcPct val="150000"/>
              </a:lnSpc>
            </a:pPr>
            <a:r>
              <a:rPr lang="en-US" b="1" dirty="0"/>
              <a:t>Alignment</a:t>
            </a:r>
            <a:r>
              <a:rPr lang="en-US" dirty="0"/>
              <a:t>: Ensures practice meets the expectations of the Digital4Sustainability </a:t>
            </a:r>
            <a:r>
              <a:rPr lang="en-US" dirty="0" err="1"/>
              <a:t>programme</a:t>
            </a:r>
            <a:r>
              <a:rPr lang="en-US" dirty="0"/>
              <a:t>.</a:t>
            </a:r>
          </a:p>
          <a:p>
            <a:pPr>
              <a:lnSpc>
                <a:spcPct val="150000"/>
              </a:lnSpc>
            </a:pPr>
            <a:r>
              <a:rPr lang="en-US" b="1" dirty="0">
                <a:solidFill>
                  <a:schemeClr val="accent2"/>
                </a:solidFill>
              </a:rPr>
              <a:t>Note: </a:t>
            </a:r>
            <a:r>
              <a:rPr lang="en-US" dirty="0">
                <a:solidFill>
                  <a:schemeClr val="accent2"/>
                </a:solidFill>
              </a:rPr>
              <a:t>This is a tool for growth, not a formal exam.</a:t>
            </a:r>
          </a:p>
        </p:txBody>
      </p:sp>
      <p:pic>
        <p:nvPicPr>
          <p:cNvPr id="21" name="Graphic 20" descr="Watering pot with solid fill">
            <a:extLst>
              <a:ext uri="{FF2B5EF4-FFF2-40B4-BE49-F238E27FC236}">
                <a16:creationId xmlns:a16="http://schemas.microsoft.com/office/drawing/2014/main" id="{E9C60D8E-3D58-5441-72B5-D6C8A3C17974}"/>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6991137" y="3569838"/>
            <a:ext cx="2720095" cy="2720095"/>
          </a:xfrm>
          <a:prstGeom prst="rect">
            <a:avLst/>
          </a:prstGeom>
        </p:spPr>
      </p:pic>
    </p:spTree>
    <p:extLst>
      <p:ext uri="{BB962C8B-B14F-4D97-AF65-F5344CB8AC3E}">
        <p14:creationId xmlns:p14="http://schemas.microsoft.com/office/powerpoint/2010/main" val="2180762333"/>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BC6FCE-A920-AF60-AC8F-90F1D0236AC5}"/>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56FA47DD-A157-0D27-2C0E-EB91DBC23341}"/>
              </a:ext>
            </a:extLst>
          </p:cNvPr>
          <p:cNvPicPr>
            <a:picLocks noChangeAspect="1"/>
          </p:cNvPicPr>
          <p:nvPr/>
        </p:nvPicPr>
        <p:blipFill>
          <a:blip r:embed="rId3" cstate="screen">
            <a:extLst>
              <a:ext uri="{28A0092B-C50C-407E-A947-70E740481C1C}">
                <a14:useLocalDpi xmlns:a14="http://schemas.microsoft.com/office/drawing/2010/main" val="0"/>
              </a:ext>
            </a:extLst>
          </a:blip>
          <a:srcRect r="9741"/>
          <a:stretch>
            <a:fillRect/>
          </a:stretch>
        </p:blipFill>
        <p:spPr>
          <a:xfrm>
            <a:off x="4819679" y="2402758"/>
            <a:ext cx="7372321" cy="4455242"/>
          </a:xfrm>
          <a:prstGeom prst="rect">
            <a:avLst/>
          </a:prstGeom>
        </p:spPr>
      </p:pic>
      <p:sp>
        <p:nvSpPr>
          <p:cNvPr id="7" name="Title 6">
            <a:extLst>
              <a:ext uri="{FF2B5EF4-FFF2-40B4-BE49-F238E27FC236}">
                <a16:creationId xmlns:a16="http://schemas.microsoft.com/office/drawing/2014/main" id="{E1CE9FA1-03B8-9F50-9D98-FCB8B9AC546F}"/>
              </a:ext>
            </a:extLst>
          </p:cNvPr>
          <p:cNvSpPr>
            <a:spLocks noGrp="1"/>
          </p:cNvSpPr>
          <p:nvPr>
            <p:ph type="title"/>
          </p:nvPr>
        </p:nvSpPr>
        <p:spPr>
          <a:xfrm>
            <a:off x="363985" y="826766"/>
            <a:ext cx="7721236" cy="1325563"/>
          </a:xfrm>
        </p:spPr>
        <p:txBody>
          <a:bodyPr/>
          <a:lstStyle/>
          <a:p>
            <a:r>
              <a:rPr lang="en-US" b="1" dirty="0">
                <a:solidFill>
                  <a:schemeClr val="accent1"/>
                </a:solidFill>
              </a:rPr>
              <a:t>Core Area 1: Pedagogical Competence</a:t>
            </a:r>
          </a:p>
        </p:txBody>
      </p:sp>
      <p:pic>
        <p:nvPicPr>
          <p:cNvPr id="10" name="Graphic 9" descr="Thought bubble outline">
            <a:extLst>
              <a:ext uri="{FF2B5EF4-FFF2-40B4-BE49-F238E27FC236}">
                <a16:creationId xmlns:a16="http://schemas.microsoft.com/office/drawing/2014/main" id="{CFB79A3A-8397-2641-4BEB-B0E2BC89B5F2}"/>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982718" y="3652345"/>
            <a:ext cx="914400" cy="914400"/>
          </a:xfrm>
          <a:prstGeom prst="rect">
            <a:avLst/>
          </a:prstGeom>
        </p:spPr>
      </p:pic>
      <p:pic>
        <p:nvPicPr>
          <p:cNvPr id="11" name="Graphic 10" descr="Link outline">
            <a:extLst>
              <a:ext uri="{FF2B5EF4-FFF2-40B4-BE49-F238E27FC236}">
                <a16:creationId xmlns:a16="http://schemas.microsoft.com/office/drawing/2014/main" id="{D0556D12-4D5C-09F6-5668-DA5533963004}"/>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3273972" y="3652345"/>
            <a:ext cx="914400" cy="914400"/>
          </a:xfrm>
          <a:prstGeom prst="rect">
            <a:avLst/>
          </a:prstGeom>
        </p:spPr>
      </p:pic>
      <p:sp>
        <p:nvSpPr>
          <p:cNvPr id="16" name="TextBox 15">
            <a:extLst>
              <a:ext uri="{FF2B5EF4-FFF2-40B4-BE49-F238E27FC236}">
                <a16:creationId xmlns:a16="http://schemas.microsoft.com/office/drawing/2014/main" id="{7E0145D3-8F77-AE91-C999-6C1D6500CDEF}"/>
              </a:ext>
            </a:extLst>
          </p:cNvPr>
          <p:cNvSpPr txBox="1"/>
          <p:nvPr/>
        </p:nvSpPr>
        <p:spPr>
          <a:xfrm rot="16200000">
            <a:off x="8580635" y="2721773"/>
            <a:ext cx="1891862" cy="369332"/>
          </a:xfrm>
          <a:prstGeom prst="rect">
            <a:avLst/>
          </a:prstGeom>
          <a:noFill/>
        </p:spPr>
        <p:txBody>
          <a:bodyPr wrap="square" rtlCol="0">
            <a:spAutoFit/>
          </a:bodyPr>
          <a:lstStyle/>
          <a:p>
            <a:r>
              <a:rPr lang="hr-HR" dirty="0">
                <a:solidFill>
                  <a:schemeClr val="bg1"/>
                </a:solidFill>
              </a:rPr>
              <a:t>Mini-Project</a:t>
            </a:r>
          </a:p>
        </p:txBody>
      </p:sp>
      <p:sp>
        <p:nvSpPr>
          <p:cNvPr id="18" name="TextBox 17">
            <a:extLst>
              <a:ext uri="{FF2B5EF4-FFF2-40B4-BE49-F238E27FC236}">
                <a16:creationId xmlns:a16="http://schemas.microsoft.com/office/drawing/2014/main" id="{0779081C-396E-EBEF-FC15-EE1975E73E79}"/>
              </a:ext>
            </a:extLst>
          </p:cNvPr>
          <p:cNvSpPr txBox="1"/>
          <p:nvPr/>
        </p:nvSpPr>
        <p:spPr>
          <a:xfrm>
            <a:off x="363985" y="2339124"/>
            <a:ext cx="7372320" cy="3377078"/>
          </a:xfrm>
          <a:prstGeom prst="rect">
            <a:avLst/>
          </a:prstGeom>
          <a:noFill/>
        </p:spPr>
        <p:txBody>
          <a:bodyPr wrap="square">
            <a:spAutoFit/>
          </a:bodyPr>
          <a:lstStyle/>
          <a:p>
            <a:pPr>
              <a:lnSpc>
                <a:spcPct val="150000"/>
              </a:lnSpc>
            </a:pPr>
            <a:r>
              <a:rPr lang="en-US" b="1" dirty="0"/>
              <a:t>Ability to:</a:t>
            </a:r>
          </a:p>
          <a:p>
            <a:pPr marL="285750" indent="-285750">
              <a:lnSpc>
                <a:spcPct val="150000"/>
              </a:lnSpc>
              <a:buFont typeface="Arial" panose="020B0604020202020204" pitchFamily="34" charset="0"/>
              <a:buChar char="•"/>
            </a:pPr>
            <a:r>
              <a:rPr lang="en-US" dirty="0"/>
              <a:t>Plan sessions aligned with ULOs.</a:t>
            </a:r>
          </a:p>
          <a:p>
            <a:pPr marL="285750" indent="-285750">
              <a:lnSpc>
                <a:spcPct val="150000"/>
              </a:lnSpc>
              <a:buFont typeface="Arial" panose="020B0604020202020204" pitchFamily="34" charset="0"/>
              <a:buChar char="•"/>
            </a:pPr>
            <a:r>
              <a:rPr lang="en-US" dirty="0"/>
              <a:t>Apply active, learner-</a:t>
            </a:r>
            <a:r>
              <a:rPr lang="en-US" dirty="0" err="1"/>
              <a:t>centred</a:t>
            </a:r>
            <a:r>
              <a:rPr lang="en-US" dirty="0"/>
              <a:t> methods.</a:t>
            </a:r>
          </a:p>
          <a:p>
            <a:pPr marL="285750" indent="-285750">
              <a:lnSpc>
                <a:spcPct val="150000"/>
              </a:lnSpc>
              <a:buFont typeface="Arial" panose="020B0604020202020204" pitchFamily="34" charset="0"/>
              <a:buChar char="•"/>
            </a:pPr>
            <a:r>
              <a:rPr lang="en-US" dirty="0"/>
              <a:t>Facilitate mixed-experience groups.</a:t>
            </a:r>
          </a:p>
          <a:p>
            <a:pPr marL="285750" indent="-285750">
              <a:lnSpc>
                <a:spcPct val="150000"/>
              </a:lnSpc>
              <a:buFont typeface="Arial" panose="020B0604020202020204" pitchFamily="34" charset="0"/>
              <a:buChar char="•"/>
            </a:pPr>
            <a:r>
              <a:rPr lang="en-US" dirty="0"/>
              <a:t>Guide reasoning (don't just present info).</a:t>
            </a:r>
            <a:endParaRPr lang="hr-HR" dirty="0"/>
          </a:p>
          <a:p>
            <a:pPr marL="285750" indent="-285750">
              <a:lnSpc>
                <a:spcPct val="150000"/>
              </a:lnSpc>
              <a:buFont typeface="Arial" panose="020B0604020202020204" pitchFamily="34" charset="0"/>
              <a:buChar char="•"/>
            </a:pPr>
            <a:endParaRPr lang="en-US" dirty="0"/>
          </a:p>
          <a:p>
            <a:pPr>
              <a:lnSpc>
                <a:spcPct val="150000"/>
              </a:lnSpc>
            </a:pPr>
            <a:r>
              <a:rPr lang="en-US" b="1" dirty="0">
                <a:solidFill>
                  <a:schemeClr val="accent2"/>
                </a:solidFill>
              </a:rPr>
              <a:t>In Practice: Moving from "talking at" students </a:t>
            </a:r>
            <a:endParaRPr lang="hr-HR" b="1" dirty="0">
              <a:solidFill>
                <a:schemeClr val="accent2"/>
              </a:solidFill>
            </a:endParaRPr>
          </a:p>
          <a:p>
            <a:pPr>
              <a:lnSpc>
                <a:spcPct val="150000"/>
              </a:lnSpc>
            </a:pPr>
            <a:r>
              <a:rPr lang="en-US" b="1" dirty="0">
                <a:solidFill>
                  <a:schemeClr val="accent2"/>
                </a:solidFill>
              </a:rPr>
              <a:t>to "doing with" students.</a:t>
            </a:r>
            <a:endParaRPr lang="en-US" dirty="0">
              <a:solidFill>
                <a:schemeClr val="accent2"/>
              </a:solidFill>
            </a:endParaRPr>
          </a:p>
        </p:txBody>
      </p:sp>
    </p:spTree>
    <p:extLst>
      <p:ext uri="{BB962C8B-B14F-4D97-AF65-F5344CB8AC3E}">
        <p14:creationId xmlns:p14="http://schemas.microsoft.com/office/powerpoint/2010/main" val="31795986"/>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CD8678-5C97-62D3-F601-21217B6FB594}"/>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06B113A7-FBA3-F31A-5E25-5750A1F6E453}"/>
              </a:ext>
            </a:extLst>
          </p:cNvPr>
          <p:cNvSpPr>
            <a:spLocks noGrp="1"/>
          </p:cNvSpPr>
          <p:nvPr>
            <p:ph type="title"/>
          </p:nvPr>
        </p:nvSpPr>
        <p:spPr>
          <a:xfrm>
            <a:off x="363985" y="826766"/>
            <a:ext cx="7721236" cy="1325563"/>
          </a:xfrm>
        </p:spPr>
        <p:txBody>
          <a:bodyPr/>
          <a:lstStyle/>
          <a:p>
            <a:r>
              <a:rPr lang="en-US" b="1" dirty="0">
                <a:solidFill>
                  <a:schemeClr val="accent1"/>
                </a:solidFill>
              </a:rPr>
              <a:t>Core Area 2 &amp; 3: Digital &amp; Sustainability</a:t>
            </a:r>
          </a:p>
        </p:txBody>
      </p:sp>
      <p:sp>
        <p:nvSpPr>
          <p:cNvPr id="9" name="TextBox 8">
            <a:extLst>
              <a:ext uri="{FF2B5EF4-FFF2-40B4-BE49-F238E27FC236}">
                <a16:creationId xmlns:a16="http://schemas.microsoft.com/office/drawing/2014/main" id="{FE845F2F-701E-A783-EC9B-046B63A1A94F}"/>
              </a:ext>
            </a:extLst>
          </p:cNvPr>
          <p:cNvSpPr txBox="1"/>
          <p:nvPr/>
        </p:nvSpPr>
        <p:spPr>
          <a:xfrm>
            <a:off x="9615574" y="2341435"/>
            <a:ext cx="1975945" cy="646331"/>
          </a:xfrm>
          <a:prstGeom prst="rect">
            <a:avLst/>
          </a:prstGeom>
          <a:noFill/>
        </p:spPr>
        <p:txBody>
          <a:bodyPr wrap="square" rtlCol="0">
            <a:spAutoFit/>
          </a:bodyPr>
          <a:lstStyle/>
          <a:p>
            <a:r>
              <a:rPr lang="hr-HR" dirty="0">
                <a:solidFill>
                  <a:schemeClr val="bg1"/>
                </a:solidFill>
              </a:rPr>
              <a:t>Consolidating learning</a:t>
            </a:r>
          </a:p>
        </p:txBody>
      </p:sp>
      <p:pic>
        <p:nvPicPr>
          <p:cNvPr id="10" name="Graphic 9" descr="Thought bubble outline">
            <a:extLst>
              <a:ext uri="{FF2B5EF4-FFF2-40B4-BE49-F238E27FC236}">
                <a16:creationId xmlns:a16="http://schemas.microsoft.com/office/drawing/2014/main" id="{EB26D180-4F54-F911-3E5A-A2DC55239EC9}"/>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982718" y="3652345"/>
            <a:ext cx="914400" cy="914400"/>
          </a:xfrm>
          <a:prstGeom prst="rect">
            <a:avLst/>
          </a:prstGeom>
        </p:spPr>
      </p:pic>
      <p:pic>
        <p:nvPicPr>
          <p:cNvPr id="11" name="Graphic 10" descr="Link outline">
            <a:extLst>
              <a:ext uri="{FF2B5EF4-FFF2-40B4-BE49-F238E27FC236}">
                <a16:creationId xmlns:a16="http://schemas.microsoft.com/office/drawing/2014/main" id="{842D48A7-EB7C-A12A-A297-48DE3A6C266B}"/>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3273972" y="3652345"/>
            <a:ext cx="914400" cy="914400"/>
          </a:xfrm>
          <a:prstGeom prst="rect">
            <a:avLst/>
          </a:prstGeom>
        </p:spPr>
      </p:pic>
      <p:pic>
        <p:nvPicPr>
          <p:cNvPr id="12" name="Graphic 11" descr="Search Inventory outline">
            <a:extLst>
              <a:ext uri="{FF2B5EF4-FFF2-40B4-BE49-F238E27FC236}">
                <a16:creationId xmlns:a16="http://schemas.microsoft.com/office/drawing/2014/main" id="{6CAFB34C-4ADB-2763-4B22-DDCEA03AFD49}"/>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5565226" y="3652345"/>
            <a:ext cx="914400" cy="914400"/>
          </a:xfrm>
          <a:prstGeom prst="rect">
            <a:avLst/>
          </a:prstGeom>
        </p:spPr>
      </p:pic>
      <p:pic>
        <p:nvPicPr>
          <p:cNvPr id="13" name="Graphic 12" descr="Mental Health outline">
            <a:extLst>
              <a:ext uri="{FF2B5EF4-FFF2-40B4-BE49-F238E27FC236}">
                <a16:creationId xmlns:a16="http://schemas.microsoft.com/office/drawing/2014/main" id="{76D4CDCF-3C5B-E15F-A287-0653C400D53F}"/>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7736305" y="3652345"/>
            <a:ext cx="914400" cy="914400"/>
          </a:xfrm>
          <a:prstGeom prst="rect">
            <a:avLst/>
          </a:prstGeom>
        </p:spPr>
      </p:pic>
      <p:sp>
        <p:nvSpPr>
          <p:cNvPr id="16" name="TextBox 15">
            <a:extLst>
              <a:ext uri="{FF2B5EF4-FFF2-40B4-BE49-F238E27FC236}">
                <a16:creationId xmlns:a16="http://schemas.microsoft.com/office/drawing/2014/main" id="{0A25528E-1F40-746C-8B55-67074AE6E365}"/>
              </a:ext>
            </a:extLst>
          </p:cNvPr>
          <p:cNvSpPr txBox="1"/>
          <p:nvPr/>
        </p:nvSpPr>
        <p:spPr>
          <a:xfrm rot="16200000">
            <a:off x="8580635" y="2721773"/>
            <a:ext cx="1891862" cy="369332"/>
          </a:xfrm>
          <a:prstGeom prst="rect">
            <a:avLst/>
          </a:prstGeom>
          <a:noFill/>
        </p:spPr>
        <p:txBody>
          <a:bodyPr wrap="square" rtlCol="0">
            <a:spAutoFit/>
          </a:bodyPr>
          <a:lstStyle/>
          <a:p>
            <a:r>
              <a:rPr lang="hr-HR" dirty="0">
                <a:solidFill>
                  <a:schemeClr val="bg1"/>
                </a:solidFill>
              </a:rPr>
              <a:t>Mini-Project</a:t>
            </a:r>
          </a:p>
        </p:txBody>
      </p:sp>
      <p:sp>
        <p:nvSpPr>
          <p:cNvPr id="18" name="TextBox 17">
            <a:extLst>
              <a:ext uri="{FF2B5EF4-FFF2-40B4-BE49-F238E27FC236}">
                <a16:creationId xmlns:a16="http://schemas.microsoft.com/office/drawing/2014/main" id="{64965536-6D91-30A1-30F2-65DD60E944FD}"/>
              </a:ext>
            </a:extLst>
          </p:cNvPr>
          <p:cNvSpPr txBox="1"/>
          <p:nvPr/>
        </p:nvSpPr>
        <p:spPr>
          <a:xfrm>
            <a:off x="444522" y="2152329"/>
            <a:ext cx="10764760" cy="3377078"/>
          </a:xfrm>
          <a:prstGeom prst="rect">
            <a:avLst/>
          </a:prstGeom>
          <a:noFill/>
        </p:spPr>
        <p:txBody>
          <a:bodyPr wrap="square">
            <a:spAutoFit/>
          </a:bodyPr>
          <a:lstStyle/>
          <a:p>
            <a:pPr>
              <a:lnSpc>
                <a:spcPct val="150000"/>
              </a:lnSpc>
            </a:pPr>
            <a:r>
              <a:rPr lang="en-US" b="1" dirty="0"/>
              <a:t>Digital Competence (</a:t>
            </a:r>
            <a:r>
              <a:rPr lang="en-US" b="1" dirty="0" err="1"/>
              <a:t>DigComp</a:t>
            </a:r>
            <a:r>
              <a:rPr lang="en-US" b="1" dirty="0"/>
              <a:t> 2.2):</a:t>
            </a:r>
          </a:p>
          <a:p>
            <a:pPr marL="285750" indent="-285750">
              <a:lnSpc>
                <a:spcPct val="150000"/>
              </a:lnSpc>
              <a:buFont typeface="Arial" panose="020B0604020202020204" pitchFamily="34" charset="0"/>
              <a:buChar char="•"/>
            </a:pPr>
            <a:r>
              <a:rPr lang="en-US" dirty="0"/>
              <a:t>Navigating the digital tools used in the LU.</a:t>
            </a:r>
          </a:p>
          <a:p>
            <a:pPr marL="285750" indent="-285750">
              <a:lnSpc>
                <a:spcPct val="150000"/>
              </a:lnSpc>
              <a:buFont typeface="Arial" panose="020B0604020202020204" pitchFamily="34" charset="0"/>
              <a:buChar char="•"/>
            </a:pPr>
            <a:r>
              <a:rPr lang="en-US" dirty="0"/>
              <a:t>Supporting learners with varying levels of digital readiness.</a:t>
            </a:r>
          </a:p>
          <a:p>
            <a:pPr>
              <a:lnSpc>
                <a:spcPct val="150000"/>
              </a:lnSpc>
            </a:pPr>
            <a:r>
              <a:rPr lang="en-US" b="1" dirty="0"/>
              <a:t>Sustainability Competence (</a:t>
            </a:r>
            <a:r>
              <a:rPr lang="en-US" b="1" dirty="0" err="1"/>
              <a:t>GreenComp</a:t>
            </a:r>
            <a:r>
              <a:rPr lang="en-US" b="1" dirty="0"/>
              <a:t>):</a:t>
            </a:r>
          </a:p>
          <a:p>
            <a:pPr marL="285750" indent="-285750">
              <a:lnSpc>
                <a:spcPct val="150000"/>
              </a:lnSpc>
              <a:buFont typeface="Arial" panose="020B0604020202020204" pitchFamily="34" charset="0"/>
              <a:buChar char="•"/>
            </a:pPr>
            <a:r>
              <a:rPr lang="en-US" dirty="0"/>
              <a:t>Connecting digital decisions to environmental consequences.</a:t>
            </a:r>
          </a:p>
          <a:p>
            <a:pPr marL="285750" indent="-285750">
              <a:lnSpc>
                <a:spcPct val="150000"/>
              </a:lnSpc>
              <a:buFont typeface="Arial" panose="020B0604020202020204" pitchFamily="34" charset="0"/>
              <a:buChar char="•"/>
            </a:pPr>
            <a:r>
              <a:rPr lang="en-US" dirty="0"/>
              <a:t>Promoting systems thinking and ethical discussions.</a:t>
            </a:r>
            <a:endParaRPr lang="hr-HR" dirty="0"/>
          </a:p>
          <a:p>
            <a:pPr marL="285750" indent="-285750">
              <a:lnSpc>
                <a:spcPct val="150000"/>
              </a:lnSpc>
              <a:buFont typeface="Arial" panose="020B0604020202020204" pitchFamily="34" charset="0"/>
              <a:buChar char="•"/>
            </a:pPr>
            <a:endParaRPr lang="en-US" dirty="0"/>
          </a:p>
          <a:p>
            <a:pPr>
              <a:lnSpc>
                <a:spcPct val="150000"/>
              </a:lnSpc>
            </a:pPr>
            <a:r>
              <a:rPr lang="en-US" b="1" dirty="0">
                <a:solidFill>
                  <a:schemeClr val="accent2"/>
                </a:solidFill>
              </a:rPr>
              <a:t>In Practice: Contextualizing digital choices within a green strategy.</a:t>
            </a:r>
            <a:endParaRPr lang="en-US" dirty="0">
              <a:solidFill>
                <a:schemeClr val="accent2"/>
              </a:solidFill>
            </a:endParaRPr>
          </a:p>
        </p:txBody>
      </p:sp>
    </p:spTree>
    <p:extLst>
      <p:ext uri="{BB962C8B-B14F-4D97-AF65-F5344CB8AC3E}">
        <p14:creationId xmlns:p14="http://schemas.microsoft.com/office/powerpoint/2010/main" val="2339822293"/>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AFC1E-CD33-62E6-EB2F-19C95473753A}"/>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472006FB-623F-659E-DF34-54C598538C29}"/>
              </a:ext>
            </a:extLst>
          </p:cNvPr>
          <p:cNvSpPr>
            <a:spLocks noGrp="1"/>
          </p:cNvSpPr>
          <p:nvPr>
            <p:ph type="title"/>
          </p:nvPr>
        </p:nvSpPr>
        <p:spPr>
          <a:xfrm>
            <a:off x="363985" y="826766"/>
            <a:ext cx="7721236" cy="1325563"/>
          </a:xfrm>
        </p:spPr>
        <p:txBody>
          <a:bodyPr/>
          <a:lstStyle/>
          <a:p>
            <a:r>
              <a:rPr lang="en-US" b="1" dirty="0">
                <a:solidFill>
                  <a:schemeClr val="accent1"/>
                </a:solidFill>
              </a:rPr>
              <a:t>Core Area 4 &amp; 5: Professionalism &amp; Assessment</a:t>
            </a:r>
          </a:p>
        </p:txBody>
      </p:sp>
      <p:sp>
        <p:nvSpPr>
          <p:cNvPr id="9" name="TextBox 8">
            <a:extLst>
              <a:ext uri="{FF2B5EF4-FFF2-40B4-BE49-F238E27FC236}">
                <a16:creationId xmlns:a16="http://schemas.microsoft.com/office/drawing/2014/main" id="{D624F893-C27F-AC8B-FE1F-89FCCA6BF6D1}"/>
              </a:ext>
            </a:extLst>
          </p:cNvPr>
          <p:cNvSpPr txBox="1"/>
          <p:nvPr/>
        </p:nvSpPr>
        <p:spPr>
          <a:xfrm>
            <a:off x="9615574" y="2341435"/>
            <a:ext cx="1975945" cy="646331"/>
          </a:xfrm>
          <a:prstGeom prst="rect">
            <a:avLst/>
          </a:prstGeom>
          <a:noFill/>
        </p:spPr>
        <p:txBody>
          <a:bodyPr wrap="square" rtlCol="0">
            <a:spAutoFit/>
          </a:bodyPr>
          <a:lstStyle/>
          <a:p>
            <a:r>
              <a:rPr lang="hr-HR" dirty="0">
                <a:solidFill>
                  <a:schemeClr val="bg1"/>
                </a:solidFill>
              </a:rPr>
              <a:t>Consolidating learning</a:t>
            </a:r>
          </a:p>
        </p:txBody>
      </p:sp>
      <p:pic>
        <p:nvPicPr>
          <p:cNvPr id="10" name="Graphic 9" descr="Thought bubble outline">
            <a:extLst>
              <a:ext uri="{FF2B5EF4-FFF2-40B4-BE49-F238E27FC236}">
                <a16:creationId xmlns:a16="http://schemas.microsoft.com/office/drawing/2014/main" id="{130FEFF1-40D1-782C-C907-5291DFF18177}"/>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982718" y="3652345"/>
            <a:ext cx="914400" cy="914400"/>
          </a:xfrm>
          <a:prstGeom prst="rect">
            <a:avLst/>
          </a:prstGeom>
        </p:spPr>
      </p:pic>
      <p:pic>
        <p:nvPicPr>
          <p:cNvPr id="11" name="Graphic 10" descr="Link outline">
            <a:extLst>
              <a:ext uri="{FF2B5EF4-FFF2-40B4-BE49-F238E27FC236}">
                <a16:creationId xmlns:a16="http://schemas.microsoft.com/office/drawing/2014/main" id="{8BD78ED3-A763-EFE5-010B-8BB44DD83768}"/>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3273972" y="3652345"/>
            <a:ext cx="914400" cy="914400"/>
          </a:xfrm>
          <a:prstGeom prst="rect">
            <a:avLst/>
          </a:prstGeom>
        </p:spPr>
      </p:pic>
      <p:pic>
        <p:nvPicPr>
          <p:cNvPr id="12" name="Graphic 11" descr="Search Inventory outline">
            <a:extLst>
              <a:ext uri="{FF2B5EF4-FFF2-40B4-BE49-F238E27FC236}">
                <a16:creationId xmlns:a16="http://schemas.microsoft.com/office/drawing/2014/main" id="{E91DEDFD-C0C8-1F26-C2A8-D874EDCF5947}"/>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5565226" y="3652345"/>
            <a:ext cx="914400" cy="914400"/>
          </a:xfrm>
          <a:prstGeom prst="rect">
            <a:avLst/>
          </a:prstGeom>
        </p:spPr>
      </p:pic>
      <p:pic>
        <p:nvPicPr>
          <p:cNvPr id="13" name="Graphic 12" descr="Mental Health outline">
            <a:extLst>
              <a:ext uri="{FF2B5EF4-FFF2-40B4-BE49-F238E27FC236}">
                <a16:creationId xmlns:a16="http://schemas.microsoft.com/office/drawing/2014/main" id="{1A535C98-63F9-B507-CED5-B65A897BC1F2}"/>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7736305" y="3652345"/>
            <a:ext cx="914400" cy="914400"/>
          </a:xfrm>
          <a:prstGeom prst="rect">
            <a:avLst/>
          </a:prstGeom>
        </p:spPr>
      </p:pic>
      <p:sp>
        <p:nvSpPr>
          <p:cNvPr id="16" name="TextBox 15">
            <a:extLst>
              <a:ext uri="{FF2B5EF4-FFF2-40B4-BE49-F238E27FC236}">
                <a16:creationId xmlns:a16="http://schemas.microsoft.com/office/drawing/2014/main" id="{738A8A01-4A9D-A78B-F3E2-D4ECD5936759}"/>
              </a:ext>
            </a:extLst>
          </p:cNvPr>
          <p:cNvSpPr txBox="1"/>
          <p:nvPr/>
        </p:nvSpPr>
        <p:spPr>
          <a:xfrm rot="16200000">
            <a:off x="8580635" y="2721773"/>
            <a:ext cx="1891862" cy="369332"/>
          </a:xfrm>
          <a:prstGeom prst="rect">
            <a:avLst/>
          </a:prstGeom>
          <a:noFill/>
        </p:spPr>
        <p:txBody>
          <a:bodyPr wrap="square" rtlCol="0">
            <a:spAutoFit/>
          </a:bodyPr>
          <a:lstStyle/>
          <a:p>
            <a:r>
              <a:rPr lang="hr-HR" dirty="0">
                <a:solidFill>
                  <a:schemeClr val="bg1"/>
                </a:solidFill>
              </a:rPr>
              <a:t>Mini-Project</a:t>
            </a:r>
          </a:p>
        </p:txBody>
      </p:sp>
      <p:sp>
        <p:nvSpPr>
          <p:cNvPr id="18" name="TextBox 17">
            <a:extLst>
              <a:ext uri="{FF2B5EF4-FFF2-40B4-BE49-F238E27FC236}">
                <a16:creationId xmlns:a16="http://schemas.microsoft.com/office/drawing/2014/main" id="{EABCDF22-789A-C629-3DDC-E2F8234D7B82}"/>
              </a:ext>
            </a:extLst>
          </p:cNvPr>
          <p:cNvSpPr txBox="1"/>
          <p:nvPr/>
        </p:nvSpPr>
        <p:spPr>
          <a:xfrm>
            <a:off x="444522" y="2152329"/>
            <a:ext cx="10764760" cy="3377078"/>
          </a:xfrm>
          <a:prstGeom prst="rect">
            <a:avLst/>
          </a:prstGeom>
          <a:noFill/>
        </p:spPr>
        <p:txBody>
          <a:bodyPr wrap="square">
            <a:spAutoFit/>
          </a:bodyPr>
          <a:lstStyle/>
          <a:p>
            <a:pPr>
              <a:lnSpc>
                <a:spcPct val="150000"/>
              </a:lnSpc>
            </a:pPr>
            <a:r>
              <a:rPr lang="en-US" b="1" dirty="0"/>
              <a:t>Professional &amp; Communication Skills:</a:t>
            </a:r>
          </a:p>
          <a:p>
            <a:pPr marL="285750" indent="-285750">
              <a:lnSpc>
                <a:spcPct val="150000"/>
              </a:lnSpc>
              <a:buFont typeface="Arial" panose="020B0604020202020204" pitchFamily="34" charset="0"/>
              <a:buChar char="•"/>
            </a:pPr>
            <a:r>
              <a:rPr lang="en-US" dirty="0"/>
              <a:t>Facilitating discussions and managing learner expectations.</a:t>
            </a:r>
          </a:p>
          <a:p>
            <a:pPr marL="285750" indent="-285750">
              <a:lnSpc>
                <a:spcPct val="150000"/>
              </a:lnSpc>
              <a:buFont typeface="Arial" panose="020B0604020202020204" pitchFamily="34" charset="0"/>
              <a:buChar char="•"/>
            </a:pPr>
            <a:r>
              <a:rPr lang="en-US" dirty="0"/>
              <a:t>Providing concise, constructive feedback.</a:t>
            </a:r>
          </a:p>
          <a:p>
            <a:pPr>
              <a:lnSpc>
                <a:spcPct val="150000"/>
              </a:lnSpc>
            </a:pPr>
            <a:r>
              <a:rPr lang="en-US" b="1" dirty="0"/>
              <a:t>Assessment &amp; Evidence Competence:</a:t>
            </a:r>
          </a:p>
          <a:p>
            <a:pPr marL="285750" indent="-285750">
              <a:lnSpc>
                <a:spcPct val="150000"/>
              </a:lnSpc>
              <a:buFont typeface="Arial" panose="020B0604020202020204" pitchFamily="34" charset="0"/>
              <a:buChar char="•"/>
            </a:pPr>
            <a:r>
              <a:rPr lang="en-US" dirty="0"/>
              <a:t>Selecting appropriate evidence types aligned with ULO verbs.</a:t>
            </a:r>
          </a:p>
          <a:p>
            <a:pPr marL="285750" indent="-285750">
              <a:lnSpc>
                <a:spcPct val="150000"/>
              </a:lnSpc>
              <a:buFont typeface="Arial" panose="020B0604020202020204" pitchFamily="34" charset="0"/>
              <a:buChar char="•"/>
            </a:pPr>
            <a:r>
              <a:rPr lang="en-US" dirty="0"/>
              <a:t>Ensuring artifacts are produced and captured correctly.</a:t>
            </a:r>
            <a:endParaRPr lang="hr-HR" dirty="0"/>
          </a:p>
          <a:p>
            <a:pPr marL="285750" indent="-285750">
              <a:lnSpc>
                <a:spcPct val="150000"/>
              </a:lnSpc>
              <a:buFont typeface="Arial" panose="020B0604020202020204" pitchFamily="34" charset="0"/>
              <a:buChar char="•"/>
            </a:pPr>
            <a:endParaRPr lang="en-US" dirty="0"/>
          </a:p>
          <a:p>
            <a:pPr>
              <a:lnSpc>
                <a:spcPct val="150000"/>
              </a:lnSpc>
            </a:pPr>
            <a:r>
              <a:rPr lang="en-US" b="1" dirty="0">
                <a:solidFill>
                  <a:schemeClr val="accent2"/>
                </a:solidFill>
              </a:rPr>
              <a:t>In Practice: Ensuring "meaning-making" and traceable results.</a:t>
            </a:r>
            <a:endParaRPr lang="en-US" dirty="0">
              <a:solidFill>
                <a:schemeClr val="accent2"/>
              </a:solidFill>
            </a:endParaRPr>
          </a:p>
        </p:txBody>
      </p:sp>
    </p:spTree>
    <p:extLst>
      <p:ext uri="{BB962C8B-B14F-4D97-AF65-F5344CB8AC3E}">
        <p14:creationId xmlns:p14="http://schemas.microsoft.com/office/powerpoint/2010/main" val="3521239080"/>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85B7B3-AD68-D82E-E27D-9143E77646CE}"/>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18B2081F-CA63-7CFD-7AB2-EA1D01965FC7}"/>
              </a:ext>
            </a:extLst>
          </p:cNvPr>
          <p:cNvSpPr>
            <a:spLocks noGrp="1"/>
          </p:cNvSpPr>
          <p:nvPr>
            <p:ph type="title"/>
          </p:nvPr>
        </p:nvSpPr>
        <p:spPr>
          <a:xfrm>
            <a:off x="363985" y="826766"/>
            <a:ext cx="7721236" cy="1325563"/>
          </a:xfrm>
        </p:spPr>
        <p:txBody>
          <a:bodyPr/>
          <a:lstStyle/>
          <a:p>
            <a:r>
              <a:rPr lang="en-US" b="1" dirty="0">
                <a:solidFill>
                  <a:schemeClr val="accent1"/>
                </a:solidFill>
              </a:rPr>
              <a:t>Requirements per Learning Unit Type</a:t>
            </a:r>
          </a:p>
        </p:txBody>
      </p:sp>
      <p:sp>
        <p:nvSpPr>
          <p:cNvPr id="9" name="TextBox 8">
            <a:extLst>
              <a:ext uri="{FF2B5EF4-FFF2-40B4-BE49-F238E27FC236}">
                <a16:creationId xmlns:a16="http://schemas.microsoft.com/office/drawing/2014/main" id="{D6D4C303-4FA8-4469-D6FB-B34142F52FA5}"/>
              </a:ext>
            </a:extLst>
          </p:cNvPr>
          <p:cNvSpPr txBox="1"/>
          <p:nvPr/>
        </p:nvSpPr>
        <p:spPr>
          <a:xfrm>
            <a:off x="9615574" y="2341435"/>
            <a:ext cx="1975945" cy="646331"/>
          </a:xfrm>
          <a:prstGeom prst="rect">
            <a:avLst/>
          </a:prstGeom>
          <a:noFill/>
        </p:spPr>
        <p:txBody>
          <a:bodyPr wrap="square" rtlCol="0">
            <a:spAutoFit/>
          </a:bodyPr>
          <a:lstStyle/>
          <a:p>
            <a:r>
              <a:rPr lang="hr-HR" dirty="0">
                <a:solidFill>
                  <a:schemeClr val="bg1"/>
                </a:solidFill>
              </a:rPr>
              <a:t>Consolidating learning</a:t>
            </a:r>
          </a:p>
        </p:txBody>
      </p:sp>
      <p:pic>
        <p:nvPicPr>
          <p:cNvPr id="10" name="Graphic 9" descr="Thought bubble outline">
            <a:extLst>
              <a:ext uri="{FF2B5EF4-FFF2-40B4-BE49-F238E27FC236}">
                <a16:creationId xmlns:a16="http://schemas.microsoft.com/office/drawing/2014/main" id="{FF93F6D8-204C-6000-DCC0-05029FCB146C}"/>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982718" y="3652345"/>
            <a:ext cx="914400" cy="914400"/>
          </a:xfrm>
          <a:prstGeom prst="rect">
            <a:avLst/>
          </a:prstGeom>
        </p:spPr>
      </p:pic>
      <p:pic>
        <p:nvPicPr>
          <p:cNvPr id="11" name="Graphic 10" descr="Link outline">
            <a:extLst>
              <a:ext uri="{FF2B5EF4-FFF2-40B4-BE49-F238E27FC236}">
                <a16:creationId xmlns:a16="http://schemas.microsoft.com/office/drawing/2014/main" id="{82FAED7D-5C93-7C87-D17B-8F15E9B40448}"/>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3273972" y="3652345"/>
            <a:ext cx="914400" cy="914400"/>
          </a:xfrm>
          <a:prstGeom prst="rect">
            <a:avLst/>
          </a:prstGeom>
        </p:spPr>
      </p:pic>
      <p:pic>
        <p:nvPicPr>
          <p:cNvPr id="12" name="Graphic 11" descr="Search Inventory outline">
            <a:extLst>
              <a:ext uri="{FF2B5EF4-FFF2-40B4-BE49-F238E27FC236}">
                <a16:creationId xmlns:a16="http://schemas.microsoft.com/office/drawing/2014/main" id="{A5E4CFEF-2F93-2C33-9167-51613C18E964}"/>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5565226" y="3652345"/>
            <a:ext cx="914400" cy="914400"/>
          </a:xfrm>
          <a:prstGeom prst="rect">
            <a:avLst/>
          </a:prstGeom>
        </p:spPr>
      </p:pic>
      <p:pic>
        <p:nvPicPr>
          <p:cNvPr id="13" name="Graphic 12" descr="Mental Health outline">
            <a:extLst>
              <a:ext uri="{FF2B5EF4-FFF2-40B4-BE49-F238E27FC236}">
                <a16:creationId xmlns:a16="http://schemas.microsoft.com/office/drawing/2014/main" id="{CDD61683-51B4-D337-FCD8-535AFFB61A0B}"/>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7736305" y="3652345"/>
            <a:ext cx="914400" cy="914400"/>
          </a:xfrm>
          <a:prstGeom prst="rect">
            <a:avLst/>
          </a:prstGeom>
        </p:spPr>
      </p:pic>
      <p:sp>
        <p:nvSpPr>
          <p:cNvPr id="16" name="TextBox 15">
            <a:extLst>
              <a:ext uri="{FF2B5EF4-FFF2-40B4-BE49-F238E27FC236}">
                <a16:creationId xmlns:a16="http://schemas.microsoft.com/office/drawing/2014/main" id="{26B6206E-ACE0-BADA-F2C4-B157A9DA843B}"/>
              </a:ext>
            </a:extLst>
          </p:cNvPr>
          <p:cNvSpPr txBox="1"/>
          <p:nvPr/>
        </p:nvSpPr>
        <p:spPr>
          <a:xfrm rot="16200000">
            <a:off x="8580635" y="2721773"/>
            <a:ext cx="1891862" cy="369332"/>
          </a:xfrm>
          <a:prstGeom prst="rect">
            <a:avLst/>
          </a:prstGeom>
          <a:noFill/>
        </p:spPr>
        <p:txBody>
          <a:bodyPr wrap="square" rtlCol="0">
            <a:spAutoFit/>
          </a:bodyPr>
          <a:lstStyle/>
          <a:p>
            <a:r>
              <a:rPr lang="hr-HR" dirty="0">
                <a:solidFill>
                  <a:schemeClr val="bg1"/>
                </a:solidFill>
              </a:rPr>
              <a:t>Mini-Project</a:t>
            </a:r>
          </a:p>
        </p:txBody>
      </p:sp>
      <p:sp>
        <p:nvSpPr>
          <p:cNvPr id="18" name="TextBox 17">
            <a:extLst>
              <a:ext uri="{FF2B5EF4-FFF2-40B4-BE49-F238E27FC236}">
                <a16:creationId xmlns:a16="http://schemas.microsoft.com/office/drawing/2014/main" id="{04E564D4-A6E6-A99A-9B0C-9749A441A264}"/>
              </a:ext>
            </a:extLst>
          </p:cNvPr>
          <p:cNvSpPr txBox="1"/>
          <p:nvPr/>
        </p:nvSpPr>
        <p:spPr>
          <a:xfrm>
            <a:off x="444522" y="2152329"/>
            <a:ext cx="10764760" cy="1715085"/>
          </a:xfrm>
          <a:prstGeom prst="rect">
            <a:avLst/>
          </a:prstGeom>
          <a:noFill/>
        </p:spPr>
        <p:txBody>
          <a:bodyPr wrap="square">
            <a:spAutoFit/>
          </a:bodyPr>
          <a:lstStyle/>
          <a:p>
            <a:pPr>
              <a:lnSpc>
                <a:spcPct val="150000"/>
              </a:lnSpc>
            </a:pPr>
            <a:r>
              <a:rPr lang="en-US" b="1" dirty="0"/>
              <a:t>Technical LUs: </a:t>
            </a:r>
            <a:r>
              <a:rPr lang="en-US" dirty="0"/>
              <a:t>Focus on digital competence + hands-on guidance.</a:t>
            </a:r>
          </a:p>
          <a:p>
            <a:pPr>
              <a:lnSpc>
                <a:spcPct val="150000"/>
              </a:lnSpc>
            </a:pPr>
            <a:r>
              <a:rPr lang="en-US" b="1" dirty="0"/>
              <a:t>Data-oriented LUs: </a:t>
            </a:r>
            <a:r>
              <a:rPr lang="en-US" dirty="0"/>
              <a:t>Focus on data literacy + interpretive skills.</a:t>
            </a:r>
          </a:p>
          <a:p>
            <a:pPr>
              <a:lnSpc>
                <a:spcPct val="150000"/>
              </a:lnSpc>
            </a:pPr>
            <a:r>
              <a:rPr lang="en-US" b="1" dirty="0"/>
              <a:t>Policy &amp; Regulatory LUs: </a:t>
            </a:r>
            <a:r>
              <a:rPr lang="en-US" dirty="0"/>
              <a:t>Focus on sustainability and compliance understanding.</a:t>
            </a:r>
          </a:p>
          <a:p>
            <a:pPr>
              <a:lnSpc>
                <a:spcPct val="150000"/>
              </a:lnSpc>
            </a:pPr>
            <a:r>
              <a:rPr lang="en-US" b="1" dirty="0"/>
              <a:t>Managerial/Strategic LUs: </a:t>
            </a:r>
            <a:r>
              <a:rPr lang="en-US" dirty="0"/>
              <a:t>Focus on stakeholder engagement + decision-making</a:t>
            </a:r>
            <a:r>
              <a:rPr lang="en-US" b="1" dirty="0"/>
              <a:t>.</a:t>
            </a:r>
            <a:endParaRPr lang="en-US" dirty="0">
              <a:solidFill>
                <a:schemeClr val="accent2"/>
              </a:solidFill>
            </a:endParaRPr>
          </a:p>
        </p:txBody>
      </p:sp>
    </p:spTree>
    <p:extLst>
      <p:ext uri="{BB962C8B-B14F-4D97-AF65-F5344CB8AC3E}">
        <p14:creationId xmlns:p14="http://schemas.microsoft.com/office/powerpoint/2010/main" val="2796691957"/>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B7D308-784D-9E14-EA20-36F3226A80AF}"/>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83190804-0C1F-75BF-C0F9-16FDAF17A175}"/>
              </a:ext>
            </a:extLst>
          </p:cNvPr>
          <p:cNvSpPr>
            <a:spLocks noGrp="1"/>
          </p:cNvSpPr>
          <p:nvPr>
            <p:ph type="title"/>
          </p:nvPr>
        </p:nvSpPr>
        <p:spPr>
          <a:xfrm>
            <a:off x="363985" y="826766"/>
            <a:ext cx="7721236" cy="1325563"/>
          </a:xfrm>
        </p:spPr>
        <p:txBody>
          <a:bodyPr/>
          <a:lstStyle/>
          <a:p>
            <a:r>
              <a:rPr lang="en-US" b="1" dirty="0">
                <a:solidFill>
                  <a:schemeClr val="accent1"/>
                </a:solidFill>
              </a:rPr>
              <a:t>Self-Assessment: Are you ready?</a:t>
            </a:r>
          </a:p>
        </p:txBody>
      </p:sp>
      <p:sp>
        <p:nvSpPr>
          <p:cNvPr id="9" name="TextBox 8">
            <a:extLst>
              <a:ext uri="{FF2B5EF4-FFF2-40B4-BE49-F238E27FC236}">
                <a16:creationId xmlns:a16="http://schemas.microsoft.com/office/drawing/2014/main" id="{0F175274-EB60-9443-2A66-74A7BCAA495A}"/>
              </a:ext>
            </a:extLst>
          </p:cNvPr>
          <p:cNvSpPr txBox="1"/>
          <p:nvPr/>
        </p:nvSpPr>
        <p:spPr>
          <a:xfrm>
            <a:off x="9615574" y="2341435"/>
            <a:ext cx="1975945" cy="646331"/>
          </a:xfrm>
          <a:prstGeom prst="rect">
            <a:avLst/>
          </a:prstGeom>
          <a:noFill/>
        </p:spPr>
        <p:txBody>
          <a:bodyPr wrap="square" rtlCol="0">
            <a:spAutoFit/>
          </a:bodyPr>
          <a:lstStyle/>
          <a:p>
            <a:r>
              <a:rPr lang="hr-HR" dirty="0">
                <a:solidFill>
                  <a:schemeClr val="bg1"/>
                </a:solidFill>
              </a:rPr>
              <a:t>Consolidating learning</a:t>
            </a:r>
          </a:p>
        </p:txBody>
      </p:sp>
      <p:pic>
        <p:nvPicPr>
          <p:cNvPr id="10" name="Graphic 9" descr="Thought bubble outline">
            <a:extLst>
              <a:ext uri="{FF2B5EF4-FFF2-40B4-BE49-F238E27FC236}">
                <a16:creationId xmlns:a16="http://schemas.microsoft.com/office/drawing/2014/main" id="{E0A0699E-02EA-533B-FDC0-E24DAE9887F4}"/>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982718" y="3652345"/>
            <a:ext cx="914400" cy="914400"/>
          </a:xfrm>
          <a:prstGeom prst="rect">
            <a:avLst/>
          </a:prstGeom>
        </p:spPr>
      </p:pic>
      <p:pic>
        <p:nvPicPr>
          <p:cNvPr id="11" name="Graphic 10" descr="Link outline">
            <a:extLst>
              <a:ext uri="{FF2B5EF4-FFF2-40B4-BE49-F238E27FC236}">
                <a16:creationId xmlns:a16="http://schemas.microsoft.com/office/drawing/2014/main" id="{C5FF6817-7568-E462-3F38-42A36831E89C}"/>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3273972" y="3652345"/>
            <a:ext cx="914400" cy="914400"/>
          </a:xfrm>
          <a:prstGeom prst="rect">
            <a:avLst/>
          </a:prstGeom>
        </p:spPr>
      </p:pic>
      <p:pic>
        <p:nvPicPr>
          <p:cNvPr id="12" name="Graphic 11" descr="Search Inventory outline">
            <a:extLst>
              <a:ext uri="{FF2B5EF4-FFF2-40B4-BE49-F238E27FC236}">
                <a16:creationId xmlns:a16="http://schemas.microsoft.com/office/drawing/2014/main" id="{E0A20C76-DEE0-7C94-C4C9-15378A77018C}"/>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5565226" y="3652345"/>
            <a:ext cx="914400" cy="914400"/>
          </a:xfrm>
          <a:prstGeom prst="rect">
            <a:avLst/>
          </a:prstGeom>
        </p:spPr>
      </p:pic>
      <p:pic>
        <p:nvPicPr>
          <p:cNvPr id="13" name="Graphic 12" descr="Mental Health outline">
            <a:extLst>
              <a:ext uri="{FF2B5EF4-FFF2-40B4-BE49-F238E27FC236}">
                <a16:creationId xmlns:a16="http://schemas.microsoft.com/office/drawing/2014/main" id="{BBECAAB1-03B0-23B2-4F39-F63AC6ED9AA9}"/>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7736305" y="3652345"/>
            <a:ext cx="914400" cy="914400"/>
          </a:xfrm>
          <a:prstGeom prst="rect">
            <a:avLst/>
          </a:prstGeom>
        </p:spPr>
      </p:pic>
      <p:sp>
        <p:nvSpPr>
          <p:cNvPr id="16" name="TextBox 15">
            <a:extLst>
              <a:ext uri="{FF2B5EF4-FFF2-40B4-BE49-F238E27FC236}">
                <a16:creationId xmlns:a16="http://schemas.microsoft.com/office/drawing/2014/main" id="{4B76A41E-ABA8-6F96-DEE0-E1E25B9C85DA}"/>
              </a:ext>
            </a:extLst>
          </p:cNvPr>
          <p:cNvSpPr txBox="1"/>
          <p:nvPr/>
        </p:nvSpPr>
        <p:spPr>
          <a:xfrm rot="16200000">
            <a:off x="8580635" y="2721773"/>
            <a:ext cx="1891862" cy="369332"/>
          </a:xfrm>
          <a:prstGeom prst="rect">
            <a:avLst/>
          </a:prstGeom>
          <a:noFill/>
        </p:spPr>
        <p:txBody>
          <a:bodyPr wrap="square" rtlCol="0">
            <a:spAutoFit/>
          </a:bodyPr>
          <a:lstStyle/>
          <a:p>
            <a:r>
              <a:rPr lang="hr-HR" dirty="0">
                <a:solidFill>
                  <a:schemeClr val="bg1"/>
                </a:solidFill>
              </a:rPr>
              <a:t>Mini-Project</a:t>
            </a:r>
          </a:p>
        </p:txBody>
      </p:sp>
      <p:sp>
        <p:nvSpPr>
          <p:cNvPr id="18" name="TextBox 17">
            <a:extLst>
              <a:ext uri="{FF2B5EF4-FFF2-40B4-BE49-F238E27FC236}">
                <a16:creationId xmlns:a16="http://schemas.microsoft.com/office/drawing/2014/main" id="{4AAF102C-EF28-206D-4E53-91CFA37A4A29}"/>
              </a:ext>
            </a:extLst>
          </p:cNvPr>
          <p:cNvSpPr txBox="1"/>
          <p:nvPr/>
        </p:nvSpPr>
        <p:spPr>
          <a:xfrm>
            <a:off x="363985" y="2140363"/>
            <a:ext cx="10764760" cy="2130583"/>
          </a:xfrm>
          <a:prstGeom prst="rect">
            <a:avLst/>
          </a:prstGeom>
          <a:noFill/>
        </p:spPr>
        <p:txBody>
          <a:bodyPr wrap="square">
            <a:spAutoFit/>
          </a:bodyPr>
          <a:lstStyle/>
          <a:p>
            <a:pPr>
              <a:lnSpc>
                <a:spcPct val="150000"/>
              </a:lnSpc>
            </a:pPr>
            <a:r>
              <a:rPr lang="en-US" b="1" i="1" dirty="0"/>
              <a:t>Can I clearly explain </a:t>
            </a:r>
            <a:r>
              <a:rPr lang="en-US" i="1" dirty="0"/>
              <a:t>what the ULO requires the learner to demonstrate?</a:t>
            </a:r>
          </a:p>
          <a:p>
            <a:pPr>
              <a:lnSpc>
                <a:spcPct val="150000"/>
              </a:lnSpc>
            </a:pPr>
            <a:r>
              <a:rPr lang="en-US" b="1" i="1" dirty="0"/>
              <a:t>Can I select at least one active method </a:t>
            </a:r>
            <a:r>
              <a:rPr lang="en-US" i="1" dirty="0"/>
              <a:t>aligned with the ULO verb?</a:t>
            </a:r>
          </a:p>
          <a:p>
            <a:pPr>
              <a:lnSpc>
                <a:spcPct val="150000"/>
              </a:lnSpc>
            </a:pPr>
            <a:r>
              <a:rPr lang="en-US" b="1" i="1" dirty="0"/>
              <a:t>Am I able to collect </a:t>
            </a:r>
            <a:r>
              <a:rPr lang="en-US" i="1" dirty="0"/>
              <a:t>meaningful evidence within the time available?</a:t>
            </a:r>
          </a:p>
          <a:p>
            <a:pPr>
              <a:lnSpc>
                <a:spcPct val="150000"/>
              </a:lnSpc>
            </a:pPr>
            <a:r>
              <a:rPr lang="en-US" b="1" i="1" dirty="0"/>
              <a:t>Do I feel confident </a:t>
            </a:r>
            <a:r>
              <a:rPr lang="en-US" i="1" dirty="0"/>
              <a:t>troubleshooting the basic digital tools for this unit?</a:t>
            </a:r>
          </a:p>
          <a:p>
            <a:pPr>
              <a:lnSpc>
                <a:spcPct val="150000"/>
              </a:lnSpc>
            </a:pPr>
            <a:r>
              <a:rPr lang="en-US" b="1" i="1" dirty="0"/>
              <a:t>If you can answer YES </a:t>
            </a:r>
            <a:r>
              <a:rPr lang="en-US" i="1" dirty="0"/>
              <a:t>to these, you are ready to deliver!</a:t>
            </a:r>
            <a:endParaRPr lang="en-US" i="1" dirty="0">
              <a:solidFill>
                <a:schemeClr val="accent2"/>
              </a:solidFill>
            </a:endParaRPr>
          </a:p>
        </p:txBody>
      </p:sp>
      <p:pic>
        <p:nvPicPr>
          <p:cNvPr id="3" name="Graphic 2" descr="Classroom outline">
            <a:extLst>
              <a:ext uri="{FF2B5EF4-FFF2-40B4-BE49-F238E27FC236}">
                <a16:creationId xmlns:a16="http://schemas.microsoft.com/office/drawing/2014/main" id="{B36DB80D-FEEE-B424-5850-7B1443464909}"/>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7158934" y="3639884"/>
            <a:ext cx="3398230" cy="3398230"/>
          </a:xfrm>
          <a:prstGeom prst="rect">
            <a:avLst/>
          </a:prstGeom>
        </p:spPr>
      </p:pic>
      <p:pic>
        <p:nvPicPr>
          <p:cNvPr id="5" name="Graphic 4" descr="Checklist outline">
            <a:extLst>
              <a:ext uri="{FF2B5EF4-FFF2-40B4-BE49-F238E27FC236}">
                <a16:creationId xmlns:a16="http://schemas.microsoft.com/office/drawing/2014/main" id="{4915DE2C-2C46-2606-EF2F-D5B5B7B93A3E}"/>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9069366" y="4139805"/>
            <a:ext cx="914400" cy="914400"/>
          </a:xfrm>
          <a:prstGeom prst="rect">
            <a:avLst/>
          </a:prstGeom>
        </p:spPr>
      </p:pic>
    </p:spTree>
    <p:extLst>
      <p:ext uri="{BB962C8B-B14F-4D97-AF65-F5344CB8AC3E}">
        <p14:creationId xmlns:p14="http://schemas.microsoft.com/office/powerpoint/2010/main" val="265755570"/>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151C37-D05C-E9FF-03D3-92DE42ECA517}"/>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2775678D-22FD-331A-45F2-404359DA3453}"/>
              </a:ext>
            </a:extLst>
          </p:cNvPr>
          <p:cNvSpPr>
            <a:spLocks noGrp="1"/>
          </p:cNvSpPr>
          <p:nvPr>
            <p:ph type="title"/>
          </p:nvPr>
        </p:nvSpPr>
        <p:spPr>
          <a:xfrm>
            <a:off x="363985" y="826766"/>
            <a:ext cx="7721236" cy="1325563"/>
          </a:xfrm>
        </p:spPr>
        <p:txBody>
          <a:bodyPr/>
          <a:lstStyle/>
          <a:p>
            <a:r>
              <a:rPr lang="en-US" b="1" dirty="0">
                <a:solidFill>
                  <a:schemeClr val="accent1"/>
                </a:solidFill>
              </a:rPr>
              <a:t>What You Can Do Now</a:t>
            </a:r>
          </a:p>
        </p:txBody>
      </p:sp>
      <p:sp>
        <p:nvSpPr>
          <p:cNvPr id="9" name="TextBox 8">
            <a:extLst>
              <a:ext uri="{FF2B5EF4-FFF2-40B4-BE49-F238E27FC236}">
                <a16:creationId xmlns:a16="http://schemas.microsoft.com/office/drawing/2014/main" id="{2EBEE637-1A39-64A8-B389-AE79FBFB204E}"/>
              </a:ext>
            </a:extLst>
          </p:cNvPr>
          <p:cNvSpPr txBox="1"/>
          <p:nvPr/>
        </p:nvSpPr>
        <p:spPr>
          <a:xfrm>
            <a:off x="9615574" y="2341435"/>
            <a:ext cx="1975945" cy="646331"/>
          </a:xfrm>
          <a:prstGeom prst="rect">
            <a:avLst/>
          </a:prstGeom>
          <a:noFill/>
        </p:spPr>
        <p:txBody>
          <a:bodyPr wrap="square" rtlCol="0">
            <a:spAutoFit/>
          </a:bodyPr>
          <a:lstStyle/>
          <a:p>
            <a:r>
              <a:rPr lang="hr-HR" dirty="0">
                <a:solidFill>
                  <a:schemeClr val="bg1"/>
                </a:solidFill>
              </a:rPr>
              <a:t>Consolidating learning</a:t>
            </a:r>
          </a:p>
        </p:txBody>
      </p:sp>
      <p:pic>
        <p:nvPicPr>
          <p:cNvPr id="10" name="Graphic 9" descr="Thought bubble outline">
            <a:extLst>
              <a:ext uri="{FF2B5EF4-FFF2-40B4-BE49-F238E27FC236}">
                <a16:creationId xmlns:a16="http://schemas.microsoft.com/office/drawing/2014/main" id="{AFE6E123-F242-D647-61B5-AFEDA0561C57}"/>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982718" y="3652345"/>
            <a:ext cx="914400" cy="914400"/>
          </a:xfrm>
          <a:prstGeom prst="rect">
            <a:avLst/>
          </a:prstGeom>
        </p:spPr>
      </p:pic>
      <p:pic>
        <p:nvPicPr>
          <p:cNvPr id="11" name="Graphic 10" descr="Link outline">
            <a:extLst>
              <a:ext uri="{FF2B5EF4-FFF2-40B4-BE49-F238E27FC236}">
                <a16:creationId xmlns:a16="http://schemas.microsoft.com/office/drawing/2014/main" id="{71A37B3C-4DF1-E1E3-12D5-CF8098EC75FA}"/>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3273972" y="3652345"/>
            <a:ext cx="914400" cy="914400"/>
          </a:xfrm>
          <a:prstGeom prst="rect">
            <a:avLst/>
          </a:prstGeom>
        </p:spPr>
      </p:pic>
      <p:pic>
        <p:nvPicPr>
          <p:cNvPr id="12" name="Graphic 11" descr="Search Inventory outline">
            <a:extLst>
              <a:ext uri="{FF2B5EF4-FFF2-40B4-BE49-F238E27FC236}">
                <a16:creationId xmlns:a16="http://schemas.microsoft.com/office/drawing/2014/main" id="{D22BC059-3F9B-83BD-6A49-38CAF0769AF0}"/>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5565226" y="3652345"/>
            <a:ext cx="914400" cy="914400"/>
          </a:xfrm>
          <a:prstGeom prst="rect">
            <a:avLst/>
          </a:prstGeom>
        </p:spPr>
      </p:pic>
      <p:pic>
        <p:nvPicPr>
          <p:cNvPr id="13" name="Graphic 12" descr="Mental Health outline">
            <a:extLst>
              <a:ext uri="{FF2B5EF4-FFF2-40B4-BE49-F238E27FC236}">
                <a16:creationId xmlns:a16="http://schemas.microsoft.com/office/drawing/2014/main" id="{1FC591B2-9219-616E-10FA-DC887AD5F06B}"/>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7736305" y="3652345"/>
            <a:ext cx="914400" cy="914400"/>
          </a:xfrm>
          <a:prstGeom prst="rect">
            <a:avLst/>
          </a:prstGeom>
        </p:spPr>
      </p:pic>
      <p:sp>
        <p:nvSpPr>
          <p:cNvPr id="16" name="TextBox 15">
            <a:extLst>
              <a:ext uri="{FF2B5EF4-FFF2-40B4-BE49-F238E27FC236}">
                <a16:creationId xmlns:a16="http://schemas.microsoft.com/office/drawing/2014/main" id="{63B5167E-71AE-0DCB-7C3A-622527D77861}"/>
              </a:ext>
            </a:extLst>
          </p:cNvPr>
          <p:cNvSpPr txBox="1"/>
          <p:nvPr/>
        </p:nvSpPr>
        <p:spPr>
          <a:xfrm rot="16200000">
            <a:off x="8580635" y="2721773"/>
            <a:ext cx="1891862" cy="369332"/>
          </a:xfrm>
          <a:prstGeom prst="rect">
            <a:avLst/>
          </a:prstGeom>
          <a:noFill/>
        </p:spPr>
        <p:txBody>
          <a:bodyPr wrap="square" rtlCol="0">
            <a:spAutoFit/>
          </a:bodyPr>
          <a:lstStyle/>
          <a:p>
            <a:r>
              <a:rPr lang="hr-HR" dirty="0">
                <a:solidFill>
                  <a:schemeClr val="bg1"/>
                </a:solidFill>
              </a:rPr>
              <a:t>Mini-Project</a:t>
            </a:r>
          </a:p>
        </p:txBody>
      </p:sp>
      <p:sp>
        <p:nvSpPr>
          <p:cNvPr id="18" name="TextBox 17">
            <a:extLst>
              <a:ext uri="{FF2B5EF4-FFF2-40B4-BE49-F238E27FC236}">
                <a16:creationId xmlns:a16="http://schemas.microsoft.com/office/drawing/2014/main" id="{2CCA82EC-69CD-A001-2996-679D8049ED68}"/>
              </a:ext>
            </a:extLst>
          </p:cNvPr>
          <p:cNvSpPr txBox="1"/>
          <p:nvPr/>
        </p:nvSpPr>
        <p:spPr>
          <a:xfrm>
            <a:off x="363985" y="2140363"/>
            <a:ext cx="10764760" cy="2130583"/>
          </a:xfrm>
          <a:prstGeom prst="rect">
            <a:avLst/>
          </a:prstGeom>
          <a:noFill/>
        </p:spPr>
        <p:txBody>
          <a:bodyPr wrap="square">
            <a:spAutoFit/>
          </a:bodyPr>
          <a:lstStyle/>
          <a:p>
            <a:pPr>
              <a:lnSpc>
                <a:spcPct val="150000"/>
              </a:lnSpc>
            </a:pPr>
            <a:r>
              <a:rPr lang="en-US" b="1" dirty="0"/>
              <a:t>Understand</a:t>
            </a:r>
            <a:r>
              <a:rPr lang="en-US" dirty="0"/>
              <a:t> the architecture of the curricula.</a:t>
            </a:r>
          </a:p>
          <a:p>
            <a:pPr>
              <a:lnSpc>
                <a:spcPct val="150000"/>
              </a:lnSpc>
            </a:pPr>
            <a:r>
              <a:rPr lang="en-US" b="1" dirty="0"/>
              <a:t>Translate</a:t>
            </a:r>
            <a:r>
              <a:rPr lang="en-US" dirty="0"/>
              <a:t> ULOs into aligned learning activities.</a:t>
            </a:r>
          </a:p>
          <a:p>
            <a:pPr>
              <a:lnSpc>
                <a:spcPct val="150000"/>
              </a:lnSpc>
            </a:pPr>
            <a:r>
              <a:rPr lang="en-US" b="1" dirty="0"/>
              <a:t>Deliver</a:t>
            </a:r>
            <a:r>
              <a:rPr lang="en-US" dirty="0"/>
              <a:t> sessions using outcome-driven pedagogy.</a:t>
            </a:r>
          </a:p>
          <a:p>
            <a:pPr>
              <a:lnSpc>
                <a:spcPct val="150000"/>
              </a:lnSpc>
            </a:pPr>
            <a:r>
              <a:rPr lang="en-US" b="1" dirty="0"/>
              <a:t>Design</a:t>
            </a:r>
            <a:r>
              <a:rPr lang="en-US" dirty="0"/>
              <a:t> lightweight, authentic assessments.</a:t>
            </a:r>
          </a:p>
          <a:p>
            <a:pPr>
              <a:lnSpc>
                <a:spcPct val="150000"/>
              </a:lnSpc>
            </a:pPr>
            <a:r>
              <a:rPr lang="en-US" b="1" dirty="0"/>
              <a:t>Engage</a:t>
            </a:r>
            <a:r>
              <a:rPr lang="en-US" dirty="0"/>
              <a:t> confidently in discussions about the twin transition</a:t>
            </a:r>
            <a:r>
              <a:rPr lang="en-US" b="1" i="1" dirty="0"/>
              <a:t>.</a:t>
            </a:r>
            <a:endParaRPr lang="en-US" i="1" dirty="0">
              <a:solidFill>
                <a:schemeClr val="accent2"/>
              </a:solidFill>
            </a:endParaRPr>
          </a:p>
        </p:txBody>
      </p:sp>
      <p:pic>
        <p:nvPicPr>
          <p:cNvPr id="3" name="Graphic 2" descr="Clipboard Checked outline">
            <a:extLst>
              <a:ext uri="{FF2B5EF4-FFF2-40B4-BE49-F238E27FC236}">
                <a16:creationId xmlns:a16="http://schemas.microsoft.com/office/drawing/2014/main" id="{C9A16A2F-4C96-3920-ED74-207D6618AB12}"/>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7619421" y="1774214"/>
            <a:ext cx="2427104" cy="2427104"/>
          </a:xfrm>
          <a:prstGeom prst="rect">
            <a:avLst/>
          </a:prstGeom>
        </p:spPr>
      </p:pic>
    </p:spTree>
    <p:extLst>
      <p:ext uri="{BB962C8B-B14F-4D97-AF65-F5344CB8AC3E}">
        <p14:creationId xmlns:p14="http://schemas.microsoft.com/office/powerpoint/2010/main" val="3153341229"/>
      </p:ext>
    </p:extLst>
  </p:cSld>
  <p:clrMapOvr>
    <a:masterClrMapping/>
  </p:clrMapOvr>
  <p:transition spd="slow">
    <p:push dir="u"/>
  </p:transition>
</p:sld>
</file>

<file path=ppt/theme/theme1.xml><?xml version="1.0" encoding="utf-8"?>
<a:theme xmlns:a="http://schemas.openxmlformats.org/drawingml/2006/main" name="Office Theme">
  <a:themeElements>
    <a:clrScheme name="Digital4Sustainability">
      <a:dk1>
        <a:srgbClr val="48516A"/>
      </a:dk1>
      <a:lt1>
        <a:sysClr val="window" lastClr="FFFFFF"/>
      </a:lt1>
      <a:dk2>
        <a:srgbClr val="282B35"/>
      </a:dk2>
      <a:lt2>
        <a:srgbClr val="F5F5F6"/>
      </a:lt2>
      <a:accent1>
        <a:srgbClr val="00AC4E"/>
      </a:accent1>
      <a:accent2>
        <a:srgbClr val="009889"/>
      </a:accent2>
      <a:accent3>
        <a:srgbClr val="283A97"/>
      </a:accent3>
      <a:accent4>
        <a:srgbClr val="92C83E"/>
      </a:accent4>
      <a:accent5>
        <a:srgbClr val="72B6B0"/>
      </a:accent5>
      <a:accent6>
        <a:srgbClr val="F0B142"/>
      </a:accent6>
      <a:hlink>
        <a:srgbClr val="F6C95A"/>
      </a:hlink>
      <a:folHlink>
        <a:srgbClr val="FDDEA8"/>
      </a:folHlink>
    </a:clrScheme>
    <a:fontScheme name="Digital4Sustainability">
      <a:majorFont>
        <a:latin typeface="Titillium Web Bold"/>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igital4Sustainability Powerpoint Template v3 (1)" id="{E2400A4C-4433-405A-8A95-6867B2BA1C85}" vid="{CAC44FD9-B193-438F-BA9A-538A7629C4F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8910e70e-56fc-4034-87de-158ef45b3418"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C003758A2918549A1984890213796B3" ma:contentTypeVersion="13" ma:contentTypeDescription="Create a new document." ma:contentTypeScope="" ma:versionID="9898243226e71cba43176ebf8901168c">
  <xsd:schema xmlns:xsd="http://www.w3.org/2001/XMLSchema" xmlns:xs="http://www.w3.org/2001/XMLSchema" xmlns:p="http://schemas.microsoft.com/office/2006/metadata/properties" xmlns:ns3="8910e70e-56fc-4034-87de-158ef45b3418" xmlns:ns4="e2442d10-90f2-49ef-8949-7e5ac17a22bf" targetNamespace="http://schemas.microsoft.com/office/2006/metadata/properties" ma:root="true" ma:fieldsID="20de105009f369c60cec6bae93f2762f" ns3:_="" ns4:_="">
    <xsd:import namespace="8910e70e-56fc-4034-87de-158ef45b3418"/>
    <xsd:import namespace="e2442d10-90f2-49ef-8949-7e5ac17a22bf"/>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_activity" minOccurs="0"/>
                <xsd:element ref="ns4:SharedWithUsers" minOccurs="0"/>
                <xsd:element ref="ns4:SharedWithDetails" minOccurs="0"/>
                <xsd:element ref="ns4:SharingHintHash" minOccurs="0"/>
                <xsd:element ref="ns3:MediaServiceSearchProperties" minOccurs="0"/>
                <xsd:element ref="ns3:MediaServiceDateTaken" minOccurs="0"/>
                <xsd:element ref="ns3:MediaServiceSystem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910e70e-56fc-4034-87de-158ef45b341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_activity" ma:index="11" nillable="true" ma:displayName="_activity" ma:hidden="true" ma:internalName="_activity">
      <xsd:simpleType>
        <xsd:restriction base="dms:Note"/>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SystemTags" ma:index="17" nillable="true" ma:displayName="MediaServiceSystemTags" ma:hidden="true" ma:internalName="MediaServiceSystemTags" ma:readOnly="true">
      <xsd:simpleType>
        <xsd:restriction base="dms:Note"/>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2442d10-90f2-49ef-8949-7e5ac17a22b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7E4E117-1663-4C8C-8C82-A08DF3ECDA7D}">
  <ds:schemaRefs>
    <ds:schemaRef ds:uri="8910e70e-56fc-4034-87de-158ef45b3418"/>
    <ds:schemaRef ds:uri="http://schemas.microsoft.com/office/2006/documentManagement/types"/>
    <ds:schemaRef ds:uri="http://schemas.microsoft.com/office/2006/metadata/properties"/>
    <ds:schemaRef ds:uri="http://purl.org/dc/dcmitype/"/>
    <ds:schemaRef ds:uri="http://purl.org/dc/elements/1.1/"/>
    <ds:schemaRef ds:uri="http://www.w3.org/XML/1998/namespace"/>
    <ds:schemaRef ds:uri="http://schemas.openxmlformats.org/package/2006/metadata/core-properties"/>
    <ds:schemaRef ds:uri="http://purl.org/dc/terms/"/>
    <ds:schemaRef ds:uri="http://schemas.microsoft.com/office/infopath/2007/PartnerControls"/>
    <ds:schemaRef ds:uri="e2442d10-90f2-49ef-8949-7e5ac17a22bf"/>
  </ds:schemaRefs>
</ds:datastoreItem>
</file>

<file path=customXml/itemProps2.xml><?xml version="1.0" encoding="utf-8"?>
<ds:datastoreItem xmlns:ds="http://schemas.openxmlformats.org/officeDocument/2006/customXml" ds:itemID="{517DA7C4-2F75-49A4-A4FA-DC1E94422C86}">
  <ds:schemaRefs>
    <ds:schemaRef ds:uri="http://schemas.microsoft.com/sharepoint/v3/contenttype/forms"/>
  </ds:schemaRefs>
</ds:datastoreItem>
</file>

<file path=customXml/itemProps3.xml><?xml version="1.0" encoding="utf-8"?>
<ds:datastoreItem xmlns:ds="http://schemas.openxmlformats.org/officeDocument/2006/customXml" ds:itemID="{F6B73D8C-60B5-4FD7-B1EC-8A2E34A003C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910e70e-56fc-4034-87de-158ef45b3418"/>
    <ds:schemaRef ds:uri="e2442d10-90f2-49ef-8949-7e5ac17a22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Digital4Sustainability Powerpoint Template v3 (2)</Template>
  <TotalTime>563</TotalTime>
  <Words>1427</Words>
  <Application>Microsoft Office PowerPoint</Application>
  <PresentationFormat>Widescreen</PresentationFormat>
  <Paragraphs>103</Paragraphs>
  <Slides>10</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Montserrat</vt:lpstr>
      <vt:lpstr>Poppins</vt:lpstr>
      <vt:lpstr>Titillium Web Bold</vt:lpstr>
      <vt:lpstr>Office Theme</vt:lpstr>
      <vt:lpstr>Module 7: Trainer Competency Framework </vt:lpstr>
      <vt:lpstr>PowerPoint Presentation</vt:lpstr>
      <vt:lpstr> Purpose of the Framework</vt:lpstr>
      <vt:lpstr>Core Area 1: Pedagogical Competence</vt:lpstr>
      <vt:lpstr>Core Area 2 &amp; 3: Digital &amp; Sustainability</vt:lpstr>
      <vt:lpstr>Core Area 4 &amp; 5: Professionalism &amp; Assessment</vt:lpstr>
      <vt:lpstr>Requirements per Learning Unit Type</vt:lpstr>
      <vt:lpstr>Self-Assessment: Are you ready?</vt:lpstr>
      <vt:lpstr>What You Can Do Now</vt:lpstr>
      <vt:lpstr>Final Steps &amp; 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Katarina Cicvarić</dc:creator>
  <cp:lastModifiedBy>Katarina Cicvarić</cp:lastModifiedBy>
  <cp:revision>11</cp:revision>
  <cp:lastPrinted>2026-05-15T09:15:18Z</cp:lastPrinted>
  <dcterms:created xsi:type="dcterms:W3CDTF">2026-03-24T10:29:26Z</dcterms:created>
  <dcterms:modified xsi:type="dcterms:W3CDTF">2026-05-15T12:33:25Z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0x0101003C003758A2918549A1984890213796B3</vt:lpwstr>
  </property>
</Properties>
</file>